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4" r:id="rId4"/>
    <p:sldMasterId id="2147483729" r:id="rId5"/>
    <p:sldMasterId id="2147483768" r:id="rId6"/>
    <p:sldMasterId id="2147483760" r:id="rId7"/>
  </p:sldMasterIdLst>
  <p:notesMasterIdLst>
    <p:notesMasterId r:id="rId47"/>
  </p:notesMasterIdLst>
  <p:handoutMasterIdLst>
    <p:handoutMasterId r:id="rId48"/>
  </p:handoutMasterIdLst>
  <p:sldIdLst>
    <p:sldId id="350" r:id="rId8"/>
    <p:sldId id="354" r:id="rId9"/>
    <p:sldId id="355" r:id="rId10"/>
    <p:sldId id="356" r:id="rId11"/>
    <p:sldId id="357" r:id="rId12"/>
    <p:sldId id="351" r:id="rId13"/>
    <p:sldId id="353" r:id="rId14"/>
    <p:sldId id="352" r:id="rId15"/>
    <p:sldId id="321" r:id="rId16"/>
    <p:sldId id="325" r:id="rId17"/>
    <p:sldId id="323" r:id="rId18"/>
    <p:sldId id="324" r:id="rId19"/>
    <p:sldId id="320" r:id="rId20"/>
    <p:sldId id="314" r:id="rId21"/>
    <p:sldId id="315" r:id="rId22"/>
    <p:sldId id="316" r:id="rId23"/>
    <p:sldId id="317" r:id="rId24"/>
    <p:sldId id="318" r:id="rId25"/>
    <p:sldId id="319" r:id="rId26"/>
    <p:sldId id="344" r:id="rId27"/>
    <p:sldId id="334" r:id="rId28"/>
    <p:sldId id="335" r:id="rId29"/>
    <p:sldId id="336" r:id="rId30"/>
    <p:sldId id="337" r:id="rId31"/>
    <p:sldId id="338" r:id="rId32"/>
    <p:sldId id="339" r:id="rId33"/>
    <p:sldId id="330" r:id="rId34"/>
    <p:sldId id="331" r:id="rId35"/>
    <p:sldId id="332" r:id="rId36"/>
    <p:sldId id="340" r:id="rId37"/>
    <p:sldId id="341" r:id="rId38"/>
    <p:sldId id="313" r:id="rId39"/>
    <p:sldId id="311" r:id="rId40"/>
    <p:sldId id="312" r:id="rId41"/>
    <p:sldId id="310" r:id="rId42"/>
    <p:sldId id="322" r:id="rId43"/>
    <p:sldId id="345" r:id="rId44"/>
    <p:sldId id="346" r:id="rId45"/>
    <p:sldId id="347" r:id="rId46"/>
  </p:sldIdLst>
  <p:sldSz cx="12192000" cy="6858000"/>
  <p:notesSz cx="6797675" cy="9926638"/>
  <p:custDataLst>
    <p:tags r:id="rId49"/>
  </p:custDataLst>
  <p:defaultTextStyle>
    <a:defPPr>
      <a:defRPr lang="en-US"/>
    </a:defPPr>
    <a:lvl1pPr marL="0" algn="l" defTabSz="914400" rtl="0" eaLnBrk="1" latinLnBrk="0" hangingPunct="1">
      <a:defRPr lang="en-IE" sz="1600" kern="1200">
        <a:solidFill>
          <a:schemeClr val="tx1"/>
        </a:solidFill>
        <a:latin typeface="+mn-lt"/>
        <a:ea typeface="+mn-ea"/>
        <a:cs typeface="+mn-cs"/>
      </a:defRPr>
    </a:lvl1pPr>
    <a:lvl2pPr marL="457200" algn="l" defTabSz="914400" rtl="0" eaLnBrk="1" latinLnBrk="0" hangingPunct="1">
      <a:defRPr lang="en-IE" sz="1600" kern="1200">
        <a:solidFill>
          <a:schemeClr val="tx1"/>
        </a:solidFill>
        <a:latin typeface="+mn-lt"/>
        <a:ea typeface="+mn-ea"/>
        <a:cs typeface="+mn-cs"/>
      </a:defRPr>
    </a:lvl2pPr>
    <a:lvl3pPr marL="914400" algn="l" defTabSz="914400" rtl="0" eaLnBrk="1" latinLnBrk="0" hangingPunct="1">
      <a:defRPr lang="en-IE" sz="1600" kern="1200">
        <a:solidFill>
          <a:schemeClr val="tx1"/>
        </a:solidFill>
        <a:latin typeface="+mn-lt"/>
        <a:ea typeface="+mn-ea"/>
        <a:cs typeface="+mn-cs"/>
      </a:defRPr>
    </a:lvl3pPr>
    <a:lvl4pPr marL="1371600" algn="l" defTabSz="914400" rtl="0" eaLnBrk="1" latinLnBrk="0" hangingPunct="1">
      <a:defRPr lang="en-IE" sz="1600" kern="1200">
        <a:solidFill>
          <a:schemeClr val="tx1"/>
        </a:solidFill>
        <a:latin typeface="+mn-lt"/>
        <a:ea typeface="+mn-ea"/>
        <a:cs typeface="+mn-cs"/>
      </a:defRPr>
    </a:lvl4pPr>
    <a:lvl5pPr marL="1828800" algn="l" defTabSz="914400" rtl="0" eaLnBrk="1" latinLnBrk="0" hangingPunct="1">
      <a:defRPr lang="en-IE" sz="16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_slide" id="{68C65A8E-F091-445A-B7FD-385CF0664703}">
          <p14:sldIdLst>
            <p14:sldId id="350"/>
            <p14:sldId id="354"/>
            <p14:sldId id="355"/>
            <p14:sldId id="356"/>
            <p14:sldId id="357"/>
            <p14:sldId id="351"/>
            <p14:sldId id="353"/>
            <p14:sldId id="352"/>
          </p14:sldIdLst>
        </p14:section>
        <p14:section name="Object_slides" id="{51E6B30A-3564-4B94-8728-37436DA077C4}">
          <p14:sldIdLst>
            <p14:sldId id="321"/>
            <p14:sldId id="325"/>
            <p14:sldId id="323"/>
            <p14:sldId id="324"/>
            <p14:sldId id="320"/>
            <p14:sldId id="314"/>
            <p14:sldId id="315"/>
            <p14:sldId id="316"/>
            <p14:sldId id="317"/>
            <p14:sldId id="318"/>
          </p14:sldIdLst>
        </p14:section>
        <p14:section name="Devices_slides" id="{A1795EB8-821A-43AA-A36C-033651E7EBBC}">
          <p14:sldIdLst>
            <p14:sldId id="319"/>
            <p14:sldId id="344"/>
          </p14:sldIdLst>
        </p14:section>
        <p14:section name="Gallery_Text_slide" id="{4BCBC3F0-C942-4503-AE32-46D8D423DAFE}">
          <p14:sldIdLst>
            <p14:sldId id="334"/>
            <p14:sldId id="335"/>
            <p14:sldId id="336"/>
            <p14:sldId id="337"/>
            <p14:sldId id="338"/>
            <p14:sldId id="339"/>
          </p14:sldIdLst>
        </p14:section>
        <p14:section name="Text_slides" id="{943D8E78-526C-418A-ABC5-2B1DE8CC0C18}">
          <p14:sldIdLst>
            <p14:sldId id="330"/>
            <p14:sldId id="331"/>
            <p14:sldId id="332"/>
            <p14:sldId id="340"/>
            <p14:sldId id="341"/>
          </p14:sldIdLst>
        </p14:section>
        <p14:section name="Gallery_slide" id="{33908500-2AE3-4BEF-B5FE-2F1B5ADA1DBD}">
          <p14:sldIdLst>
            <p14:sldId id="313"/>
            <p14:sldId id="311"/>
            <p14:sldId id="312"/>
            <p14:sldId id="310"/>
          </p14:sldIdLst>
        </p14:section>
        <p14:section name="Summary_slide" id="{8A92B300-6673-4991-89BE-7545F3865610}">
          <p14:sldIdLst>
            <p14:sldId id="322"/>
            <p14:sldId id="345"/>
            <p14:sldId id="346"/>
            <p14:sldId id="347"/>
          </p14:sldIdLst>
        </p14:section>
      </p14:sectionLst>
    </p:ext>
    <p:ext uri="{EFAFB233-063F-42B5-8137-9DF3F51BA10A}">
      <p15:sldGuideLst xmlns:p15="http://schemas.microsoft.com/office/powerpoint/2012/main">
        <p15:guide id="2" pos="3840">
          <p15:clr>
            <a:srgbClr val="A4A3A4"/>
          </p15:clr>
        </p15:guide>
        <p15:guide id="5" pos="3093">
          <p15:clr>
            <a:srgbClr val="A4A3A4"/>
          </p15:clr>
        </p15:guide>
        <p15:guide id="6"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FBFBF"/>
    <a:srgbClr val="D9D9D9"/>
    <a:srgbClr val="084C61"/>
    <a:srgbClr val="DB504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3CD84A-9E24-421D-85C0-9573BDE78E93}" v="1" dt="2021-06-15T11:46:30.102"/>
  </p1510:revLst>
</p1510:revInfo>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58" y="187"/>
      </p:cViewPr>
      <p:guideLst>
        <p:guide pos="3840"/>
        <p:guide pos="3093"/>
        <p:guide orient="horz" pos="2160"/>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handoutMaster" Target="handoutMasters/handoutMaster1.xml"/><Relationship Id="rId8" Type="http://schemas.openxmlformats.org/officeDocument/2006/relationships/slide" Target="slides/slide1.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Meegan" userId="f74090de-d8d3-49c2-b64e-954ac32dfce8" providerId="ADAL" clId="{4E3CD84A-9E24-421D-85C0-9573BDE78E93}"/>
    <pc:docChg chg="modSld">
      <pc:chgData name="John Meegan" userId="f74090de-d8d3-49c2-b64e-954ac32dfce8" providerId="ADAL" clId="{4E3CD84A-9E24-421D-85C0-9573BDE78E93}" dt="2021-06-15T11:46:30.090" v="0"/>
      <pc:docMkLst>
        <pc:docMk/>
      </pc:docMkLst>
      <pc:sldChg chg="modAnim">
        <pc:chgData name="John Meegan" userId="f74090de-d8d3-49c2-b64e-954ac32dfce8" providerId="ADAL" clId="{4E3CD84A-9E24-421D-85C0-9573BDE78E93}" dt="2021-06-15T11:46:30.090" v="0"/>
        <pc:sldMkLst>
          <pc:docMk/>
          <pc:sldMk cId="3036116010" sldId="354"/>
        </pc:sldMkLst>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tags" Target="../tags/tag51.xml"/><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IE"/>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IE"/>
          </a:p>
        </p:txBody>
      </p:sp>
      <p:sp>
        <p:nvSpPr>
          <p:cNvPr id="6" name="Slide Number Placeholder 5"/>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FAF5E79-DC11-4E72-8613-98D6442C85C8}" type="slidenum">
              <a:rPr lang="en-IE" smtClean="0"/>
              <a:t>‹#›</a:t>
            </a:fld>
            <a:endParaRPr lang="en-IE"/>
          </a:p>
        </p:txBody>
      </p:sp>
    </p:spTree>
    <p:custDataLst>
      <p:tags r:id="rId2"/>
    </p:custDataLst>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EF8B046-FFC0-463B-9915-2BC0378506FE}" type="datetimeFigureOut">
              <a:rPr lang="en-IE" smtClean="0"/>
              <a:t>15/06/2021</a:t>
            </a:fld>
            <a:endParaRPr lang="en-IE"/>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7EBDC52-5465-4FF4-ACBF-EAE41223CAB2}" type="slidenum">
              <a:rPr lang="en-IE" smtClean="0"/>
              <a:t>‹#›</a:t>
            </a:fld>
            <a:endParaRPr lang="en-I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6.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8.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9.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0.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1.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3.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4.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5.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6.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7.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3.xml"/><Relationship Id="rId1" Type="http://schemas.openxmlformats.org/officeDocument/2006/relationships/tags" Target="../tags/tag4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Master" Target="../slideMasters/slideMaster3.xml"/><Relationship Id="rId1" Type="http://schemas.openxmlformats.org/officeDocument/2006/relationships/tags" Target="../tags/tag4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Master" Target="../slideMasters/slideMaster3.xml"/><Relationship Id="rId1" Type="http://schemas.openxmlformats.org/officeDocument/2006/relationships/tags" Target="../tags/tag4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Master" Target="../slideMasters/slideMaster3.xml"/><Relationship Id="rId1" Type="http://schemas.openxmlformats.org/officeDocument/2006/relationships/tags" Target="../tags/tag44.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6.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7.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8.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9.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50.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567639" y="2192338"/>
            <a:ext cx="6713378" cy="653411"/>
          </a:xfrm>
          <a:prstGeom prst="rect">
            <a:avLst/>
          </a:prstGeom>
        </p:spPr>
        <p:txBody>
          <a:bodyPr/>
          <a:lstStyle>
            <a:lvl1pPr marL="0" indent="0">
              <a:buNone/>
              <a:defRPr sz="4800" b="1" i="0" baseline="0">
                <a:latin typeface="+mj-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Enter Slide Title</a:t>
            </a:r>
          </a:p>
        </p:txBody>
      </p:sp>
      <p:sp>
        <p:nvSpPr>
          <p:cNvPr id="6" name="Text Placeholder 4"/>
          <p:cNvSpPr>
            <a:spLocks noGrp="1"/>
          </p:cNvSpPr>
          <p:nvPr>
            <p:ph type="body" sz="quarter" idx="11" hasCustomPrompt="1"/>
          </p:nvPr>
        </p:nvSpPr>
        <p:spPr>
          <a:xfrm>
            <a:off x="567639" y="3028401"/>
            <a:ext cx="6713378" cy="653411"/>
          </a:xfrm>
          <a:prstGeom prst="rect">
            <a:avLst/>
          </a:prstGeom>
        </p:spPr>
        <p:txBody>
          <a:bodyPr/>
          <a:lstStyle>
            <a:lvl1pPr marL="0" indent="0">
              <a:buNone/>
              <a:defRPr sz="3600" b="0" i="0" baseline="0">
                <a:latin typeface="+mn-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Subtitle</a:t>
            </a:r>
          </a:p>
        </p:txBody>
      </p:sp>
    </p:spTree>
    <p:custDataLst>
      <p:tags r:id="rId1"/>
    </p:custDataLst>
    <p:extLst>
      <p:ext uri="{BB962C8B-B14F-4D97-AF65-F5344CB8AC3E}">
        <p14:creationId xmlns:p14="http://schemas.microsoft.com/office/powerpoint/2010/main" val="1475461592"/>
      </p:ext>
    </p:extLst>
  </p:cSld>
  <p:clrMapOvr>
    <a:masterClrMapping/>
  </p:clrMapOvr>
  <p:extLst>
    <p:ext uri="{DCECCB84-F9BA-43D5-87BE-67443E8EF086}">
      <p15:sldGuideLst xmlns:p15="http://schemas.microsoft.com/office/powerpoint/2012/main">
        <p15:guide id="1" orient="horz" pos="3952" userDrawn="1">
          <p15:clr>
            <a:srgbClr val="FBAE40"/>
          </p15:clr>
        </p15:guide>
        <p15:guide id="2" orient="horz" pos="39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ing and text">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34963" y="1089025"/>
            <a:ext cx="4975225" cy="307777"/>
          </a:xfrm>
          <a:prstGeom prst="rect">
            <a:avLst/>
          </a:prstGeom>
        </p:spPr>
        <p:txBody>
          <a:bodyPr lIns="0" tIns="0" rIns="0" bIns="0">
            <a:spAutoFit/>
          </a:bodyPr>
          <a:lstStyle>
            <a:lvl1pPr marL="0" indent="0">
              <a:lnSpc>
                <a:spcPct val="100000"/>
              </a:lnSpc>
              <a:spcBef>
                <a:spcPts val="600"/>
              </a:spcBef>
              <a:buNone/>
              <a:defRPr sz="2000" b="1">
                <a:latin typeface="+mj-lt"/>
              </a:defRPr>
            </a:lvl1pPr>
            <a:lvl2pPr>
              <a:defRPr sz="1800">
                <a:latin typeface="+mj-lt"/>
              </a:defRPr>
            </a:lvl2pPr>
            <a:lvl3pPr>
              <a:defRPr sz="1800">
                <a:latin typeface="+mj-lt"/>
              </a:defRPr>
            </a:lvl3pPr>
            <a:lvl4pPr>
              <a:defRPr sz="1800">
                <a:latin typeface="+mj-lt"/>
              </a:defRPr>
            </a:lvl4pPr>
            <a:lvl5pPr>
              <a:defRPr sz="1800">
                <a:latin typeface="+mj-lt"/>
              </a:defRPr>
            </a:lvl5pPr>
          </a:lstStyle>
          <a:p>
            <a:pPr lvl="0"/>
            <a:r>
              <a:rPr lang="en-US"/>
              <a:t>Heading</a:t>
            </a:r>
          </a:p>
        </p:txBody>
      </p:sp>
      <p:sp>
        <p:nvSpPr>
          <p:cNvPr id="5" name="Text Placeholder 4"/>
          <p:cNvSpPr>
            <a:spLocks noGrp="1"/>
          </p:cNvSpPr>
          <p:nvPr>
            <p:ph type="body" sz="quarter" idx="13"/>
          </p:nvPr>
        </p:nvSpPr>
        <p:spPr>
          <a:xfrm>
            <a:off x="334963" y="1548713"/>
            <a:ext cx="11520487" cy="4760012"/>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2000"/>
            </a:lvl1pPr>
            <a:lvl2pPr marL="644400" indent="-284400">
              <a:lnSpc>
                <a:spcPct val="100000"/>
              </a:lnSpc>
              <a:spcBef>
                <a:spcPts val="600"/>
              </a:spcBef>
              <a:spcAft>
                <a:spcPts val="600"/>
              </a:spcAft>
              <a:buClr>
                <a:schemeClr val="accent3"/>
              </a:buClr>
              <a:buFont typeface="Wingdings" panose="05000000000000000000" pitchFamily="2" charset="2"/>
              <a:buChar char="§"/>
              <a:defRPr sz="2000"/>
            </a:lvl2pPr>
            <a:lvl3pPr marL="1143000" indent="-284400">
              <a:lnSpc>
                <a:spcPct val="100000"/>
              </a:lnSpc>
              <a:spcBef>
                <a:spcPts val="600"/>
              </a:spcBef>
              <a:spcAft>
                <a:spcPts val="600"/>
              </a:spcAft>
              <a:buFont typeface="Wingdings" panose="05000000000000000000" pitchFamily="2" charset="2"/>
              <a:buChar char="§"/>
              <a:defRPr sz="2000"/>
            </a:lvl3pPr>
          </a:lstStyle>
          <a:p>
            <a:pPr lvl="0"/>
            <a:r>
              <a:rPr lang="en-US"/>
              <a:t>Edit Master text styles</a:t>
            </a:r>
          </a:p>
          <a:p>
            <a:pPr lvl="1"/>
            <a:r>
              <a:rPr lang="en-US"/>
              <a:t>Second level</a:t>
            </a:r>
          </a:p>
          <a:p>
            <a:pPr lvl="2"/>
            <a:r>
              <a:rPr lang="en-US"/>
              <a:t>Third level</a:t>
            </a:r>
          </a:p>
        </p:txBody>
      </p:sp>
      <p:sp>
        <p:nvSpPr>
          <p:cNvPr id="6"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67716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o Heading with Bulletpoints">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334963" y="1093787"/>
            <a:ext cx="11520487" cy="521493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2000"/>
            </a:lvl1pPr>
            <a:lvl2pPr marL="644400" indent="-284400">
              <a:lnSpc>
                <a:spcPct val="100000"/>
              </a:lnSpc>
              <a:spcBef>
                <a:spcPts val="600"/>
              </a:spcBef>
              <a:spcAft>
                <a:spcPts val="600"/>
              </a:spcAft>
              <a:buClr>
                <a:schemeClr val="accent3"/>
              </a:buClr>
              <a:buFont typeface="Wingdings" panose="05000000000000000000" pitchFamily="2" charset="2"/>
              <a:buChar char="§"/>
              <a:defRPr sz="2000"/>
            </a:lvl2pPr>
            <a:lvl3pPr marL="1143000" indent="-284400">
              <a:lnSpc>
                <a:spcPct val="100000"/>
              </a:lnSpc>
              <a:spcBef>
                <a:spcPts val="600"/>
              </a:spcBef>
              <a:spcAft>
                <a:spcPts val="600"/>
              </a:spcAft>
              <a:buFont typeface="Wingdings" panose="05000000000000000000" pitchFamily="2" charset="2"/>
              <a:buChar char="§"/>
              <a:defRPr sz="20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96237686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 Left with Text - 1">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34964" y="1076325"/>
            <a:ext cx="5377468" cy="5238750"/>
          </a:xfrm>
          <a:prstGeom prst="rect">
            <a:avLst/>
          </a:prstGeom>
        </p:spPr>
        <p:txBody>
          <a:bodyPr/>
          <a:lstStyle/>
          <a:p>
            <a:r>
              <a:rPr lang="en-US"/>
              <a:t>Click icon to add picture</a:t>
            </a:r>
            <a:endParaRPr lang="en-IE"/>
          </a:p>
        </p:txBody>
      </p:sp>
      <p:sp>
        <p:nvSpPr>
          <p:cNvPr id="8" name="Text Placeholder 4"/>
          <p:cNvSpPr>
            <a:spLocks noGrp="1"/>
          </p:cNvSpPr>
          <p:nvPr>
            <p:ph type="body" sz="quarter" idx="12"/>
          </p:nvPr>
        </p:nvSpPr>
        <p:spPr>
          <a:xfrm>
            <a:off x="6094412" y="1093787"/>
            <a:ext cx="5761038" cy="521493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22350937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age Left with Text - 2">
    <p:spTree>
      <p:nvGrpSpPr>
        <p:cNvPr id="1" name=""/>
        <p:cNvGrpSpPr/>
        <p:nvPr/>
      </p:nvGrpSpPr>
      <p:grpSpPr>
        <a:xfrm>
          <a:off x="0" y="0"/>
          <a:ext cx="0" cy="0"/>
          <a:chOff x="0" y="0"/>
          <a:chExt cx="0" cy="0"/>
        </a:xfrm>
      </p:grpSpPr>
      <p:cxnSp>
        <p:nvCxnSpPr>
          <p:cNvPr id="11" name="Straight Connector 10"/>
          <p:cNvCxnSpPr/>
          <p:nvPr/>
        </p:nvCxnSpPr>
        <p:spPr>
          <a:xfrm>
            <a:off x="6096000" y="6297161"/>
            <a:ext cx="5761038" cy="11564"/>
          </a:xfrm>
          <a:prstGeom prst="line">
            <a:avLst/>
          </a:prstGeom>
          <a:ln w="57150">
            <a:solidFill>
              <a:schemeClr val="tx2"/>
            </a:solidFill>
          </a:ln>
        </p:spPr>
        <p:style>
          <a:lnRef idx="1">
            <a:schemeClr val="dk1"/>
          </a:lnRef>
          <a:fillRef idx="0">
            <a:schemeClr val="dk1"/>
          </a:fillRef>
          <a:effectRef idx="0">
            <a:schemeClr val="dk1"/>
          </a:effectRef>
          <a:fontRef idx="minor">
            <a:schemeClr val="tx1"/>
          </a:fontRef>
        </p:style>
      </p:cxnSp>
      <p:sp>
        <p:nvSpPr>
          <p:cNvPr id="6" name="Picture Placeholder 3"/>
          <p:cNvSpPr>
            <a:spLocks noGrp="1"/>
          </p:cNvSpPr>
          <p:nvPr>
            <p:ph type="pic" sz="quarter" idx="13"/>
          </p:nvPr>
        </p:nvSpPr>
        <p:spPr>
          <a:xfrm>
            <a:off x="334963" y="1089025"/>
            <a:ext cx="5575300" cy="5219700"/>
          </a:xfrm>
          <a:custGeom>
            <a:avLst/>
            <a:gdLst>
              <a:gd name="connsiteX0" fmla="*/ 0 w 5575300"/>
              <a:gd name="connsiteY0" fmla="*/ 0 h 5219700"/>
              <a:gd name="connsiteX1" fmla="*/ 4705333 w 5575300"/>
              <a:gd name="connsiteY1" fmla="*/ 0 h 5219700"/>
              <a:gd name="connsiteX2" fmla="*/ 5575300 w 5575300"/>
              <a:gd name="connsiteY2" fmla="*/ 869967 h 5219700"/>
              <a:gd name="connsiteX3" fmla="*/ 5575300 w 5575300"/>
              <a:gd name="connsiteY3" fmla="*/ 5219700 h 5219700"/>
              <a:gd name="connsiteX4" fmla="*/ 0 w 5575300"/>
              <a:gd name="connsiteY4" fmla="*/ 5219700 h 5219700"/>
              <a:gd name="connsiteX5" fmla="*/ 0 w 5575300"/>
              <a:gd name="connsiteY5" fmla="*/ 0 h 5219700"/>
              <a:gd name="connsiteX0" fmla="*/ 0 w 5575300"/>
              <a:gd name="connsiteY0" fmla="*/ 0 h 5219700"/>
              <a:gd name="connsiteX1" fmla="*/ 4705333 w 5575300"/>
              <a:gd name="connsiteY1" fmla="*/ 0 h 5219700"/>
              <a:gd name="connsiteX2" fmla="*/ 5562237 w 5575300"/>
              <a:gd name="connsiteY2" fmla="*/ 1856213 h 5219700"/>
              <a:gd name="connsiteX3" fmla="*/ 5575300 w 5575300"/>
              <a:gd name="connsiteY3" fmla="*/ 5219700 h 5219700"/>
              <a:gd name="connsiteX4" fmla="*/ 0 w 5575300"/>
              <a:gd name="connsiteY4" fmla="*/ 5219700 h 5219700"/>
              <a:gd name="connsiteX5" fmla="*/ 0 w 5575300"/>
              <a:gd name="connsiteY5" fmla="*/ 0 h 521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75300" h="5219700">
                <a:moveTo>
                  <a:pt x="0" y="0"/>
                </a:moveTo>
                <a:lnTo>
                  <a:pt x="4705333" y="0"/>
                </a:lnTo>
                <a:lnTo>
                  <a:pt x="5562237" y="1856213"/>
                </a:lnTo>
                <a:cubicBezTo>
                  <a:pt x="5566591" y="2977375"/>
                  <a:pt x="5570946" y="4098538"/>
                  <a:pt x="5575300" y="5219700"/>
                </a:cubicBezTo>
                <a:lnTo>
                  <a:pt x="0" y="5219700"/>
                </a:lnTo>
                <a:lnTo>
                  <a:pt x="0" y="0"/>
                </a:lnTo>
                <a:close/>
              </a:path>
            </a:pathLst>
          </a:custGeom>
        </p:spPr>
        <p:txBody>
          <a:bodyPr/>
          <a:lstStyle/>
          <a:p>
            <a:r>
              <a:rPr lang="en-US"/>
              <a:t>Click icon to add picture</a:t>
            </a:r>
            <a:endParaRPr lang="en-IE"/>
          </a:p>
        </p:txBody>
      </p:sp>
      <p:sp>
        <p:nvSpPr>
          <p:cNvPr id="9" name="Text Placeholder 4"/>
          <p:cNvSpPr>
            <a:spLocks noGrp="1"/>
          </p:cNvSpPr>
          <p:nvPr>
            <p:ph type="body" sz="quarter" idx="12"/>
          </p:nvPr>
        </p:nvSpPr>
        <p:spPr>
          <a:xfrm>
            <a:off x="6094412" y="4999165"/>
            <a:ext cx="5761038" cy="1309560"/>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a:lvl1pPr>
            <a:lvl2pPr marL="644400" indent="-284400">
              <a:lnSpc>
                <a:spcPct val="100000"/>
              </a:lnSpc>
              <a:spcBef>
                <a:spcPts val="600"/>
              </a:spcBef>
              <a:spcAft>
                <a:spcPts val="600"/>
              </a:spcAft>
              <a:buClr>
                <a:schemeClr val="accent3"/>
              </a:buClr>
              <a:buFont typeface="Wingdings" panose="05000000000000000000" pitchFamily="2" charset="2"/>
              <a:buChar char="§"/>
              <a:defRPr/>
            </a:lvl2pPr>
            <a:lvl3pPr marL="1143000" indent="-284400">
              <a:lnSpc>
                <a:spcPct val="100000"/>
              </a:lnSpc>
              <a:spcBef>
                <a:spcPts val="600"/>
              </a:spcBef>
              <a:spcAft>
                <a:spcPts val="600"/>
              </a:spcAft>
              <a:buFont typeface="Wingdings" panose="05000000000000000000" pitchFamily="2" charset="2"/>
              <a:buChar char="§"/>
              <a:defRPr/>
            </a:lvl3pPr>
          </a:lstStyle>
          <a:p>
            <a:pPr lvl="0"/>
            <a:r>
              <a:rPr lang="en-US"/>
              <a:t>Edit Master text styles</a:t>
            </a:r>
          </a:p>
          <a:p>
            <a:pPr lvl="1"/>
            <a:r>
              <a:rPr lang="en-US"/>
              <a:t>Second level</a:t>
            </a:r>
          </a:p>
          <a:p>
            <a:pPr lvl="2"/>
            <a:r>
              <a:rPr lang="en-US"/>
              <a:t>Third level</a:t>
            </a:r>
          </a:p>
        </p:txBody>
      </p:sp>
      <p:sp>
        <p:nvSpPr>
          <p:cNvPr id="10" name="Text Placeholder 4"/>
          <p:cNvSpPr>
            <a:spLocks noGrp="1"/>
          </p:cNvSpPr>
          <p:nvPr>
            <p:ph type="body" sz="quarter" idx="14"/>
          </p:nvPr>
        </p:nvSpPr>
        <p:spPr>
          <a:xfrm>
            <a:off x="6094412" y="1089024"/>
            <a:ext cx="5761038" cy="3135904"/>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711664649"/>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left with Text - 3">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36254" y="1089025"/>
            <a:ext cx="5759746" cy="4750460"/>
          </a:xfrm>
          <a:prstGeom prst="rect">
            <a:avLst/>
          </a:prstGeom>
        </p:spPr>
        <p:txBody>
          <a:bodyPr/>
          <a:lstStyle>
            <a:lvl1pPr>
              <a:defRPr>
                <a:latin typeface="+mn-lt"/>
                <a:ea typeface="Roboto" panose="02000000000000000000" pitchFamily="2" charset="0"/>
              </a:defRPr>
            </a:lvl1pPr>
          </a:lstStyle>
          <a:p>
            <a:r>
              <a:rPr lang="en-US"/>
              <a:t>Click icon to add picture</a:t>
            </a:r>
            <a:endParaRPr lang="en-IE"/>
          </a:p>
        </p:txBody>
      </p:sp>
      <p:sp>
        <p:nvSpPr>
          <p:cNvPr id="4" name="Text Placeholder 2"/>
          <p:cNvSpPr>
            <a:spLocks noGrp="1"/>
          </p:cNvSpPr>
          <p:nvPr>
            <p:ph type="body" sz="quarter" idx="11" hasCustomPrompt="1"/>
          </p:nvPr>
        </p:nvSpPr>
        <p:spPr>
          <a:xfrm>
            <a:off x="336254" y="5948363"/>
            <a:ext cx="5759746" cy="221599"/>
          </a:xfrm>
          <a:prstGeom prst="rect">
            <a:avLst/>
          </a:prstGeom>
        </p:spPr>
        <p:txBody>
          <a:bodyPr lIns="0" tIns="0" rIns="0" bIns="0">
            <a:spAutoFit/>
          </a:bodyPr>
          <a:lstStyle>
            <a:lvl1pPr marL="0" indent="0">
              <a:buNone/>
              <a:defRPr sz="1600" b="0">
                <a:latin typeface="+mn-lt"/>
                <a:ea typeface="Roboto" panose="02000000000000000000" pitchFamily="2" charset="0"/>
              </a:defRPr>
            </a:lvl1pPr>
            <a:lvl2pPr marL="371465" indent="0">
              <a:buNone/>
              <a:defRPr/>
            </a:lvl2pPr>
          </a:lstStyle>
          <a:p>
            <a:pPr lvl="0"/>
            <a:r>
              <a:rPr lang="en-US"/>
              <a:t>Image caption – attribution in Roboto Medium</a:t>
            </a:r>
          </a:p>
        </p:txBody>
      </p:sp>
      <p:sp>
        <p:nvSpPr>
          <p:cNvPr id="8" name="Text Placeholder 4"/>
          <p:cNvSpPr>
            <a:spLocks noGrp="1"/>
          </p:cNvSpPr>
          <p:nvPr>
            <p:ph type="body" sz="quarter" idx="15"/>
          </p:nvPr>
        </p:nvSpPr>
        <p:spPr>
          <a:xfrm>
            <a:off x="6454196" y="1089025"/>
            <a:ext cx="5401254" cy="5139759"/>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01576489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s left with Text - 4">
    <p:spTree>
      <p:nvGrpSpPr>
        <p:cNvPr id="1" name=""/>
        <p:cNvGrpSpPr/>
        <p:nvPr/>
      </p:nvGrpSpPr>
      <p:grpSpPr>
        <a:xfrm>
          <a:off x="0" y="0"/>
          <a:ext cx="0" cy="0"/>
          <a:chOff x="0" y="0"/>
          <a:chExt cx="0" cy="0"/>
        </a:xfrm>
      </p:grpSpPr>
      <p:sp>
        <p:nvSpPr>
          <p:cNvPr id="7" name="Picture Placeholder 4"/>
          <p:cNvSpPr>
            <a:spLocks noGrp="1"/>
          </p:cNvSpPr>
          <p:nvPr>
            <p:ph type="pic" sz="quarter" idx="11"/>
          </p:nvPr>
        </p:nvSpPr>
        <p:spPr>
          <a:xfrm>
            <a:off x="334964" y="3563816"/>
            <a:ext cx="4216808" cy="2752130"/>
          </a:xfrm>
          <a:prstGeom prst="rect">
            <a:avLst/>
          </a:prstGeom>
        </p:spPr>
        <p:txBody>
          <a:bodyPr/>
          <a:lstStyle>
            <a:lvl1pPr>
              <a:defRPr>
                <a:latin typeface="Roboto" panose="02000000000000000000" pitchFamily="2" charset="0"/>
                <a:ea typeface="Roboto" panose="02000000000000000000" pitchFamily="2" charset="0"/>
              </a:defRPr>
            </a:lvl1pPr>
          </a:lstStyle>
          <a:p>
            <a:r>
              <a:rPr lang="en-US"/>
              <a:t>Click icon to add picture</a:t>
            </a:r>
            <a:endParaRPr lang="en-IE"/>
          </a:p>
        </p:txBody>
      </p:sp>
      <p:sp>
        <p:nvSpPr>
          <p:cNvPr id="8" name="Picture Placeholder 4"/>
          <p:cNvSpPr>
            <a:spLocks noGrp="1"/>
          </p:cNvSpPr>
          <p:nvPr>
            <p:ph type="pic" sz="quarter" idx="12"/>
          </p:nvPr>
        </p:nvSpPr>
        <p:spPr>
          <a:xfrm>
            <a:off x="334963" y="1084687"/>
            <a:ext cx="4216809" cy="2365009"/>
          </a:xfrm>
          <a:prstGeom prst="rect">
            <a:avLst/>
          </a:prstGeom>
        </p:spPr>
        <p:txBody>
          <a:bodyPr/>
          <a:lstStyle>
            <a:lvl1pPr>
              <a:defRPr>
                <a:latin typeface="Roboto" panose="02000000000000000000" pitchFamily="2" charset="0"/>
                <a:ea typeface="Roboto" panose="02000000000000000000" pitchFamily="2" charset="0"/>
              </a:defRPr>
            </a:lvl1pPr>
          </a:lstStyle>
          <a:p>
            <a:r>
              <a:rPr lang="en-US"/>
              <a:t>Click icon to add picture</a:t>
            </a:r>
            <a:endParaRPr lang="en-IE"/>
          </a:p>
        </p:txBody>
      </p:sp>
      <p:sp>
        <p:nvSpPr>
          <p:cNvPr id="14" name="Text Placeholder 4"/>
          <p:cNvSpPr>
            <a:spLocks noGrp="1"/>
          </p:cNvSpPr>
          <p:nvPr>
            <p:ph type="body" sz="quarter" idx="16"/>
          </p:nvPr>
        </p:nvSpPr>
        <p:spPr>
          <a:xfrm>
            <a:off x="6094412" y="1093786"/>
            <a:ext cx="5761038" cy="2355909"/>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15" name="Text Placeholder 4"/>
          <p:cNvSpPr>
            <a:spLocks noGrp="1"/>
          </p:cNvSpPr>
          <p:nvPr>
            <p:ph type="body" sz="quarter" idx="17"/>
          </p:nvPr>
        </p:nvSpPr>
        <p:spPr>
          <a:xfrm>
            <a:off x="6094412" y="3563817"/>
            <a:ext cx="5761038" cy="274490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346675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s left with Text - 5">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36255" y="1084630"/>
            <a:ext cx="1725053" cy="5224096"/>
          </a:xfrm>
          <a:prstGeom prst="rect">
            <a:avLst/>
          </a:prstGeom>
        </p:spPr>
        <p:txBody>
          <a:bodyPr/>
          <a:lstStyle>
            <a:lvl1pPr>
              <a:defRPr>
                <a:latin typeface="+mn-lt"/>
                <a:ea typeface="Roboto" panose="02000000000000000000" pitchFamily="2" charset="0"/>
              </a:defRPr>
            </a:lvl1pPr>
          </a:lstStyle>
          <a:p>
            <a:r>
              <a:rPr lang="en-US"/>
              <a:t>Click icon to add picture</a:t>
            </a:r>
            <a:endParaRPr lang="en-IE"/>
          </a:p>
        </p:txBody>
      </p:sp>
      <p:sp>
        <p:nvSpPr>
          <p:cNvPr id="7" name="Picture Placeholder 11"/>
          <p:cNvSpPr>
            <a:spLocks noGrp="1"/>
          </p:cNvSpPr>
          <p:nvPr>
            <p:ph type="pic" sz="quarter" idx="13"/>
          </p:nvPr>
        </p:nvSpPr>
        <p:spPr>
          <a:xfrm>
            <a:off x="2533549" y="1084630"/>
            <a:ext cx="1725053" cy="5224096"/>
          </a:xfrm>
          <a:prstGeom prst="rect">
            <a:avLst/>
          </a:prstGeom>
        </p:spPr>
        <p:txBody>
          <a:bodyPr/>
          <a:lstStyle>
            <a:lvl1pPr>
              <a:defRPr>
                <a:latin typeface="+mn-lt"/>
                <a:ea typeface="Roboto" panose="02000000000000000000" pitchFamily="2" charset="0"/>
              </a:defRPr>
            </a:lvl1pPr>
          </a:lstStyle>
          <a:p>
            <a:r>
              <a:rPr lang="en-US"/>
              <a:t>Click icon to add picture</a:t>
            </a:r>
            <a:endParaRPr lang="en-IE"/>
          </a:p>
        </p:txBody>
      </p:sp>
      <p:sp>
        <p:nvSpPr>
          <p:cNvPr id="9" name="Picture Placeholder 11"/>
          <p:cNvSpPr>
            <a:spLocks noGrp="1"/>
          </p:cNvSpPr>
          <p:nvPr>
            <p:ph type="pic" sz="quarter" idx="14"/>
          </p:nvPr>
        </p:nvSpPr>
        <p:spPr>
          <a:xfrm>
            <a:off x="4730843" y="1089025"/>
            <a:ext cx="2864992" cy="5224096"/>
          </a:xfrm>
          <a:prstGeom prst="rect">
            <a:avLst/>
          </a:prstGeom>
        </p:spPr>
        <p:txBody>
          <a:bodyPr/>
          <a:lstStyle>
            <a:lvl1pPr>
              <a:defRPr>
                <a:latin typeface="+mn-lt"/>
                <a:ea typeface="Roboto" panose="02000000000000000000" pitchFamily="2" charset="0"/>
              </a:defRPr>
            </a:lvl1pPr>
          </a:lstStyle>
          <a:p>
            <a:r>
              <a:rPr lang="en-US"/>
              <a:t>Click icon to add picture</a:t>
            </a:r>
            <a:endParaRPr lang="en-IE"/>
          </a:p>
        </p:txBody>
      </p:sp>
      <p:sp>
        <p:nvSpPr>
          <p:cNvPr id="13" name="Text Placeholder 4"/>
          <p:cNvSpPr>
            <a:spLocks noGrp="1"/>
          </p:cNvSpPr>
          <p:nvPr>
            <p:ph type="body" sz="quarter" idx="12"/>
          </p:nvPr>
        </p:nvSpPr>
        <p:spPr>
          <a:xfrm>
            <a:off x="8229598" y="1084630"/>
            <a:ext cx="3625852" cy="5224095"/>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11"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17313933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right with text - 1">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6096000" y="1089025"/>
            <a:ext cx="5761038" cy="5219700"/>
          </a:xfrm>
          <a:prstGeom prst="rect">
            <a:avLst/>
          </a:prstGeom>
          <a:solidFill>
            <a:srgbClr val="F0F0F0"/>
          </a:solidFill>
        </p:spPr>
        <p:txBody>
          <a:bodyPr/>
          <a:lstStyle>
            <a:lvl1pPr marL="0" indent="0" algn="ctr">
              <a:buNone/>
              <a:defRPr>
                <a:solidFill>
                  <a:srgbClr val="1E3238"/>
                </a:solidFill>
                <a:latin typeface="+mn-lt"/>
                <a:ea typeface="Roboto" panose="02000000000000000000" pitchFamily="2" charset="0"/>
              </a:defRPr>
            </a:lvl1pPr>
          </a:lstStyle>
          <a:p>
            <a:r>
              <a:rPr lang="en-US"/>
              <a:t>Click icon to add picture</a:t>
            </a:r>
            <a:endParaRPr lang="en-IE"/>
          </a:p>
        </p:txBody>
      </p:sp>
      <p:sp>
        <p:nvSpPr>
          <p:cNvPr id="11" name="Subtitle 2"/>
          <p:cNvSpPr>
            <a:spLocks noGrp="1"/>
          </p:cNvSpPr>
          <p:nvPr>
            <p:ph type="subTitle" idx="1" hasCustomPrompt="1"/>
          </p:nvPr>
        </p:nvSpPr>
        <p:spPr>
          <a:xfrm>
            <a:off x="334963" y="1089025"/>
            <a:ext cx="5448163" cy="325162"/>
          </a:xfrm>
          <a:prstGeom prst="rect">
            <a:avLst/>
          </a:prstGeom>
        </p:spPr>
        <p:txBody>
          <a:bodyPr lIns="0">
            <a:noAutofit/>
          </a:bodyPr>
          <a:lstStyle>
            <a:lvl1pPr marL="0" indent="0" algn="l">
              <a:lnSpc>
                <a:spcPct val="100000"/>
              </a:lnSpc>
              <a:buNone/>
              <a:defRPr sz="1800" baseline="0">
                <a:solidFill>
                  <a:schemeClr val="tx1"/>
                </a:solidFill>
                <a:latin typeface="+mj-lt"/>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Introductory text to quote on slide</a:t>
            </a:r>
            <a:endParaRPr lang="en-IE"/>
          </a:p>
        </p:txBody>
      </p:sp>
      <p:sp>
        <p:nvSpPr>
          <p:cNvPr id="9" name="Text Placeholder 4"/>
          <p:cNvSpPr>
            <a:spLocks noGrp="1"/>
          </p:cNvSpPr>
          <p:nvPr>
            <p:ph type="body" sz="quarter" idx="12"/>
          </p:nvPr>
        </p:nvSpPr>
        <p:spPr>
          <a:xfrm>
            <a:off x="334168" y="1748201"/>
            <a:ext cx="5448958" cy="4560523"/>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txBox="1">
            <a:spLocks/>
          </p:cNvSpPr>
          <p:nvPr userDrawn="1"/>
        </p:nvSpPr>
        <p:spPr>
          <a:xfrm>
            <a:off x="334963" y="431288"/>
            <a:ext cx="10129837" cy="299008"/>
          </a:xfrm>
          <a:prstGeom prst="rect">
            <a:avLst/>
          </a:prstGeom>
        </p:spPr>
        <p:txBody>
          <a:bodyPr lIns="0" tIns="0" rIns="0" bIns="0"/>
          <a:lstStyle>
            <a:lvl1pPr algn="l" defTabSz="914400" rtl="0" eaLnBrk="1" latinLnBrk="0" hangingPunct="1">
              <a:lnSpc>
                <a:spcPct val="100000"/>
              </a:lnSpc>
              <a:spcBef>
                <a:spcPts val="600"/>
              </a:spcBef>
              <a:buNone/>
              <a:defRPr sz="2000" b="0" kern="1200" baseline="0">
                <a:solidFill>
                  <a:schemeClr val="tx2"/>
                </a:solidFill>
                <a:latin typeface="+mn-lt"/>
                <a:ea typeface="+mj-ea"/>
                <a:cs typeface="+mj-cs"/>
              </a:defRPr>
            </a:lvl1pPr>
          </a:lstStyle>
          <a:p>
            <a:r>
              <a:rPr lang="en-US"/>
              <a:t>Slide title</a:t>
            </a:r>
            <a:endParaRPr lang="en-IE"/>
          </a:p>
        </p:txBody>
      </p:sp>
    </p:spTree>
    <p:custDataLst>
      <p:tags r:id="rId1"/>
    </p:custDataLst>
    <p:extLst>
      <p:ext uri="{BB962C8B-B14F-4D97-AF65-F5344CB8AC3E}">
        <p14:creationId xmlns:p14="http://schemas.microsoft.com/office/powerpoint/2010/main" val="404896903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right with text - 2">
    <p:spTree>
      <p:nvGrpSpPr>
        <p:cNvPr id="1" name=""/>
        <p:cNvGrpSpPr/>
        <p:nvPr/>
      </p:nvGrpSpPr>
      <p:grpSpPr>
        <a:xfrm>
          <a:off x="0" y="0"/>
          <a:ext cx="0" cy="0"/>
          <a:chOff x="0" y="0"/>
          <a:chExt cx="0" cy="0"/>
        </a:xfrm>
      </p:grpSpPr>
      <p:sp>
        <p:nvSpPr>
          <p:cNvPr id="3" name="Picture Placeholder 3"/>
          <p:cNvSpPr>
            <a:spLocks noGrp="1"/>
          </p:cNvSpPr>
          <p:nvPr>
            <p:ph type="pic" sz="quarter" idx="16"/>
          </p:nvPr>
        </p:nvSpPr>
        <p:spPr>
          <a:xfrm>
            <a:off x="7689574" y="1089025"/>
            <a:ext cx="4160838" cy="5219700"/>
          </a:xfrm>
          <a:prstGeom prst="rect">
            <a:avLst/>
          </a:prstGeom>
          <a:solidFill>
            <a:srgbClr val="F0F0F0"/>
          </a:solidFill>
        </p:spPr>
        <p:txBody>
          <a:bodyPr/>
          <a:lstStyle>
            <a:lvl1pPr marL="0" indent="0" algn="ctr">
              <a:buNone/>
              <a:defRPr>
                <a:solidFill>
                  <a:srgbClr val="1E3238"/>
                </a:solidFill>
                <a:latin typeface="+mn-lt"/>
                <a:ea typeface="Roboto" panose="02000000000000000000" pitchFamily="2" charset="0"/>
              </a:defRPr>
            </a:lvl1pPr>
          </a:lstStyle>
          <a:p>
            <a:r>
              <a:rPr lang="en-US"/>
              <a:t>Click icon to add picture</a:t>
            </a:r>
            <a:endParaRPr lang="en-IE"/>
          </a:p>
        </p:txBody>
      </p:sp>
      <p:sp>
        <p:nvSpPr>
          <p:cNvPr id="6" name="Subtitle 2"/>
          <p:cNvSpPr>
            <a:spLocks noGrp="1"/>
          </p:cNvSpPr>
          <p:nvPr>
            <p:ph type="subTitle" idx="1" hasCustomPrompt="1"/>
          </p:nvPr>
        </p:nvSpPr>
        <p:spPr>
          <a:xfrm>
            <a:off x="334963" y="1089025"/>
            <a:ext cx="6906346" cy="325162"/>
          </a:xfrm>
          <a:prstGeom prst="rect">
            <a:avLst/>
          </a:prstGeom>
        </p:spPr>
        <p:txBody>
          <a:bodyPr lIns="0">
            <a:noAutofit/>
          </a:bodyPr>
          <a:lstStyle>
            <a:lvl1pPr marL="0" indent="0" algn="l">
              <a:lnSpc>
                <a:spcPct val="100000"/>
              </a:lnSpc>
              <a:buNone/>
              <a:defRPr sz="1600" baseline="0">
                <a:solidFill>
                  <a:schemeClr val="tx1"/>
                </a:solidFill>
                <a:latin typeface="Roboto" panose="02000000000000000000" pitchFamily="2" charset="0"/>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Introductory text to quote on slide</a:t>
            </a:r>
            <a:endParaRPr lang="en-IE"/>
          </a:p>
        </p:txBody>
      </p:sp>
      <p:sp>
        <p:nvSpPr>
          <p:cNvPr id="10" name="Text Placeholder 4"/>
          <p:cNvSpPr>
            <a:spLocks noGrp="1"/>
          </p:cNvSpPr>
          <p:nvPr>
            <p:ph type="body" sz="quarter" idx="12"/>
          </p:nvPr>
        </p:nvSpPr>
        <p:spPr>
          <a:xfrm>
            <a:off x="334964" y="2649758"/>
            <a:ext cx="5761038" cy="1977326"/>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53866681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right with text - 3">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118121" y="1089025"/>
            <a:ext cx="5733909" cy="5219700"/>
          </a:xfrm>
          <a:custGeom>
            <a:avLst/>
            <a:gdLst>
              <a:gd name="connsiteX0" fmla="*/ 0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0 w 5645150"/>
              <a:gd name="connsiteY4" fmla="*/ 0 h 5575364"/>
              <a:gd name="connsiteX0" fmla="*/ 1738648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1738648 w 5645150"/>
              <a:gd name="connsiteY4" fmla="*/ 0 h 557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5150" h="5575364">
                <a:moveTo>
                  <a:pt x="1738648" y="0"/>
                </a:moveTo>
                <a:lnTo>
                  <a:pt x="5645150" y="0"/>
                </a:lnTo>
                <a:lnTo>
                  <a:pt x="5645150" y="5575364"/>
                </a:lnTo>
                <a:lnTo>
                  <a:pt x="0" y="5575364"/>
                </a:lnTo>
                <a:lnTo>
                  <a:pt x="1738648" y="0"/>
                </a:lnTo>
                <a:close/>
              </a:path>
            </a:pathLst>
          </a:custGeom>
        </p:spPr>
        <p:txBody>
          <a:bodyPr/>
          <a:lstStyle>
            <a:lvl1pPr>
              <a:defRPr>
                <a:latin typeface="+mn-lt"/>
                <a:ea typeface="Roboto" panose="02000000000000000000" pitchFamily="2" charset="0"/>
              </a:defRPr>
            </a:lvl1pPr>
          </a:lstStyle>
          <a:p>
            <a:r>
              <a:rPr lang="en-US"/>
              <a:t>Click icon to add picture</a:t>
            </a:r>
            <a:endParaRPr lang="en-IE"/>
          </a:p>
        </p:txBody>
      </p:sp>
      <p:cxnSp>
        <p:nvCxnSpPr>
          <p:cNvPr id="13" name="Straight Connector 12"/>
          <p:cNvCxnSpPr/>
          <p:nvPr/>
        </p:nvCxnSpPr>
        <p:spPr>
          <a:xfrm>
            <a:off x="334963" y="6280617"/>
            <a:ext cx="5481369" cy="10620"/>
          </a:xfrm>
          <a:prstGeom prst="line">
            <a:avLst/>
          </a:prstGeom>
          <a:ln w="57150">
            <a:solidFill>
              <a:schemeClr val="accent3"/>
            </a:solidFill>
          </a:ln>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p:nvPr>
        </p:nvSpPr>
        <p:spPr>
          <a:xfrm>
            <a:off x="334964" y="1089025"/>
            <a:ext cx="4960236" cy="2878093"/>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solidFill>
                  <a:schemeClr val="bg2"/>
                </a:solidFill>
              </a:defRPr>
            </a:lvl1pPr>
            <a:lvl2pPr marL="644400" indent="-284400">
              <a:lnSpc>
                <a:spcPct val="100000"/>
              </a:lnSpc>
              <a:spcBef>
                <a:spcPts val="600"/>
              </a:spcBef>
              <a:spcAft>
                <a:spcPts val="600"/>
              </a:spcAft>
              <a:buClr>
                <a:schemeClr val="accent3"/>
              </a:buClr>
              <a:buFont typeface="Wingdings" panose="05000000000000000000" pitchFamily="2" charset="2"/>
              <a:buChar char="§"/>
              <a:defRPr sz="1800">
                <a:solidFill>
                  <a:schemeClr val="bg2"/>
                </a:solidFill>
              </a:defRPr>
            </a:lvl2pPr>
            <a:lvl3pPr marL="1143000" indent="-284400">
              <a:lnSpc>
                <a:spcPct val="100000"/>
              </a:lnSpc>
              <a:spcBef>
                <a:spcPts val="600"/>
              </a:spcBef>
              <a:spcAft>
                <a:spcPts val="600"/>
              </a:spcAft>
              <a:buFont typeface="Wingdings" panose="05000000000000000000" pitchFamily="2" charset="2"/>
              <a:buChar char="§"/>
              <a:defRPr sz="1800">
                <a:solidFill>
                  <a:schemeClr val="bg2"/>
                </a:solidFill>
              </a:defRPr>
            </a:lvl3pPr>
          </a:lstStyle>
          <a:p>
            <a:pPr lvl="0"/>
            <a:r>
              <a:rPr lang="en-US"/>
              <a:t>Edit Master text styles</a:t>
            </a:r>
          </a:p>
          <a:p>
            <a:pPr lvl="1"/>
            <a:r>
              <a:rPr lang="en-US"/>
              <a:t>Second level</a:t>
            </a:r>
          </a:p>
          <a:p>
            <a:pPr lvl="2"/>
            <a:r>
              <a:rPr lang="en-US"/>
              <a:t>Third level</a:t>
            </a:r>
          </a:p>
        </p:txBody>
      </p:sp>
      <p:sp>
        <p:nvSpPr>
          <p:cNvPr id="8"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39736669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567639" y="2192338"/>
            <a:ext cx="6713378" cy="653411"/>
          </a:xfrm>
          <a:prstGeom prst="rect">
            <a:avLst/>
          </a:prstGeom>
        </p:spPr>
        <p:txBody>
          <a:bodyPr/>
          <a:lstStyle>
            <a:lvl1pPr marL="0" indent="0">
              <a:buNone/>
              <a:defRPr sz="4800" b="1" i="0" baseline="0">
                <a:latin typeface="+mj-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Enter Slide Title</a:t>
            </a:r>
          </a:p>
        </p:txBody>
      </p:sp>
      <p:sp>
        <p:nvSpPr>
          <p:cNvPr id="6" name="Text Placeholder 4"/>
          <p:cNvSpPr>
            <a:spLocks noGrp="1"/>
          </p:cNvSpPr>
          <p:nvPr>
            <p:ph type="body" sz="quarter" idx="11" hasCustomPrompt="1"/>
          </p:nvPr>
        </p:nvSpPr>
        <p:spPr>
          <a:xfrm>
            <a:off x="567639" y="3028401"/>
            <a:ext cx="6713378" cy="653411"/>
          </a:xfrm>
          <a:prstGeom prst="rect">
            <a:avLst/>
          </a:prstGeom>
        </p:spPr>
        <p:txBody>
          <a:bodyPr/>
          <a:lstStyle>
            <a:lvl1pPr marL="0" indent="0">
              <a:buNone/>
              <a:defRPr sz="3600" b="0" i="0" baseline="0">
                <a:latin typeface="+mn-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Subtitle</a:t>
            </a:r>
          </a:p>
        </p:txBody>
      </p:sp>
      <p:sp>
        <p:nvSpPr>
          <p:cNvPr id="4" name="Isosceles Triangle 1"/>
          <p:cNvSpPr/>
          <p:nvPr userDrawn="1"/>
        </p:nvSpPr>
        <p:spPr>
          <a:xfrm flipV="1">
            <a:off x="6092190" y="0"/>
            <a:ext cx="6099810" cy="5058032"/>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rgbClr val="305E88"/>
          </a:solidFill>
          <a:ln>
            <a:noFill/>
          </a:ln>
          <a:effectLst>
            <a:outerShdw blurRad="3810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7" name="Isosceles Triangle 1"/>
          <p:cNvSpPr/>
          <p:nvPr userDrawn="1"/>
        </p:nvSpPr>
        <p:spPr>
          <a:xfrm>
            <a:off x="6096000" y="2308860"/>
            <a:ext cx="6099810" cy="4549140"/>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rgbClr val="26264F"/>
          </a:solidFill>
          <a:ln>
            <a:noFill/>
          </a:ln>
          <a:effectLst>
            <a:outerShdw blurRad="1016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1891914603"/>
      </p:ext>
    </p:extLst>
  </p:cSld>
  <p:clrMapOvr>
    <a:masterClrMapping/>
  </p:clrMapOvr>
  <p:extLst>
    <p:ext uri="{DCECCB84-F9BA-43D5-87BE-67443E8EF086}">
      <p15:sldGuideLst xmlns:p15="http://schemas.microsoft.com/office/powerpoint/2012/main">
        <p15:guide id="1" orient="horz" pos="3952">
          <p15:clr>
            <a:srgbClr val="FBAE40"/>
          </p15:clr>
        </p15:guide>
        <p15:guide id="2" orient="horz" pos="39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s right with text - 4">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318250" y="1089025"/>
            <a:ext cx="5538788" cy="2435011"/>
          </a:xfrm>
          <a:prstGeom prst="rect">
            <a:avLst/>
          </a:prstGeom>
        </p:spPr>
        <p:txBody>
          <a:bodyPr/>
          <a:lstStyle/>
          <a:p>
            <a:r>
              <a:rPr lang="en-US"/>
              <a:t>Click icon to add picture</a:t>
            </a:r>
            <a:endParaRPr lang="en-IE"/>
          </a:p>
        </p:txBody>
      </p:sp>
      <p:sp>
        <p:nvSpPr>
          <p:cNvPr id="7" name="Picture Placeholder 5"/>
          <p:cNvSpPr>
            <a:spLocks noGrp="1"/>
          </p:cNvSpPr>
          <p:nvPr>
            <p:ph type="pic" sz="quarter" idx="13"/>
          </p:nvPr>
        </p:nvSpPr>
        <p:spPr>
          <a:xfrm>
            <a:off x="6318250" y="3880064"/>
            <a:ext cx="5538788" cy="2435011"/>
          </a:xfrm>
          <a:prstGeom prst="rect">
            <a:avLst/>
          </a:prstGeom>
        </p:spPr>
        <p:txBody>
          <a:bodyPr/>
          <a:lstStyle/>
          <a:p>
            <a:r>
              <a:rPr lang="en-US"/>
              <a:t>Click icon to add picture</a:t>
            </a:r>
            <a:endParaRPr lang="en-IE"/>
          </a:p>
        </p:txBody>
      </p:sp>
      <p:sp>
        <p:nvSpPr>
          <p:cNvPr id="11" name="Text Placeholder 4"/>
          <p:cNvSpPr>
            <a:spLocks noGrp="1"/>
          </p:cNvSpPr>
          <p:nvPr>
            <p:ph type="body" sz="quarter" idx="15"/>
          </p:nvPr>
        </p:nvSpPr>
        <p:spPr>
          <a:xfrm>
            <a:off x="328612" y="1093787"/>
            <a:ext cx="5551581" cy="521493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900549095"/>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raph left with text">
    <p:spTree>
      <p:nvGrpSpPr>
        <p:cNvPr id="1" name=""/>
        <p:cNvGrpSpPr/>
        <p:nvPr/>
      </p:nvGrpSpPr>
      <p:grpSpPr>
        <a:xfrm>
          <a:off x="0" y="0"/>
          <a:ext cx="0" cy="0"/>
          <a:chOff x="0" y="0"/>
          <a:chExt cx="0" cy="0"/>
        </a:xfrm>
      </p:grpSpPr>
      <p:sp>
        <p:nvSpPr>
          <p:cNvPr id="5" name="Chart Placeholder 4"/>
          <p:cNvSpPr>
            <a:spLocks noGrp="1"/>
          </p:cNvSpPr>
          <p:nvPr>
            <p:ph type="chart" sz="quarter" idx="10"/>
          </p:nvPr>
        </p:nvSpPr>
        <p:spPr>
          <a:xfrm>
            <a:off x="334963" y="1089025"/>
            <a:ext cx="6121821" cy="5139759"/>
          </a:xfrm>
          <a:prstGeom prst="rect">
            <a:avLst/>
          </a:prstGeom>
        </p:spPr>
        <p:txBody>
          <a:bodyPr/>
          <a:lstStyle>
            <a:lvl1pPr>
              <a:defRPr>
                <a:latin typeface="+mn-lt"/>
                <a:ea typeface="Roboto" panose="02000000000000000000" pitchFamily="2" charset="0"/>
              </a:defRPr>
            </a:lvl1pPr>
          </a:lstStyle>
          <a:p>
            <a:r>
              <a:rPr lang="en-US"/>
              <a:t>Click icon to add chart</a:t>
            </a:r>
            <a:endParaRPr lang="en-IE"/>
          </a:p>
        </p:txBody>
      </p:sp>
      <p:sp>
        <p:nvSpPr>
          <p:cNvPr id="9" name="Text Placeholder 4"/>
          <p:cNvSpPr>
            <a:spLocks noGrp="1"/>
          </p:cNvSpPr>
          <p:nvPr>
            <p:ph type="body" sz="quarter" idx="12"/>
          </p:nvPr>
        </p:nvSpPr>
        <p:spPr>
          <a:xfrm>
            <a:off x="6867332" y="1093787"/>
            <a:ext cx="4988118" cy="5134997"/>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97884822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raph right with text">
    <p:spTree>
      <p:nvGrpSpPr>
        <p:cNvPr id="1" name=""/>
        <p:cNvGrpSpPr/>
        <p:nvPr/>
      </p:nvGrpSpPr>
      <p:grpSpPr>
        <a:xfrm>
          <a:off x="0" y="0"/>
          <a:ext cx="0" cy="0"/>
          <a:chOff x="0" y="0"/>
          <a:chExt cx="0" cy="0"/>
        </a:xfrm>
      </p:grpSpPr>
      <p:sp>
        <p:nvSpPr>
          <p:cNvPr id="5" name="Chart Placeholder 4"/>
          <p:cNvSpPr>
            <a:spLocks noGrp="1"/>
          </p:cNvSpPr>
          <p:nvPr>
            <p:ph type="chart" sz="quarter" idx="10"/>
          </p:nvPr>
        </p:nvSpPr>
        <p:spPr>
          <a:xfrm>
            <a:off x="6114296" y="1089026"/>
            <a:ext cx="5727934" cy="5176863"/>
          </a:xfrm>
          <a:prstGeom prst="rect">
            <a:avLst/>
          </a:prstGeom>
        </p:spPr>
        <p:txBody>
          <a:bodyPr/>
          <a:lstStyle>
            <a:lvl1pPr>
              <a:defRPr>
                <a:latin typeface="+mn-lt"/>
                <a:ea typeface="Roboto" panose="02000000000000000000" pitchFamily="2" charset="0"/>
              </a:defRPr>
            </a:lvl1pPr>
          </a:lstStyle>
          <a:p>
            <a:r>
              <a:rPr lang="en-US"/>
              <a:t>Click icon to add chart</a:t>
            </a:r>
            <a:endParaRPr lang="en-IE"/>
          </a:p>
        </p:txBody>
      </p:sp>
      <p:sp>
        <p:nvSpPr>
          <p:cNvPr id="9" name="Text Placeholder 4"/>
          <p:cNvSpPr>
            <a:spLocks noGrp="1"/>
          </p:cNvSpPr>
          <p:nvPr>
            <p:ph type="body" sz="quarter" idx="12"/>
          </p:nvPr>
        </p:nvSpPr>
        <p:spPr>
          <a:xfrm>
            <a:off x="334167" y="1093787"/>
            <a:ext cx="5399187" cy="521493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1800"/>
            </a:lvl1pPr>
            <a:lvl2pPr marL="644400" indent="-284400">
              <a:lnSpc>
                <a:spcPct val="100000"/>
              </a:lnSpc>
              <a:spcBef>
                <a:spcPts val="600"/>
              </a:spcBef>
              <a:spcAft>
                <a:spcPts val="600"/>
              </a:spcAft>
              <a:buClr>
                <a:schemeClr val="accent3"/>
              </a:buClr>
              <a:buFont typeface="Wingdings" panose="05000000000000000000" pitchFamily="2" charset="2"/>
              <a:buChar char="§"/>
              <a:defRPr sz="1800"/>
            </a:lvl2pPr>
            <a:lvl3pPr marL="1143000" indent="-284400">
              <a:lnSpc>
                <a:spcPct val="100000"/>
              </a:lnSpc>
              <a:spcBef>
                <a:spcPts val="600"/>
              </a:spcBef>
              <a:spcAft>
                <a:spcPts val="600"/>
              </a:spcAft>
              <a:buFont typeface="Wingdings" panose="05000000000000000000" pitchFamily="2" charset="2"/>
              <a:buChar char="§"/>
              <a:defRPr sz="1800"/>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2600503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phOnLeft">
    <p:spTree>
      <p:nvGrpSpPr>
        <p:cNvPr id="1" name=""/>
        <p:cNvGrpSpPr/>
        <p:nvPr/>
      </p:nvGrpSpPr>
      <p:grpSpPr>
        <a:xfrm>
          <a:off x="0" y="0"/>
          <a:ext cx="0" cy="0"/>
          <a:chOff x="0" y="0"/>
          <a:chExt cx="0" cy="0"/>
        </a:xfrm>
      </p:grpSpPr>
      <p:sp>
        <p:nvSpPr>
          <p:cNvPr id="5" name="Chart Placeholder 4"/>
          <p:cNvSpPr>
            <a:spLocks noGrp="1"/>
          </p:cNvSpPr>
          <p:nvPr>
            <p:ph type="chart" sz="quarter" idx="10"/>
          </p:nvPr>
        </p:nvSpPr>
        <p:spPr>
          <a:xfrm>
            <a:off x="334963" y="1089025"/>
            <a:ext cx="6570662" cy="5219700"/>
          </a:xfrm>
          <a:prstGeom prst="rect">
            <a:avLst/>
          </a:prstGeom>
        </p:spPr>
        <p:txBody>
          <a:bodyPr/>
          <a:lstStyle>
            <a:lvl1pPr>
              <a:defRPr>
                <a:latin typeface="+mn-lt"/>
                <a:ea typeface="Roboto" panose="02000000000000000000" pitchFamily="2" charset="0"/>
              </a:defRPr>
            </a:lvl1pPr>
          </a:lstStyle>
          <a:p>
            <a:r>
              <a:rPr lang="en-US"/>
              <a:t>Click icon to add chart</a:t>
            </a:r>
            <a:endParaRPr lang="en-IE"/>
          </a:p>
        </p:txBody>
      </p:sp>
      <p:sp>
        <p:nvSpPr>
          <p:cNvPr id="9" name="Text Placeholder 4"/>
          <p:cNvSpPr>
            <a:spLocks noGrp="1"/>
          </p:cNvSpPr>
          <p:nvPr>
            <p:ph type="body" sz="quarter" idx="12"/>
          </p:nvPr>
        </p:nvSpPr>
        <p:spPr>
          <a:xfrm>
            <a:off x="7749040" y="1089025"/>
            <a:ext cx="4106410" cy="5219700"/>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a:lvl1pPr>
            <a:lvl2pPr marL="644400" indent="-284400">
              <a:lnSpc>
                <a:spcPct val="100000"/>
              </a:lnSpc>
              <a:spcBef>
                <a:spcPts val="600"/>
              </a:spcBef>
              <a:spcAft>
                <a:spcPts val="600"/>
              </a:spcAft>
              <a:buClr>
                <a:schemeClr val="accent3"/>
              </a:buClr>
              <a:buFont typeface="Wingdings" panose="05000000000000000000" pitchFamily="2" charset="2"/>
              <a:buChar char="§"/>
              <a:defRPr/>
            </a:lvl2pPr>
            <a:lvl3pPr marL="1143000" indent="-284400">
              <a:lnSpc>
                <a:spcPct val="100000"/>
              </a:lnSpc>
              <a:spcBef>
                <a:spcPts val="600"/>
              </a:spcBef>
              <a:spcAft>
                <a:spcPts val="600"/>
              </a:spcAft>
              <a:buFont typeface="Wingdings" panose="05000000000000000000" pitchFamily="2" charset="2"/>
              <a:buChar char="§"/>
              <a:defRPr/>
            </a:lvl3pPr>
          </a:lstStyle>
          <a:p>
            <a:pPr lvl="0"/>
            <a:r>
              <a:rPr lang="en-US"/>
              <a:t>Edit Master text styles</a:t>
            </a:r>
          </a:p>
          <a:p>
            <a:pPr lvl="1"/>
            <a:r>
              <a:rPr lang="en-US"/>
              <a:t>Second level</a:t>
            </a:r>
          </a:p>
          <a:p>
            <a:pPr lvl="2"/>
            <a:r>
              <a:rPr lang="en-US"/>
              <a:t>Third level</a:t>
            </a:r>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526988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ng Quote With Text">
    <p:spTree>
      <p:nvGrpSpPr>
        <p:cNvPr id="1" name=""/>
        <p:cNvGrpSpPr/>
        <p:nvPr/>
      </p:nvGrpSpPr>
      <p:grpSpPr>
        <a:xfrm>
          <a:off x="0" y="0"/>
          <a:ext cx="0" cy="0"/>
          <a:chOff x="0" y="0"/>
          <a:chExt cx="0" cy="0"/>
        </a:xfrm>
      </p:grpSpPr>
      <p:sp>
        <p:nvSpPr>
          <p:cNvPr id="22" name="Text Placeholder 21"/>
          <p:cNvSpPr>
            <a:spLocks noGrp="1"/>
          </p:cNvSpPr>
          <p:nvPr>
            <p:ph type="body" sz="quarter" idx="11" hasCustomPrompt="1"/>
          </p:nvPr>
        </p:nvSpPr>
        <p:spPr>
          <a:xfrm>
            <a:off x="1322350" y="2691131"/>
            <a:ext cx="10210837" cy="1180654"/>
          </a:xfrm>
          <a:prstGeom prst="rect">
            <a:avLst/>
          </a:prstGeom>
        </p:spPr>
        <p:txBody>
          <a:bodyPr lIns="0" tIns="0" rIns="0" bIns="0">
            <a:noAutofit/>
          </a:bodyPr>
          <a:lstStyle>
            <a:lvl1pPr marL="0" indent="0" algn="l">
              <a:lnSpc>
                <a:spcPct val="100000"/>
              </a:lnSpc>
              <a:spcBef>
                <a:spcPts val="600"/>
              </a:spcBef>
              <a:buNone/>
              <a:defRPr sz="1800" baseline="0">
                <a:solidFill>
                  <a:schemeClr val="bg1"/>
                </a:solidFill>
                <a:latin typeface="+mn-lt"/>
                <a:ea typeface="Roboto" panose="02000000000000000000" pitchFamily="2" charset="0"/>
              </a:defRPr>
            </a:lvl1pPr>
          </a:lstStyle>
          <a:p>
            <a:pPr lvl="0"/>
            <a:r>
              <a:rPr lang="en-US"/>
              <a:t>Lorem ipsum dolor sit </a:t>
            </a:r>
            <a:r>
              <a:rPr lang="en-US" err="1"/>
              <a:t>amet</a:t>
            </a:r>
            <a:r>
              <a:rPr lang="en-US"/>
              <a:t>, </a:t>
            </a:r>
            <a:r>
              <a:rPr lang="en-US" err="1"/>
              <a:t>ei</a:t>
            </a:r>
            <a:r>
              <a:rPr lang="en-US"/>
              <a:t> </a:t>
            </a:r>
            <a:r>
              <a:rPr lang="en-US" err="1"/>
              <a:t>eum</a:t>
            </a:r>
            <a:r>
              <a:rPr lang="en-US"/>
              <a:t> </a:t>
            </a:r>
            <a:r>
              <a:rPr lang="en-US" err="1"/>
              <a:t>dicat</a:t>
            </a:r>
            <a:r>
              <a:rPr lang="en-US"/>
              <a:t> </a:t>
            </a:r>
            <a:r>
              <a:rPr lang="en-US" err="1"/>
              <a:t>iuvaret</a:t>
            </a:r>
            <a:r>
              <a:rPr lang="en-US"/>
              <a:t> </a:t>
            </a:r>
            <a:r>
              <a:rPr lang="en-US" err="1"/>
              <a:t>mediocrem</a:t>
            </a:r>
            <a:r>
              <a:rPr lang="en-US"/>
              <a:t>, sea </a:t>
            </a:r>
            <a:r>
              <a:rPr lang="en-US" err="1"/>
              <a:t>decore</a:t>
            </a:r>
            <a:r>
              <a:rPr lang="en-US"/>
              <a:t> </a:t>
            </a:r>
            <a:r>
              <a:rPr lang="en-US" err="1"/>
              <a:t>soluta</a:t>
            </a:r>
            <a:r>
              <a:rPr lang="en-US"/>
              <a:t> </a:t>
            </a:r>
            <a:r>
              <a:rPr lang="en-US" err="1"/>
              <a:t>similique</a:t>
            </a:r>
            <a:r>
              <a:rPr lang="en-US"/>
              <a:t> et. Ex </a:t>
            </a:r>
            <a:r>
              <a:rPr lang="en-US" err="1"/>
              <a:t>duis</a:t>
            </a:r>
            <a:r>
              <a:rPr lang="en-US"/>
              <a:t> </a:t>
            </a:r>
            <a:r>
              <a:rPr lang="en-US" err="1"/>
              <a:t>etiam</a:t>
            </a:r>
            <a:r>
              <a:rPr lang="en-US"/>
              <a:t> </a:t>
            </a:r>
            <a:r>
              <a:rPr lang="en-US" err="1"/>
              <a:t>quaestio</a:t>
            </a:r>
            <a:r>
              <a:rPr lang="en-US"/>
              <a:t> usu. </a:t>
            </a:r>
            <a:r>
              <a:rPr lang="en-US" err="1"/>
              <a:t>Errem</a:t>
            </a:r>
            <a:r>
              <a:rPr lang="en-US"/>
              <a:t> </a:t>
            </a:r>
            <a:r>
              <a:rPr lang="en-US" err="1"/>
              <a:t>quidam</a:t>
            </a:r>
            <a:r>
              <a:rPr lang="en-US"/>
              <a:t> cu </a:t>
            </a:r>
            <a:r>
              <a:rPr lang="en-US" err="1"/>
              <a:t>vix</a:t>
            </a:r>
            <a:r>
              <a:rPr lang="en-US"/>
              <a:t>, </a:t>
            </a:r>
            <a:r>
              <a:rPr lang="en-US" err="1"/>
              <a:t>usu</a:t>
            </a:r>
            <a:r>
              <a:rPr lang="en-US"/>
              <a:t> et </a:t>
            </a:r>
            <a:r>
              <a:rPr lang="en-US" err="1"/>
              <a:t>civibus</a:t>
            </a:r>
            <a:r>
              <a:rPr lang="en-US"/>
              <a:t> </a:t>
            </a:r>
            <a:r>
              <a:rPr lang="en-US" err="1"/>
              <a:t>intellegebat</a:t>
            </a:r>
            <a:r>
              <a:rPr lang="en-US"/>
              <a:t> </a:t>
            </a:r>
            <a:r>
              <a:rPr lang="en-US" err="1"/>
              <a:t>comprehensam</a:t>
            </a:r>
            <a:r>
              <a:rPr lang="en-US"/>
              <a:t>, cum </a:t>
            </a:r>
            <a:r>
              <a:rPr lang="en-US" err="1"/>
              <a:t>ut</a:t>
            </a:r>
            <a:r>
              <a:rPr lang="en-US"/>
              <a:t> </a:t>
            </a:r>
            <a:r>
              <a:rPr lang="en-US" err="1"/>
              <a:t>nonumy</a:t>
            </a:r>
            <a:r>
              <a:rPr lang="en-US"/>
              <a:t> </a:t>
            </a:r>
            <a:r>
              <a:rPr lang="en-US" err="1"/>
              <a:t>aperiri</a:t>
            </a:r>
            <a:r>
              <a:rPr lang="en-US"/>
              <a:t> </a:t>
            </a:r>
            <a:r>
              <a:rPr lang="en-US" err="1"/>
              <a:t>incorrupte</a:t>
            </a:r>
            <a:r>
              <a:rPr lang="en-US"/>
              <a:t>. </a:t>
            </a:r>
            <a:r>
              <a:rPr lang="en-US" err="1"/>
              <a:t>Scaevola</a:t>
            </a:r>
            <a:r>
              <a:rPr lang="en-US"/>
              <a:t> </a:t>
            </a:r>
            <a:r>
              <a:rPr lang="en-US" err="1"/>
              <a:t>oportere</a:t>
            </a:r>
            <a:r>
              <a:rPr lang="en-US"/>
              <a:t> his ad. Error doming </a:t>
            </a:r>
            <a:r>
              <a:rPr lang="en-US" err="1"/>
              <a:t>necessitatibus</a:t>
            </a:r>
            <a:r>
              <a:rPr lang="en-US"/>
              <a:t> ad sed. Quo </a:t>
            </a:r>
            <a:r>
              <a:rPr lang="en-US" err="1"/>
              <a:t>probo</a:t>
            </a:r>
            <a:r>
              <a:rPr lang="en-US"/>
              <a:t> </a:t>
            </a:r>
            <a:r>
              <a:rPr lang="en-US" err="1"/>
              <a:t>placerat</a:t>
            </a:r>
            <a:r>
              <a:rPr lang="en-US"/>
              <a:t> </a:t>
            </a:r>
            <a:r>
              <a:rPr lang="en-US" err="1"/>
              <a:t>te.No</a:t>
            </a:r>
            <a:r>
              <a:rPr lang="en-US"/>
              <a:t> </a:t>
            </a:r>
            <a:r>
              <a:rPr lang="en-US" err="1"/>
              <a:t>deseruisse</a:t>
            </a:r>
            <a:r>
              <a:rPr lang="en-US"/>
              <a:t> </a:t>
            </a:r>
            <a:r>
              <a:rPr lang="en-US" err="1"/>
              <a:t>intellegam</a:t>
            </a:r>
            <a:r>
              <a:rPr lang="en-US"/>
              <a:t> </a:t>
            </a:r>
            <a:r>
              <a:rPr lang="en-US" err="1"/>
              <a:t>contentiones</a:t>
            </a:r>
            <a:r>
              <a:rPr lang="en-US"/>
              <a:t> qui, </a:t>
            </a:r>
            <a:r>
              <a:rPr lang="en-US" err="1"/>
              <a:t>vix</a:t>
            </a:r>
            <a:r>
              <a:rPr lang="en-US"/>
              <a:t> </a:t>
            </a:r>
            <a:r>
              <a:rPr lang="en-US" err="1"/>
              <a:t>elit</a:t>
            </a:r>
            <a:r>
              <a:rPr lang="en-US"/>
              <a:t> </a:t>
            </a:r>
            <a:r>
              <a:rPr lang="en-US" err="1"/>
              <a:t>fierent</a:t>
            </a:r>
            <a:r>
              <a:rPr lang="en-US"/>
              <a:t> </a:t>
            </a:r>
            <a:r>
              <a:rPr lang="en-US" err="1"/>
              <a:t>facilisi</a:t>
            </a:r>
            <a:r>
              <a:rPr lang="en-US"/>
              <a:t> et.</a:t>
            </a:r>
            <a:endParaRPr lang="en-IE"/>
          </a:p>
        </p:txBody>
      </p:sp>
      <p:sp>
        <p:nvSpPr>
          <p:cNvPr id="38" name="Text Placeholder 21"/>
          <p:cNvSpPr>
            <a:spLocks noGrp="1"/>
          </p:cNvSpPr>
          <p:nvPr>
            <p:ph type="body" sz="quarter" idx="17" hasCustomPrompt="1"/>
          </p:nvPr>
        </p:nvSpPr>
        <p:spPr>
          <a:xfrm>
            <a:off x="9765661" y="4130426"/>
            <a:ext cx="1767526" cy="350223"/>
          </a:xfrm>
          <a:prstGeom prst="rect">
            <a:avLst/>
          </a:prstGeom>
        </p:spPr>
        <p:txBody>
          <a:bodyPr lIns="0" tIns="0" rIns="0" bIns="0">
            <a:noAutofit/>
          </a:bodyPr>
          <a:lstStyle>
            <a:lvl1pPr marL="0" indent="0" algn="l">
              <a:spcBef>
                <a:spcPts val="600"/>
              </a:spcBef>
              <a:buNone/>
              <a:defRPr sz="1600" baseline="0">
                <a:solidFill>
                  <a:schemeClr val="bg1"/>
                </a:solidFill>
                <a:latin typeface="+mn-lt"/>
                <a:ea typeface="Roboto Light" panose="02000000000000000000" pitchFamily="2" charset="0"/>
              </a:defRPr>
            </a:lvl1pPr>
          </a:lstStyle>
          <a:p>
            <a:pPr lvl="0"/>
            <a:r>
              <a:rPr lang="en-US"/>
              <a:t>Bruner (1960)</a:t>
            </a:r>
          </a:p>
        </p:txBody>
      </p:sp>
      <p:sp>
        <p:nvSpPr>
          <p:cNvPr id="10" name="Subtitle 2"/>
          <p:cNvSpPr>
            <a:spLocks noGrp="1"/>
          </p:cNvSpPr>
          <p:nvPr>
            <p:ph type="subTitle" idx="1" hasCustomPrompt="1"/>
          </p:nvPr>
        </p:nvSpPr>
        <p:spPr>
          <a:xfrm>
            <a:off x="334963" y="1089025"/>
            <a:ext cx="7439072" cy="325162"/>
          </a:xfrm>
          <a:prstGeom prst="rect">
            <a:avLst/>
          </a:prstGeom>
        </p:spPr>
        <p:txBody>
          <a:bodyPr lIns="0">
            <a:noAutofit/>
          </a:bodyPr>
          <a:lstStyle>
            <a:lvl1pPr marL="0" indent="0" algn="l">
              <a:lnSpc>
                <a:spcPct val="100000"/>
              </a:lnSpc>
              <a:buNone/>
              <a:defRPr sz="1600" baseline="0">
                <a:solidFill>
                  <a:schemeClr val="tx1"/>
                </a:solidFill>
                <a:latin typeface="Roboto" panose="02000000000000000000" pitchFamily="2" charset="0"/>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Introductory text to quote on slide</a:t>
            </a:r>
            <a:endParaRPr lang="en-IE"/>
          </a:p>
        </p:txBody>
      </p:sp>
      <p:sp>
        <p:nvSpPr>
          <p:cNvPr id="6"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885752266"/>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ong Quote With Text and Image">
    <p:spTree>
      <p:nvGrpSpPr>
        <p:cNvPr id="1" name=""/>
        <p:cNvGrpSpPr/>
        <p:nvPr/>
      </p:nvGrpSpPr>
      <p:grpSpPr>
        <a:xfrm>
          <a:off x="0" y="0"/>
          <a:ext cx="0" cy="0"/>
          <a:chOff x="0" y="0"/>
          <a:chExt cx="0" cy="0"/>
        </a:xfrm>
      </p:grpSpPr>
      <p:sp>
        <p:nvSpPr>
          <p:cNvPr id="22" name="Text Placeholder 21"/>
          <p:cNvSpPr>
            <a:spLocks noGrp="1"/>
          </p:cNvSpPr>
          <p:nvPr>
            <p:ph type="body" sz="quarter" idx="11" hasCustomPrompt="1"/>
          </p:nvPr>
        </p:nvSpPr>
        <p:spPr>
          <a:xfrm>
            <a:off x="1116374" y="2239419"/>
            <a:ext cx="6955340" cy="2217720"/>
          </a:xfrm>
          <a:prstGeom prst="rect">
            <a:avLst/>
          </a:prstGeom>
        </p:spPr>
        <p:txBody>
          <a:bodyPr lIns="0" tIns="0" rIns="0" bIns="0">
            <a:normAutofit/>
          </a:bodyPr>
          <a:lstStyle>
            <a:lvl1pPr marL="0" marR="0" indent="0" algn="l" defTabSz="914400" rtl="0" eaLnBrk="1" fontAlgn="auto" latinLnBrk="0" hangingPunct="1">
              <a:lnSpc>
                <a:spcPct val="100000"/>
              </a:lnSpc>
              <a:spcBef>
                <a:spcPts val="600"/>
              </a:spcBef>
              <a:spcAft>
                <a:spcPts val="600"/>
              </a:spcAft>
              <a:buClrTx/>
              <a:buSzTx/>
              <a:buFont typeface="Arial" panose="020B0604020202020204" pitchFamily="34" charset="0"/>
              <a:buNone/>
              <a:tabLst/>
              <a:defRPr sz="1600" baseline="0">
                <a:solidFill>
                  <a:schemeClr val="bg1"/>
                </a:solidFill>
                <a:latin typeface="+mn-lt"/>
                <a:ea typeface="Roboto" panose="02000000000000000000" pitchFamily="2"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ei</a:t>
            </a:r>
            <a:r>
              <a:rPr lang="en-US"/>
              <a:t> </a:t>
            </a:r>
            <a:r>
              <a:rPr lang="en-US" err="1"/>
              <a:t>eum</a:t>
            </a:r>
            <a:r>
              <a:rPr lang="en-US"/>
              <a:t> </a:t>
            </a:r>
            <a:r>
              <a:rPr lang="en-US" err="1"/>
              <a:t>dicat</a:t>
            </a:r>
            <a:r>
              <a:rPr lang="en-US"/>
              <a:t> </a:t>
            </a:r>
            <a:r>
              <a:rPr lang="en-US" err="1"/>
              <a:t>iuvaret</a:t>
            </a:r>
            <a:r>
              <a:rPr lang="en-US"/>
              <a:t> </a:t>
            </a:r>
            <a:r>
              <a:rPr lang="en-US" err="1"/>
              <a:t>mediocrem</a:t>
            </a:r>
            <a:r>
              <a:rPr lang="en-US"/>
              <a:t>, sea </a:t>
            </a:r>
            <a:r>
              <a:rPr lang="en-US" err="1"/>
              <a:t>decore</a:t>
            </a:r>
            <a:r>
              <a:rPr lang="en-US"/>
              <a:t> </a:t>
            </a:r>
            <a:r>
              <a:rPr lang="en-US" err="1"/>
              <a:t>soluta</a:t>
            </a:r>
            <a:r>
              <a:rPr lang="en-US"/>
              <a:t> </a:t>
            </a:r>
            <a:r>
              <a:rPr lang="en-US" err="1"/>
              <a:t>similique</a:t>
            </a:r>
            <a:r>
              <a:rPr lang="en-US"/>
              <a:t> et. Ex </a:t>
            </a:r>
            <a:r>
              <a:rPr lang="en-US" err="1"/>
              <a:t>duis</a:t>
            </a:r>
            <a:r>
              <a:rPr lang="en-US"/>
              <a:t> </a:t>
            </a:r>
            <a:r>
              <a:rPr lang="en-US" err="1"/>
              <a:t>etiam</a:t>
            </a:r>
            <a:r>
              <a:rPr lang="en-US"/>
              <a:t> </a:t>
            </a:r>
            <a:r>
              <a:rPr lang="en-US" err="1"/>
              <a:t>quaestio</a:t>
            </a:r>
            <a:r>
              <a:rPr lang="en-US"/>
              <a:t> usu. </a:t>
            </a:r>
            <a:r>
              <a:rPr lang="en-US" err="1"/>
              <a:t>Errem</a:t>
            </a:r>
            <a:r>
              <a:rPr lang="en-US"/>
              <a:t> </a:t>
            </a:r>
            <a:r>
              <a:rPr lang="en-US" err="1"/>
              <a:t>quidam</a:t>
            </a:r>
            <a:r>
              <a:rPr lang="en-US"/>
              <a:t> cu </a:t>
            </a:r>
            <a:r>
              <a:rPr lang="en-US" err="1"/>
              <a:t>vix</a:t>
            </a:r>
            <a:r>
              <a:rPr lang="en-US"/>
              <a:t>, </a:t>
            </a:r>
            <a:r>
              <a:rPr lang="en-US" err="1"/>
              <a:t>usu</a:t>
            </a:r>
            <a:r>
              <a:rPr lang="en-US"/>
              <a:t> et </a:t>
            </a:r>
            <a:r>
              <a:rPr lang="en-US" err="1"/>
              <a:t>civibus</a:t>
            </a:r>
            <a:r>
              <a:rPr lang="en-US"/>
              <a:t> </a:t>
            </a:r>
            <a:r>
              <a:rPr lang="en-US" err="1"/>
              <a:t>intellegebat</a:t>
            </a:r>
            <a:r>
              <a:rPr lang="en-US"/>
              <a:t> </a:t>
            </a:r>
            <a:r>
              <a:rPr lang="en-US" err="1"/>
              <a:t>comprehensam</a:t>
            </a:r>
            <a:r>
              <a:rPr lang="en-US"/>
              <a:t>, cum </a:t>
            </a:r>
            <a:r>
              <a:rPr lang="en-US" err="1"/>
              <a:t>ut</a:t>
            </a:r>
            <a:r>
              <a:rPr lang="en-US"/>
              <a:t> </a:t>
            </a:r>
            <a:r>
              <a:rPr lang="en-US" err="1"/>
              <a:t>nonumy</a:t>
            </a:r>
            <a:r>
              <a:rPr lang="en-US"/>
              <a:t> </a:t>
            </a:r>
            <a:r>
              <a:rPr lang="en-US" err="1"/>
              <a:t>aperiri</a:t>
            </a:r>
            <a:r>
              <a:rPr lang="en-US"/>
              <a:t> </a:t>
            </a:r>
            <a:r>
              <a:rPr lang="en-US" err="1"/>
              <a:t>incorrupte</a:t>
            </a:r>
            <a:r>
              <a:rPr lang="en-US"/>
              <a:t>. </a:t>
            </a:r>
            <a:r>
              <a:rPr lang="en-US" err="1"/>
              <a:t>Scaevola</a:t>
            </a:r>
            <a:r>
              <a:rPr lang="en-US"/>
              <a:t> </a:t>
            </a:r>
            <a:r>
              <a:rPr lang="en-US" err="1"/>
              <a:t>oportere</a:t>
            </a:r>
            <a:r>
              <a:rPr lang="en-US"/>
              <a:t> his ad. Error doming </a:t>
            </a:r>
            <a:r>
              <a:rPr lang="en-US" err="1"/>
              <a:t>necessitatibus</a:t>
            </a:r>
            <a:r>
              <a:rPr lang="en-US"/>
              <a:t> ad sed. Quo </a:t>
            </a:r>
            <a:r>
              <a:rPr lang="en-US" err="1"/>
              <a:t>probo</a:t>
            </a:r>
            <a:r>
              <a:rPr lang="en-US"/>
              <a:t> </a:t>
            </a:r>
            <a:r>
              <a:rPr lang="en-US" err="1"/>
              <a:t>placerat</a:t>
            </a:r>
            <a:r>
              <a:rPr lang="en-US"/>
              <a:t> </a:t>
            </a:r>
            <a:r>
              <a:rPr lang="en-US" err="1"/>
              <a:t>te.No</a:t>
            </a:r>
            <a:r>
              <a:rPr lang="en-US"/>
              <a:t> </a:t>
            </a:r>
            <a:r>
              <a:rPr lang="en-US" err="1"/>
              <a:t>deseruisse</a:t>
            </a:r>
            <a:r>
              <a:rPr lang="en-US"/>
              <a:t> </a:t>
            </a:r>
            <a:r>
              <a:rPr lang="en-US" err="1"/>
              <a:t>intellegam</a:t>
            </a:r>
            <a:r>
              <a:rPr lang="en-US"/>
              <a:t> </a:t>
            </a:r>
            <a:r>
              <a:rPr lang="en-US" err="1"/>
              <a:t>contentiones</a:t>
            </a:r>
            <a:r>
              <a:rPr lang="en-US"/>
              <a:t> qui, </a:t>
            </a:r>
            <a:r>
              <a:rPr lang="en-US" err="1"/>
              <a:t>vix</a:t>
            </a:r>
            <a:r>
              <a:rPr lang="en-US"/>
              <a:t> </a:t>
            </a:r>
            <a:r>
              <a:rPr lang="en-US" err="1"/>
              <a:t>elit</a:t>
            </a:r>
            <a:r>
              <a:rPr lang="en-US"/>
              <a:t> </a:t>
            </a:r>
            <a:r>
              <a:rPr lang="en-US" err="1"/>
              <a:t>fierent</a:t>
            </a:r>
            <a:r>
              <a:rPr lang="en-US"/>
              <a:t> </a:t>
            </a:r>
            <a:r>
              <a:rPr lang="en-US" err="1"/>
              <a:t>facilisi</a:t>
            </a:r>
            <a:r>
              <a:rPr lang="en-US"/>
              <a:t> et. </a:t>
            </a:r>
            <a:r>
              <a:rPr lang="en-US" err="1"/>
              <a:t>Civibus</a:t>
            </a:r>
            <a:r>
              <a:rPr lang="en-US"/>
              <a:t> </a:t>
            </a:r>
            <a:r>
              <a:rPr lang="en-US" err="1"/>
              <a:t>intellegebat</a:t>
            </a:r>
            <a:r>
              <a:rPr lang="en-US"/>
              <a:t> </a:t>
            </a:r>
            <a:r>
              <a:rPr lang="en-US" err="1"/>
              <a:t>comprehensam</a:t>
            </a:r>
            <a:r>
              <a:rPr lang="en-US"/>
              <a:t>, cum </a:t>
            </a:r>
            <a:r>
              <a:rPr lang="en-US" err="1"/>
              <a:t>ut</a:t>
            </a:r>
            <a:r>
              <a:rPr lang="en-US"/>
              <a:t> </a:t>
            </a:r>
            <a:r>
              <a:rPr lang="en-US" err="1"/>
              <a:t>nonumy</a:t>
            </a:r>
            <a:r>
              <a:rPr lang="en-US"/>
              <a:t> </a:t>
            </a:r>
            <a:r>
              <a:rPr lang="en-US" err="1"/>
              <a:t>aperiri</a:t>
            </a:r>
            <a:r>
              <a:rPr lang="en-US"/>
              <a:t> </a:t>
            </a:r>
            <a:r>
              <a:rPr lang="en-US" err="1"/>
              <a:t>incorrupte</a:t>
            </a:r>
            <a:r>
              <a:rPr lang="en-US"/>
              <a:t>. </a:t>
            </a:r>
            <a:r>
              <a:rPr lang="en-US" err="1"/>
              <a:t>Scaevola</a:t>
            </a:r>
            <a:r>
              <a:rPr lang="en-US"/>
              <a:t> </a:t>
            </a:r>
            <a:r>
              <a:rPr lang="en-US" err="1"/>
              <a:t>oportere</a:t>
            </a:r>
            <a:r>
              <a:rPr lang="en-US"/>
              <a:t> his ad. Error doming </a:t>
            </a:r>
            <a:r>
              <a:rPr lang="en-US" err="1"/>
              <a:t>necessitatibus</a:t>
            </a:r>
            <a:r>
              <a:rPr lang="en-US"/>
              <a:t> ad sed. Quo </a:t>
            </a:r>
            <a:r>
              <a:rPr lang="en-US" err="1"/>
              <a:t>probo</a:t>
            </a:r>
            <a:r>
              <a:rPr lang="en-US"/>
              <a:t> </a:t>
            </a:r>
            <a:r>
              <a:rPr lang="en-US" err="1"/>
              <a:t>placerat</a:t>
            </a:r>
            <a:r>
              <a:rPr lang="en-US"/>
              <a:t> </a:t>
            </a:r>
            <a:r>
              <a:rPr lang="en-US" err="1"/>
              <a:t>te.No</a:t>
            </a:r>
            <a:r>
              <a:rPr lang="en-US"/>
              <a:t> </a:t>
            </a:r>
            <a:r>
              <a:rPr lang="en-US" err="1"/>
              <a:t>deseruisse</a:t>
            </a:r>
            <a:r>
              <a:rPr lang="en-US"/>
              <a:t> </a:t>
            </a:r>
            <a:r>
              <a:rPr lang="en-US" err="1"/>
              <a:t>intellegam</a:t>
            </a:r>
            <a:r>
              <a:rPr lang="en-US"/>
              <a:t> </a:t>
            </a:r>
            <a:r>
              <a:rPr lang="en-US" err="1"/>
              <a:t>contentiones</a:t>
            </a:r>
            <a:r>
              <a:rPr lang="en-US"/>
              <a:t> qui, </a:t>
            </a:r>
            <a:r>
              <a:rPr lang="en-US" err="1"/>
              <a:t>vix</a:t>
            </a:r>
            <a:r>
              <a:rPr lang="en-US"/>
              <a:t> </a:t>
            </a:r>
            <a:r>
              <a:rPr lang="en-US" err="1"/>
              <a:t>elit</a:t>
            </a:r>
            <a:r>
              <a:rPr lang="en-US"/>
              <a:t> </a:t>
            </a:r>
            <a:r>
              <a:rPr lang="en-US" err="1"/>
              <a:t>fierent</a:t>
            </a:r>
            <a:r>
              <a:rPr lang="en-US"/>
              <a:t> </a:t>
            </a:r>
            <a:r>
              <a:rPr lang="en-US" err="1"/>
              <a:t>facilisi</a:t>
            </a:r>
            <a:r>
              <a:rPr lang="en-US"/>
              <a:t> et.</a:t>
            </a:r>
          </a:p>
        </p:txBody>
      </p:sp>
      <p:sp>
        <p:nvSpPr>
          <p:cNvPr id="4" name="Picture Placeholder 3"/>
          <p:cNvSpPr>
            <a:spLocks noGrp="1"/>
          </p:cNvSpPr>
          <p:nvPr>
            <p:ph type="pic" sz="quarter" idx="16"/>
          </p:nvPr>
        </p:nvSpPr>
        <p:spPr>
          <a:xfrm>
            <a:off x="8498801" y="1089026"/>
            <a:ext cx="3358237" cy="5219700"/>
          </a:xfrm>
          <a:prstGeom prst="rect">
            <a:avLst/>
          </a:prstGeom>
          <a:solidFill>
            <a:srgbClr val="F0F0F0"/>
          </a:solidFill>
        </p:spPr>
        <p:txBody>
          <a:bodyPr/>
          <a:lstStyle>
            <a:lvl1pPr marL="0" indent="0" algn="ctr">
              <a:buNone/>
              <a:defRPr>
                <a:solidFill>
                  <a:srgbClr val="1E3238"/>
                </a:solidFill>
                <a:latin typeface="+mn-lt"/>
                <a:ea typeface="Roboto" panose="02000000000000000000" pitchFamily="2" charset="0"/>
              </a:defRPr>
            </a:lvl1pPr>
          </a:lstStyle>
          <a:p>
            <a:r>
              <a:rPr lang="en-US"/>
              <a:t>Click icon to add picture</a:t>
            </a:r>
            <a:endParaRPr lang="en-IE"/>
          </a:p>
        </p:txBody>
      </p:sp>
      <p:sp>
        <p:nvSpPr>
          <p:cNvPr id="13" name="Text Placeholder 21"/>
          <p:cNvSpPr>
            <a:spLocks noGrp="1"/>
          </p:cNvSpPr>
          <p:nvPr>
            <p:ph type="body" sz="quarter" idx="17" hasCustomPrompt="1"/>
          </p:nvPr>
        </p:nvSpPr>
        <p:spPr>
          <a:xfrm>
            <a:off x="6304188" y="4533530"/>
            <a:ext cx="1767526" cy="350223"/>
          </a:xfrm>
          <a:prstGeom prst="rect">
            <a:avLst/>
          </a:prstGeom>
        </p:spPr>
        <p:txBody>
          <a:bodyPr lIns="0" tIns="0" rIns="0" bIns="0">
            <a:noAutofit/>
          </a:bodyPr>
          <a:lstStyle>
            <a:lvl1pPr marL="0" indent="0" algn="l">
              <a:buNone/>
              <a:defRPr sz="1600" baseline="0">
                <a:solidFill>
                  <a:schemeClr val="bg1"/>
                </a:solidFill>
                <a:latin typeface="+mn-lt"/>
                <a:ea typeface="Roboto" panose="02000000000000000000" pitchFamily="2" charset="0"/>
              </a:defRPr>
            </a:lvl1pPr>
          </a:lstStyle>
          <a:p>
            <a:pPr lvl="0"/>
            <a:r>
              <a:rPr lang="en-US"/>
              <a:t>Bruner (1960)</a:t>
            </a:r>
          </a:p>
        </p:txBody>
      </p:sp>
      <p:sp>
        <p:nvSpPr>
          <p:cNvPr id="17" name="Subtitle 2"/>
          <p:cNvSpPr>
            <a:spLocks noGrp="1"/>
          </p:cNvSpPr>
          <p:nvPr>
            <p:ph type="subTitle" idx="1" hasCustomPrompt="1"/>
          </p:nvPr>
        </p:nvSpPr>
        <p:spPr>
          <a:xfrm>
            <a:off x="334963" y="1089025"/>
            <a:ext cx="7439072" cy="325162"/>
          </a:xfrm>
          <a:prstGeom prst="rect">
            <a:avLst/>
          </a:prstGeom>
        </p:spPr>
        <p:txBody>
          <a:bodyPr lIns="0">
            <a:noAutofit/>
          </a:bodyPr>
          <a:lstStyle>
            <a:lvl1pPr marL="0" indent="0" algn="l">
              <a:lnSpc>
                <a:spcPct val="100000"/>
              </a:lnSpc>
              <a:buNone/>
              <a:defRPr sz="1600" baseline="0">
                <a:solidFill>
                  <a:schemeClr val="tx1"/>
                </a:solidFill>
                <a:latin typeface="Roboto" panose="02000000000000000000" pitchFamily="2" charset="0"/>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Introductory text to quote on slide</a:t>
            </a:r>
            <a:endParaRPr lang="en-IE"/>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913182691"/>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Quote with Text and Imag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6958070" y="1089025"/>
            <a:ext cx="4160838" cy="5219700"/>
          </a:xfrm>
          <a:prstGeom prst="rect">
            <a:avLst/>
          </a:prstGeom>
          <a:solidFill>
            <a:srgbClr val="F0F0F0"/>
          </a:solidFill>
        </p:spPr>
        <p:txBody>
          <a:bodyPr/>
          <a:lstStyle>
            <a:lvl1pPr marL="0" indent="0" algn="ctr">
              <a:buNone/>
              <a:defRPr>
                <a:solidFill>
                  <a:srgbClr val="1E3238"/>
                </a:solidFill>
                <a:latin typeface="+mn-lt"/>
                <a:ea typeface="Roboto" panose="02000000000000000000" pitchFamily="2" charset="0"/>
              </a:defRPr>
            </a:lvl1pPr>
          </a:lstStyle>
          <a:p>
            <a:r>
              <a:rPr lang="en-US"/>
              <a:t>Click icon to add picture</a:t>
            </a:r>
            <a:endParaRPr lang="en-IE"/>
          </a:p>
        </p:txBody>
      </p:sp>
      <p:sp>
        <p:nvSpPr>
          <p:cNvPr id="24" name="Text Placeholder 21"/>
          <p:cNvSpPr>
            <a:spLocks noGrp="1"/>
          </p:cNvSpPr>
          <p:nvPr>
            <p:ph type="body" sz="quarter" idx="11" hasCustomPrompt="1"/>
          </p:nvPr>
        </p:nvSpPr>
        <p:spPr>
          <a:xfrm>
            <a:off x="730641" y="2385220"/>
            <a:ext cx="2789961" cy="1857240"/>
          </a:xfrm>
          <a:prstGeom prst="rect">
            <a:avLst/>
          </a:prstGeom>
        </p:spPr>
        <p:txBody>
          <a:bodyPr lIns="0" tIns="0" rIns="0" bIns="0">
            <a:noAutofit/>
          </a:bodyPr>
          <a:lstStyle>
            <a:lvl1pPr marL="0" indent="0" algn="l">
              <a:lnSpc>
                <a:spcPct val="100000"/>
              </a:lnSpc>
              <a:spcBef>
                <a:spcPts val="600"/>
              </a:spcBef>
              <a:spcAft>
                <a:spcPts val="600"/>
              </a:spcAft>
              <a:buNone/>
              <a:defRPr sz="1600" baseline="0">
                <a:solidFill>
                  <a:schemeClr val="bg1"/>
                </a:solidFill>
                <a:latin typeface="+mn-lt"/>
                <a:ea typeface="Roboto" panose="02000000000000000000" pitchFamily="2" charset="0"/>
              </a:defRPr>
            </a:lvl1pPr>
          </a:lstStyle>
          <a:p>
            <a:pPr lvl="0"/>
            <a:r>
              <a:rPr lang="en-US"/>
              <a:t>Lorem ipsum dolor sit </a:t>
            </a:r>
            <a:r>
              <a:rPr lang="en-US" err="1"/>
              <a:t>amet</a:t>
            </a:r>
            <a:r>
              <a:rPr lang="en-US"/>
              <a:t>, </a:t>
            </a:r>
            <a:r>
              <a:rPr lang="en-US" err="1"/>
              <a:t>ei</a:t>
            </a:r>
            <a:r>
              <a:rPr lang="en-US"/>
              <a:t> </a:t>
            </a:r>
            <a:r>
              <a:rPr lang="en-US" err="1"/>
              <a:t>eum</a:t>
            </a:r>
            <a:r>
              <a:rPr lang="en-US"/>
              <a:t> </a:t>
            </a:r>
            <a:r>
              <a:rPr lang="en-US" err="1"/>
              <a:t>dicat</a:t>
            </a:r>
            <a:r>
              <a:rPr lang="en-US"/>
              <a:t> </a:t>
            </a:r>
            <a:r>
              <a:rPr lang="en-US" err="1"/>
              <a:t>iuvaret</a:t>
            </a:r>
            <a:r>
              <a:rPr lang="en-US"/>
              <a:t> </a:t>
            </a:r>
            <a:r>
              <a:rPr lang="en-US" err="1"/>
              <a:t>mediocrem</a:t>
            </a:r>
            <a:r>
              <a:rPr lang="en-US"/>
              <a:t>, sea </a:t>
            </a:r>
            <a:r>
              <a:rPr lang="en-US" err="1"/>
              <a:t>decore</a:t>
            </a:r>
            <a:r>
              <a:rPr lang="en-US"/>
              <a:t> </a:t>
            </a:r>
            <a:r>
              <a:rPr lang="en-US" err="1"/>
              <a:t>soluta</a:t>
            </a:r>
            <a:r>
              <a:rPr lang="en-US"/>
              <a:t> </a:t>
            </a:r>
            <a:r>
              <a:rPr lang="en-US" err="1"/>
              <a:t>similique</a:t>
            </a:r>
            <a:r>
              <a:rPr lang="en-US"/>
              <a:t> et. Ex </a:t>
            </a:r>
            <a:r>
              <a:rPr lang="en-US" err="1"/>
              <a:t>duis</a:t>
            </a:r>
            <a:r>
              <a:rPr lang="en-US"/>
              <a:t> </a:t>
            </a:r>
            <a:r>
              <a:rPr lang="en-US" err="1"/>
              <a:t>etiam</a:t>
            </a:r>
            <a:r>
              <a:rPr lang="en-US"/>
              <a:t> </a:t>
            </a:r>
            <a:r>
              <a:rPr lang="en-US" err="1"/>
              <a:t>quaestio</a:t>
            </a:r>
            <a:r>
              <a:rPr lang="en-US"/>
              <a:t> </a:t>
            </a:r>
            <a:r>
              <a:rPr lang="en-US" err="1"/>
              <a:t>usu</a:t>
            </a:r>
            <a:r>
              <a:rPr lang="en-US"/>
              <a:t> </a:t>
            </a:r>
            <a:r>
              <a:rPr lang="en-US" err="1"/>
              <a:t>dicat</a:t>
            </a:r>
            <a:r>
              <a:rPr lang="en-US"/>
              <a:t> </a:t>
            </a:r>
            <a:r>
              <a:rPr lang="en-US" err="1"/>
              <a:t>iuvaret</a:t>
            </a:r>
            <a:r>
              <a:rPr lang="en-US"/>
              <a:t> </a:t>
            </a:r>
            <a:r>
              <a:rPr lang="en-US" err="1"/>
              <a:t>mediocrem</a:t>
            </a:r>
            <a:r>
              <a:rPr lang="en-US"/>
              <a:t>, sea </a:t>
            </a:r>
            <a:r>
              <a:rPr lang="en-US" err="1"/>
              <a:t>decore</a:t>
            </a:r>
            <a:r>
              <a:rPr lang="en-US"/>
              <a:t> </a:t>
            </a:r>
            <a:r>
              <a:rPr lang="en-US" err="1"/>
              <a:t>soluta</a:t>
            </a:r>
            <a:r>
              <a:rPr lang="en-US"/>
              <a:t> </a:t>
            </a:r>
            <a:r>
              <a:rPr lang="en-US" err="1"/>
              <a:t>similique</a:t>
            </a:r>
            <a:r>
              <a:rPr lang="en-US"/>
              <a:t> et.</a:t>
            </a:r>
          </a:p>
        </p:txBody>
      </p:sp>
      <p:sp>
        <p:nvSpPr>
          <p:cNvPr id="25" name="Text Placeholder 21"/>
          <p:cNvSpPr>
            <a:spLocks noGrp="1"/>
          </p:cNvSpPr>
          <p:nvPr>
            <p:ph type="body" sz="quarter" idx="17" hasCustomPrompt="1"/>
          </p:nvPr>
        </p:nvSpPr>
        <p:spPr>
          <a:xfrm>
            <a:off x="1753076" y="4414236"/>
            <a:ext cx="1767526" cy="350223"/>
          </a:xfrm>
          <a:prstGeom prst="rect">
            <a:avLst/>
          </a:prstGeom>
        </p:spPr>
        <p:txBody>
          <a:bodyPr>
            <a:noAutofit/>
          </a:bodyPr>
          <a:lstStyle>
            <a:lvl1pPr marL="0" indent="0" algn="r">
              <a:buNone/>
              <a:defRPr sz="1600" baseline="0">
                <a:solidFill>
                  <a:schemeClr val="bg1"/>
                </a:solidFill>
                <a:latin typeface="+mn-lt"/>
                <a:ea typeface="Roboto" panose="02000000000000000000" pitchFamily="2" charset="0"/>
              </a:defRPr>
            </a:lvl1pPr>
          </a:lstStyle>
          <a:p>
            <a:pPr lvl="0"/>
            <a:r>
              <a:rPr lang="en-US"/>
              <a:t>Bruner (1960)</a:t>
            </a:r>
          </a:p>
        </p:txBody>
      </p:sp>
      <p:sp>
        <p:nvSpPr>
          <p:cNvPr id="11" name="Subtitle 2"/>
          <p:cNvSpPr>
            <a:spLocks noGrp="1"/>
          </p:cNvSpPr>
          <p:nvPr>
            <p:ph type="subTitle" idx="1" hasCustomPrompt="1"/>
          </p:nvPr>
        </p:nvSpPr>
        <p:spPr>
          <a:xfrm>
            <a:off x="334963" y="1089025"/>
            <a:ext cx="5761037" cy="325162"/>
          </a:xfrm>
          <a:prstGeom prst="rect">
            <a:avLst/>
          </a:prstGeom>
        </p:spPr>
        <p:txBody>
          <a:bodyPr lIns="0" tIns="0" rIns="0" bIns="0">
            <a:noAutofit/>
          </a:bodyPr>
          <a:lstStyle>
            <a:lvl1pPr marL="0" indent="0" algn="l">
              <a:lnSpc>
                <a:spcPct val="100000"/>
              </a:lnSpc>
              <a:spcBef>
                <a:spcPts val="600"/>
              </a:spcBef>
              <a:buNone/>
              <a:defRPr sz="1600" baseline="0">
                <a:solidFill>
                  <a:schemeClr val="tx1"/>
                </a:solidFill>
                <a:latin typeface="Roboto" panose="02000000000000000000" pitchFamily="2" charset="0"/>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Introductory text to quote on slide</a:t>
            </a:r>
            <a:endParaRPr lang="en-IE"/>
          </a:p>
        </p:txBody>
      </p:sp>
      <p:sp>
        <p:nvSpPr>
          <p:cNvPr id="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2507419385"/>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ouble Column Text">
    <p:spTree>
      <p:nvGrpSpPr>
        <p:cNvPr id="1" name=""/>
        <p:cNvGrpSpPr/>
        <p:nvPr/>
      </p:nvGrpSpPr>
      <p:grpSpPr>
        <a:xfrm>
          <a:off x="0" y="0"/>
          <a:ext cx="0" cy="0"/>
          <a:chOff x="0" y="0"/>
          <a:chExt cx="0" cy="0"/>
        </a:xfrm>
      </p:grpSpPr>
      <p:sp>
        <p:nvSpPr>
          <p:cNvPr id="14" name="Subtitle 2"/>
          <p:cNvSpPr>
            <a:spLocks noGrp="1"/>
          </p:cNvSpPr>
          <p:nvPr>
            <p:ph type="subTitle" idx="1" hasCustomPrompt="1"/>
          </p:nvPr>
        </p:nvSpPr>
        <p:spPr>
          <a:xfrm>
            <a:off x="334963" y="1919156"/>
            <a:ext cx="5228142" cy="4384718"/>
          </a:xfrm>
          <a:prstGeom prst="rect">
            <a:avLst/>
          </a:prstGeom>
        </p:spPr>
        <p:txBody>
          <a:bodyPr lIns="0" tIns="0" rIns="0" bIns="0">
            <a:noAutofit/>
          </a:bodyPr>
          <a:lstStyle>
            <a:lvl1pPr marL="0" indent="0" algn="l">
              <a:lnSpc>
                <a:spcPct val="100000"/>
              </a:lnSpc>
              <a:spcBef>
                <a:spcPts val="600"/>
              </a:spcBef>
              <a:spcAft>
                <a:spcPts val="600"/>
              </a:spcAft>
              <a:buNone/>
              <a:defRPr sz="1600" baseline="0">
                <a:solidFill>
                  <a:srgbClr val="1E3238"/>
                </a:solidFill>
                <a:latin typeface="+mn-lt"/>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 </a:t>
            </a:r>
            <a:r>
              <a:rPr lang="en-IE" err="1"/>
              <a:t>prodesset</a:t>
            </a:r>
            <a:r>
              <a:rPr lang="en-IE"/>
              <a:t>. Minim </a:t>
            </a:r>
            <a:r>
              <a:rPr lang="en-IE" err="1"/>
              <a:t>errem</a:t>
            </a:r>
            <a:r>
              <a:rPr lang="en-IE"/>
              <a:t> </a:t>
            </a:r>
            <a:r>
              <a:rPr lang="en-IE" err="1"/>
              <a:t>affert</a:t>
            </a:r>
            <a:r>
              <a:rPr lang="en-IE"/>
              <a:t> </a:t>
            </a:r>
            <a:r>
              <a:rPr lang="en-IE" err="1"/>
              <a:t>est</a:t>
            </a:r>
            <a:r>
              <a:rPr lang="en-IE"/>
              <a:t> cu. Vim </a:t>
            </a:r>
            <a:r>
              <a:rPr lang="en-IE" err="1"/>
              <a:t>sonet</a:t>
            </a:r>
            <a:r>
              <a:rPr lang="en-IE"/>
              <a:t> </a:t>
            </a:r>
            <a:r>
              <a:rPr lang="en-IE" err="1"/>
              <a:t>mentitum</a:t>
            </a:r>
            <a:r>
              <a:rPr lang="en-IE"/>
              <a:t> </a:t>
            </a:r>
            <a:r>
              <a:rPr lang="en-IE" err="1"/>
              <a:t>delicatissimi</a:t>
            </a:r>
            <a:r>
              <a:rPr lang="en-IE"/>
              <a:t> no. </a:t>
            </a:r>
            <a:r>
              <a:rPr lang="en-IE" err="1"/>
              <a:t>Ei</a:t>
            </a:r>
            <a:r>
              <a:rPr lang="en-IE"/>
              <a:t> qui </a:t>
            </a:r>
            <a:r>
              <a:rPr lang="en-IE" err="1"/>
              <a:t>populo</a:t>
            </a:r>
            <a:r>
              <a:rPr lang="en-IE"/>
              <a:t> </a:t>
            </a:r>
            <a:r>
              <a:rPr lang="en-IE" err="1"/>
              <a:t>mentitum</a:t>
            </a:r>
            <a:r>
              <a:rPr lang="en-IE"/>
              <a:t> </a:t>
            </a:r>
            <a:r>
              <a:rPr lang="en-IE" err="1"/>
              <a:t>moderatius</a:t>
            </a:r>
            <a:r>
              <a:rPr lang="en-IE"/>
              <a:t>, </a:t>
            </a:r>
            <a:r>
              <a:rPr lang="en-IE" err="1"/>
              <a:t>legimus</a:t>
            </a:r>
            <a:r>
              <a:rPr lang="en-IE"/>
              <a:t> </a:t>
            </a:r>
            <a:r>
              <a:rPr lang="en-IE" err="1"/>
              <a:t>salutatus</a:t>
            </a:r>
            <a:r>
              <a:rPr lang="en-IE"/>
              <a:t> </a:t>
            </a:r>
            <a:r>
              <a:rPr lang="en-IE" err="1"/>
              <a:t>efficiantur</a:t>
            </a:r>
            <a:r>
              <a:rPr lang="en-IE"/>
              <a:t> ex has. Semper </a:t>
            </a:r>
            <a:r>
              <a:rPr lang="en-IE" err="1"/>
              <a:t>suscipit</a:t>
            </a:r>
            <a:r>
              <a:rPr lang="en-IE"/>
              <a:t> </a:t>
            </a:r>
            <a:r>
              <a:rPr lang="en-IE" err="1"/>
              <a:t>eu</a:t>
            </a:r>
            <a:r>
              <a:rPr lang="en-IE"/>
              <a:t> </a:t>
            </a:r>
            <a:r>
              <a:rPr lang="en-IE" err="1"/>
              <a:t>usu</a:t>
            </a:r>
            <a:r>
              <a:rPr lang="en-IE"/>
              <a:t>, </a:t>
            </a:r>
            <a:r>
              <a:rPr lang="en-IE" err="1"/>
              <a:t>usu</a:t>
            </a:r>
            <a:r>
              <a:rPr lang="en-IE"/>
              <a:t> </a:t>
            </a:r>
            <a:r>
              <a:rPr lang="en-IE" err="1"/>
              <a:t>inermis</a:t>
            </a:r>
            <a:r>
              <a:rPr lang="en-IE"/>
              <a:t> </a:t>
            </a:r>
            <a:r>
              <a:rPr lang="en-IE" err="1"/>
              <a:t>assueverit</a:t>
            </a:r>
            <a:r>
              <a:rPr lang="en-IE"/>
              <a:t> at, has ex doming </a:t>
            </a:r>
            <a:r>
              <a:rPr lang="en-IE" err="1"/>
              <a:t>democritum</a:t>
            </a:r>
            <a:r>
              <a:rPr lang="en-IE"/>
              <a:t>. </a:t>
            </a:r>
            <a:r>
              <a:rPr lang="en-IE" err="1"/>
              <a:t>Ludus</a:t>
            </a:r>
            <a:r>
              <a:rPr lang="en-IE"/>
              <a:t> </a:t>
            </a:r>
            <a:r>
              <a:rPr lang="en-IE" err="1"/>
              <a:t>vidisse</a:t>
            </a:r>
            <a:r>
              <a:rPr lang="en-IE"/>
              <a:t> </a:t>
            </a:r>
            <a:r>
              <a:rPr lang="en-IE" err="1"/>
              <a:t>omittam</a:t>
            </a:r>
            <a:r>
              <a:rPr lang="en-IE"/>
              <a:t> vis at, sea ad </a:t>
            </a:r>
            <a:r>
              <a:rPr lang="en-IE" err="1"/>
              <a:t>simul</a:t>
            </a:r>
            <a:r>
              <a:rPr lang="en-IE"/>
              <a:t> </a:t>
            </a:r>
            <a:r>
              <a:rPr lang="en-IE" err="1"/>
              <a:t>splendide</a:t>
            </a:r>
            <a:r>
              <a:rPr lang="en-IE"/>
              <a:t>, ex </a:t>
            </a:r>
            <a:r>
              <a:rPr lang="en-IE" err="1"/>
              <a:t>dolorum</a:t>
            </a:r>
            <a:r>
              <a:rPr lang="en-IE"/>
              <a:t> </a:t>
            </a:r>
            <a:r>
              <a:rPr lang="en-IE" err="1"/>
              <a:t>posidonium</a:t>
            </a:r>
            <a:r>
              <a:rPr lang="en-IE"/>
              <a:t> </a:t>
            </a:r>
            <a:r>
              <a:rPr lang="en-IE" err="1"/>
              <a:t>mei</a:t>
            </a:r>
            <a:r>
              <a:rPr lang="en-IE"/>
              <a:t>.</a:t>
            </a:r>
          </a:p>
          <a:p>
            <a:r>
              <a:rPr lang="en-IE"/>
              <a:t>Ne his </a:t>
            </a:r>
            <a:r>
              <a:rPr lang="en-IE" err="1"/>
              <a:t>civibus</a:t>
            </a:r>
            <a:r>
              <a:rPr lang="en-IE"/>
              <a:t> </a:t>
            </a:r>
            <a:r>
              <a:rPr lang="en-IE" err="1"/>
              <a:t>tibique</a:t>
            </a:r>
            <a:r>
              <a:rPr lang="en-IE"/>
              <a:t>, </a:t>
            </a:r>
            <a:r>
              <a:rPr lang="en-IE" err="1"/>
              <a:t>altera</a:t>
            </a:r>
            <a:r>
              <a:rPr lang="en-IE"/>
              <a:t> </a:t>
            </a:r>
            <a:r>
              <a:rPr lang="en-IE" err="1"/>
              <a:t>recusabo</a:t>
            </a:r>
            <a:r>
              <a:rPr lang="en-IE"/>
              <a:t> </a:t>
            </a:r>
            <a:r>
              <a:rPr lang="en-IE" err="1"/>
              <a:t>gloriatur</a:t>
            </a:r>
            <a:r>
              <a:rPr lang="en-IE"/>
              <a:t> cu </a:t>
            </a:r>
            <a:r>
              <a:rPr lang="en-IE" err="1"/>
              <a:t>mel</a:t>
            </a:r>
            <a:r>
              <a:rPr lang="en-IE"/>
              <a:t>. </a:t>
            </a:r>
            <a:r>
              <a:rPr lang="en-IE" err="1"/>
              <a:t>Idque</a:t>
            </a:r>
            <a:r>
              <a:rPr lang="en-IE"/>
              <a:t> </a:t>
            </a:r>
            <a:r>
              <a:rPr lang="en-IE" err="1"/>
              <a:t>clita</a:t>
            </a:r>
            <a:r>
              <a:rPr lang="en-IE"/>
              <a:t> </a:t>
            </a:r>
            <a:r>
              <a:rPr lang="en-IE" err="1"/>
              <a:t>detraxit</a:t>
            </a:r>
            <a:r>
              <a:rPr lang="en-IE"/>
              <a:t> </a:t>
            </a:r>
            <a:r>
              <a:rPr lang="en-IE" err="1"/>
              <a:t>eam</a:t>
            </a:r>
            <a:r>
              <a:rPr lang="en-IE"/>
              <a:t> no, </a:t>
            </a:r>
            <a:r>
              <a:rPr lang="en-IE" err="1"/>
              <a:t>eu</a:t>
            </a:r>
            <a:r>
              <a:rPr lang="en-IE"/>
              <a:t> </a:t>
            </a:r>
            <a:r>
              <a:rPr lang="en-IE" err="1"/>
              <a:t>iriure</a:t>
            </a:r>
            <a:r>
              <a:rPr lang="en-IE"/>
              <a:t> </a:t>
            </a:r>
            <a:r>
              <a:rPr lang="en-IE" err="1"/>
              <a:t>bonorum</a:t>
            </a:r>
            <a:r>
              <a:rPr lang="en-IE"/>
              <a:t> has, </a:t>
            </a:r>
            <a:r>
              <a:rPr lang="en-IE" err="1"/>
              <a:t>dolorem</a:t>
            </a:r>
            <a:r>
              <a:rPr lang="en-IE"/>
              <a:t> </a:t>
            </a:r>
            <a:r>
              <a:rPr lang="en-IE" err="1"/>
              <a:t>democritum</a:t>
            </a:r>
            <a:r>
              <a:rPr lang="en-IE"/>
              <a:t> </a:t>
            </a:r>
            <a:r>
              <a:rPr lang="en-IE" err="1"/>
              <a:t>mel</a:t>
            </a:r>
            <a:r>
              <a:rPr lang="en-IE"/>
              <a:t> </a:t>
            </a:r>
            <a:r>
              <a:rPr lang="en-IE" err="1"/>
              <a:t>ut.</a:t>
            </a:r>
            <a:r>
              <a:rPr lang="en-IE"/>
              <a:t> </a:t>
            </a:r>
            <a:r>
              <a:rPr lang="en-IE" err="1"/>
              <a:t>Eu</a:t>
            </a:r>
            <a:r>
              <a:rPr lang="en-IE"/>
              <a:t> facer </a:t>
            </a:r>
            <a:r>
              <a:rPr lang="en-IE" err="1"/>
              <a:t>facilis</a:t>
            </a:r>
            <a:r>
              <a:rPr lang="en-IE"/>
              <a:t> </a:t>
            </a:r>
            <a:r>
              <a:rPr lang="en-IE" err="1"/>
              <a:t>nec</a:t>
            </a:r>
            <a:r>
              <a:rPr lang="en-IE"/>
              <a:t>. Et his </a:t>
            </a:r>
            <a:r>
              <a:rPr lang="en-IE" err="1"/>
              <a:t>paulo</a:t>
            </a:r>
            <a:r>
              <a:rPr lang="en-IE"/>
              <a:t> </a:t>
            </a:r>
            <a:r>
              <a:rPr lang="en-IE" err="1"/>
              <a:t>luptatum</a:t>
            </a:r>
            <a:r>
              <a:rPr lang="en-IE"/>
              <a:t>, </a:t>
            </a:r>
            <a:r>
              <a:rPr lang="en-IE" err="1"/>
              <a:t>libris</a:t>
            </a:r>
            <a:r>
              <a:rPr lang="en-IE"/>
              <a:t> </a:t>
            </a:r>
            <a:r>
              <a:rPr lang="en-IE" err="1"/>
              <a:t>putant</a:t>
            </a:r>
            <a:r>
              <a:rPr lang="en-IE"/>
              <a:t> </a:t>
            </a:r>
            <a:r>
              <a:rPr lang="en-IE" err="1"/>
              <a:t>perpetua</a:t>
            </a:r>
            <a:r>
              <a:rPr lang="en-IE"/>
              <a:t> sea ad. </a:t>
            </a:r>
            <a:r>
              <a:rPr lang="en-IE" err="1"/>
              <a:t>Ut</a:t>
            </a:r>
            <a:r>
              <a:rPr lang="en-IE"/>
              <a:t> qui </a:t>
            </a:r>
            <a:r>
              <a:rPr lang="en-IE" err="1"/>
              <a:t>possim</a:t>
            </a:r>
            <a:r>
              <a:rPr lang="en-IE"/>
              <a:t> </a:t>
            </a:r>
            <a:r>
              <a:rPr lang="en-IE" err="1"/>
              <a:t>inciderint</a:t>
            </a:r>
            <a:r>
              <a:rPr lang="en-IE"/>
              <a:t> </a:t>
            </a:r>
            <a:r>
              <a:rPr lang="en-IE" err="1"/>
              <a:t>dissentiunt</a:t>
            </a:r>
            <a:r>
              <a:rPr lang="en-IE"/>
              <a:t>, et animal </a:t>
            </a:r>
            <a:r>
              <a:rPr lang="en-IE" err="1"/>
              <a:t>indoctum</a:t>
            </a:r>
            <a:r>
              <a:rPr lang="en-IE"/>
              <a:t> </a:t>
            </a:r>
            <a:r>
              <a:rPr lang="en-IE" err="1"/>
              <a:t>vix</a:t>
            </a:r>
            <a:r>
              <a:rPr lang="en-IE"/>
              <a:t>.</a:t>
            </a:r>
          </a:p>
          <a:p>
            <a:endParaRPr lang="en-IE"/>
          </a:p>
        </p:txBody>
      </p:sp>
      <p:cxnSp>
        <p:nvCxnSpPr>
          <p:cNvPr id="15" name="Straight Connector 14"/>
          <p:cNvCxnSpPr/>
          <p:nvPr/>
        </p:nvCxnSpPr>
        <p:spPr>
          <a:xfrm>
            <a:off x="6095052" y="1133924"/>
            <a:ext cx="0" cy="5319132"/>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Text Placeholder 4"/>
          <p:cNvSpPr>
            <a:spLocks noGrp="1"/>
          </p:cNvSpPr>
          <p:nvPr>
            <p:ph type="body" sz="quarter" idx="14" hasCustomPrompt="1"/>
          </p:nvPr>
        </p:nvSpPr>
        <p:spPr>
          <a:xfrm>
            <a:off x="334963" y="1089025"/>
            <a:ext cx="3373878" cy="365362"/>
          </a:xfrm>
          <a:prstGeom prst="rect">
            <a:avLst/>
          </a:prstGeom>
        </p:spPr>
        <p:txBody>
          <a:bodyPr lIns="0" tIns="0" rIns="0" bIns="0"/>
          <a:lstStyle>
            <a:lvl1pPr marL="0" indent="0">
              <a:spcBef>
                <a:spcPts val="600"/>
              </a:spcBef>
              <a:buNone/>
              <a:defRPr sz="1800" baseline="0">
                <a:latin typeface="+mj-lt"/>
              </a:defRPr>
            </a:lvl1pPr>
          </a:lstStyle>
          <a:p>
            <a:pPr lvl="0"/>
            <a:r>
              <a:rPr lang="en-IE"/>
              <a:t>Heading one</a:t>
            </a:r>
          </a:p>
        </p:txBody>
      </p:sp>
      <p:sp>
        <p:nvSpPr>
          <p:cNvPr id="9" name="Text Placeholder 4"/>
          <p:cNvSpPr>
            <a:spLocks noGrp="1"/>
          </p:cNvSpPr>
          <p:nvPr>
            <p:ph type="body" sz="quarter" idx="15" hasCustomPrompt="1"/>
          </p:nvPr>
        </p:nvSpPr>
        <p:spPr>
          <a:xfrm>
            <a:off x="6096000" y="1093789"/>
            <a:ext cx="3373878" cy="365362"/>
          </a:xfrm>
          <a:prstGeom prst="rect">
            <a:avLst/>
          </a:prstGeom>
        </p:spPr>
        <p:txBody>
          <a:bodyPr lIns="0" tIns="0" rIns="0" bIns="0"/>
          <a:lstStyle>
            <a:lvl1pPr marL="0" indent="0">
              <a:spcBef>
                <a:spcPts val="600"/>
              </a:spcBef>
              <a:buNone/>
              <a:defRPr sz="1800" baseline="0">
                <a:latin typeface="+mj-lt"/>
              </a:defRPr>
            </a:lvl1pPr>
          </a:lstStyle>
          <a:p>
            <a:pPr lvl="0"/>
            <a:r>
              <a:rPr lang="en-IE"/>
              <a:t>Heading two</a:t>
            </a:r>
          </a:p>
        </p:txBody>
      </p:sp>
      <p:sp>
        <p:nvSpPr>
          <p:cNvPr id="4" name="Text Placeholder 3"/>
          <p:cNvSpPr>
            <a:spLocks noGrp="1"/>
          </p:cNvSpPr>
          <p:nvPr>
            <p:ph type="body" sz="quarter" idx="16" hasCustomPrompt="1"/>
          </p:nvPr>
        </p:nvSpPr>
        <p:spPr>
          <a:xfrm>
            <a:off x="6096000" y="1919199"/>
            <a:ext cx="5429250" cy="4384675"/>
          </a:xfrm>
          <a:prstGeom prst="rect">
            <a:avLst/>
          </a:prstGeom>
        </p:spPr>
        <p:txBody>
          <a:bodyPr lIns="0"/>
          <a:lstStyle>
            <a:lvl1pPr marL="0" indent="0" algn="l">
              <a:lnSpc>
                <a:spcPct val="100000"/>
              </a:lnSpc>
              <a:spcBef>
                <a:spcPts val="600"/>
              </a:spcBef>
              <a:spcAft>
                <a:spcPts val="600"/>
              </a:spcAft>
              <a:buNone/>
              <a:defRPr sz="1600">
                <a:latin typeface="+mn-lt"/>
                <a:ea typeface="Roboto" panose="02000000000000000000" pitchFamily="2" charset="0"/>
                <a:cs typeface="Roboto" panose="02000000000000000000" pitchFamily="2" charset="0"/>
              </a:defRPr>
            </a:lvl1pPr>
            <a:lvl2pPr algn="l">
              <a:defRPr/>
            </a:lvl2pPr>
            <a:lvl3pPr algn="l">
              <a:defRPr/>
            </a:lvl3pPr>
            <a:lvl4pPr algn="l">
              <a:defRPr/>
            </a:lvl4pPr>
            <a:lvl5pPr algn="l">
              <a:defRPr/>
            </a:lvl5pPr>
          </a:lstStyle>
          <a:p>
            <a:pPr lvl="0"/>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 </a:t>
            </a:r>
            <a:r>
              <a:rPr lang="en-IE" err="1"/>
              <a:t>prodesset</a:t>
            </a:r>
            <a:r>
              <a:rPr lang="en-IE"/>
              <a:t>. Minim </a:t>
            </a:r>
            <a:r>
              <a:rPr lang="en-IE" err="1"/>
              <a:t>errem</a:t>
            </a:r>
            <a:r>
              <a:rPr lang="en-IE"/>
              <a:t> </a:t>
            </a:r>
            <a:r>
              <a:rPr lang="en-IE" err="1"/>
              <a:t>affert</a:t>
            </a:r>
            <a:r>
              <a:rPr lang="en-IE"/>
              <a:t> </a:t>
            </a:r>
            <a:r>
              <a:rPr lang="en-IE" err="1"/>
              <a:t>est</a:t>
            </a:r>
            <a:r>
              <a:rPr lang="en-IE"/>
              <a:t> cu. Vim </a:t>
            </a:r>
            <a:r>
              <a:rPr lang="en-IE" err="1"/>
              <a:t>sonet</a:t>
            </a:r>
            <a:r>
              <a:rPr lang="en-IE"/>
              <a:t> </a:t>
            </a:r>
            <a:r>
              <a:rPr lang="en-IE" err="1"/>
              <a:t>mentitum</a:t>
            </a:r>
            <a:r>
              <a:rPr lang="en-IE"/>
              <a:t> </a:t>
            </a:r>
            <a:r>
              <a:rPr lang="en-IE" err="1"/>
              <a:t>delicatissimi</a:t>
            </a:r>
            <a:r>
              <a:rPr lang="en-IE"/>
              <a:t> no. </a:t>
            </a:r>
            <a:r>
              <a:rPr lang="en-IE" err="1"/>
              <a:t>Ei</a:t>
            </a:r>
            <a:r>
              <a:rPr lang="en-IE"/>
              <a:t> qui </a:t>
            </a:r>
            <a:r>
              <a:rPr lang="en-IE" err="1"/>
              <a:t>populo</a:t>
            </a:r>
            <a:r>
              <a:rPr lang="en-IE"/>
              <a:t> </a:t>
            </a:r>
            <a:r>
              <a:rPr lang="en-IE" err="1"/>
              <a:t>mentitum</a:t>
            </a:r>
            <a:r>
              <a:rPr lang="en-IE"/>
              <a:t> </a:t>
            </a:r>
            <a:r>
              <a:rPr lang="en-IE" err="1"/>
              <a:t>moderatius</a:t>
            </a:r>
            <a:r>
              <a:rPr lang="en-IE"/>
              <a:t>, </a:t>
            </a:r>
            <a:r>
              <a:rPr lang="en-IE" err="1"/>
              <a:t>legimus</a:t>
            </a:r>
            <a:r>
              <a:rPr lang="en-IE"/>
              <a:t> </a:t>
            </a:r>
            <a:r>
              <a:rPr lang="en-IE" err="1"/>
              <a:t>salutatus</a:t>
            </a:r>
            <a:r>
              <a:rPr lang="en-IE"/>
              <a:t> </a:t>
            </a:r>
            <a:r>
              <a:rPr lang="en-IE" err="1"/>
              <a:t>efficiantur</a:t>
            </a:r>
            <a:r>
              <a:rPr lang="en-IE"/>
              <a:t> ex has. Semper </a:t>
            </a:r>
            <a:r>
              <a:rPr lang="en-IE" err="1"/>
              <a:t>suscipit</a:t>
            </a:r>
            <a:r>
              <a:rPr lang="en-IE"/>
              <a:t> </a:t>
            </a:r>
            <a:r>
              <a:rPr lang="en-IE" err="1"/>
              <a:t>eu</a:t>
            </a:r>
            <a:r>
              <a:rPr lang="en-IE"/>
              <a:t> </a:t>
            </a:r>
            <a:r>
              <a:rPr lang="en-IE" err="1"/>
              <a:t>usu</a:t>
            </a:r>
            <a:r>
              <a:rPr lang="en-IE"/>
              <a:t>, </a:t>
            </a:r>
            <a:r>
              <a:rPr lang="en-IE" err="1"/>
              <a:t>usu</a:t>
            </a:r>
            <a:r>
              <a:rPr lang="en-IE"/>
              <a:t> </a:t>
            </a:r>
            <a:r>
              <a:rPr lang="en-IE" err="1"/>
              <a:t>inermis</a:t>
            </a:r>
            <a:r>
              <a:rPr lang="en-IE"/>
              <a:t> </a:t>
            </a:r>
            <a:r>
              <a:rPr lang="en-IE" err="1"/>
              <a:t>assueverit</a:t>
            </a:r>
            <a:r>
              <a:rPr lang="en-IE"/>
              <a:t> at, has ex doming </a:t>
            </a:r>
            <a:r>
              <a:rPr lang="en-IE" err="1"/>
              <a:t>democritum</a:t>
            </a:r>
            <a:r>
              <a:rPr lang="en-IE"/>
              <a:t>. </a:t>
            </a:r>
            <a:r>
              <a:rPr lang="en-IE" err="1"/>
              <a:t>Ludus</a:t>
            </a:r>
            <a:r>
              <a:rPr lang="en-IE"/>
              <a:t> </a:t>
            </a:r>
            <a:r>
              <a:rPr lang="en-IE" err="1"/>
              <a:t>vidisse</a:t>
            </a:r>
            <a:r>
              <a:rPr lang="en-IE"/>
              <a:t> </a:t>
            </a:r>
            <a:r>
              <a:rPr lang="en-IE" err="1"/>
              <a:t>omittam</a:t>
            </a:r>
            <a:r>
              <a:rPr lang="en-IE"/>
              <a:t> vis at, sea ad </a:t>
            </a:r>
            <a:r>
              <a:rPr lang="en-IE" err="1"/>
              <a:t>simul</a:t>
            </a:r>
            <a:r>
              <a:rPr lang="en-IE"/>
              <a:t> </a:t>
            </a:r>
            <a:r>
              <a:rPr lang="en-IE" err="1"/>
              <a:t>splendide</a:t>
            </a:r>
            <a:r>
              <a:rPr lang="en-IE"/>
              <a:t>, ex </a:t>
            </a:r>
            <a:r>
              <a:rPr lang="en-IE" err="1"/>
              <a:t>dolorum</a:t>
            </a:r>
            <a:r>
              <a:rPr lang="en-IE"/>
              <a:t> </a:t>
            </a:r>
            <a:r>
              <a:rPr lang="en-IE" err="1"/>
              <a:t>posidonium</a:t>
            </a:r>
            <a:r>
              <a:rPr lang="en-IE"/>
              <a:t> </a:t>
            </a:r>
            <a:r>
              <a:rPr lang="en-IE" err="1"/>
              <a:t>mei</a:t>
            </a:r>
            <a:endParaRPr lang="en-IE"/>
          </a:p>
        </p:txBody>
      </p:sp>
      <p:sp>
        <p:nvSpPr>
          <p:cNvPr id="10"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45941860"/>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riple Column Text">
    <p:spTree>
      <p:nvGrpSpPr>
        <p:cNvPr id="1" name=""/>
        <p:cNvGrpSpPr/>
        <p:nvPr/>
      </p:nvGrpSpPr>
      <p:grpSpPr>
        <a:xfrm>
          <a:off x="0" y="0"/>
          <a:ext cx="0" cy="0"/>
          <a:chOff x="0" y="0"/>
          <a:chExt cx="0" cy="0"/>
        </a:xfrm>
      </p:grpSpPr>
      <p:sp>
        <p:nvSpPr>
          <p:cNvPr id="14" name="Subtitle 2"/>
          <p:cNvSpPr>
            <a:spLocks noGrp="1"/>
          </p:cNvSpPr>
          <p:nvPr>
            <p:ph type="subTitle" idx="1" hasCustomPrompt="1"/>
          </p:nvPr>
        </p:nvSpPr>
        <p:spPr>
          <a:xfrm>
            <a:off x="479425" y="2010032"/>
            <a:ext cx="3369764" cy="3599935"/>
          </a:xfrm>
          <a:prstGeom prst="rect">
            <a:avLst/>
          </a:prstGeom>
        </p:spPr>
        <p:txBody>
          <a:bodyPr lIns="0" tIns="0" rIns="0" bIns="0">
            <a:noAutofit/>
          </a:bodyPr>
          <a:lstStyle>
            <a:lvl1pPr marL="0" indent="0" algn="l">
              <a:lnSpc>
                <a:spcPct val="100000"/>
              </a:lnSpc>
              <a:spcBef>
                <a:spcPts val="600"/>
              </a:spcBef>
              <a:spcAft>
                <a:spcPts val="600"/>
              </a:spcAft>
              <a:buNone/>
              <a:defRPr sz="1600" b="0" baseline="0">
                <a:solidFill>
                  <a:srgbClr val="1E3238"/>
                </a:solidFill>
                <a:latin typeface="+mn-lt"/>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 </a:t>
            </a:r>
            <a:r>
              <a:rPr lang="en-IE" err="1"/>
              <a:t>prodesset</a:t>
            </a:r>
            <a:r>
              <a:rPr lang="en-IE"/>
              <a:t>. Minim </a:t>
            </a:r>
            <a:r>
              <a:rPr lang="en-IE" err="1"/>
              <a:t>errem</a:t>
            </a:r>
            <a:r>
              <a:rPr lang="en-IE"/>
              <a:t> </a:t>
            </a:r>
            <a:r>
              <a:rPr lang="en-IE" err="1"/>
              <a:t>affert</a:t>
            </a:r>
            <a:r>
              <a:rPr lang="en-IE"/>
              <a:t> </a:t>
            </a:r>
            <a:r>
              <a:rPr lang="en-IE" err="1"/>
              <a:t>est</a:t>
            </a:r>
            <a:r>
              <a:rPr lang="en-IE"/>
              <a:t> cu. Vim </a:t>
            </a:r>
            <a:r>
              <a:rPr lang="en-IE" err="1"/>
              <a:t>sonet</a:t>
            </a:r>
            <a:r>
              <a:rPr lang="en-IE"/>
              <a:t> </a:t>
            </a:r>
            <a:r>
              <a:rPr lang="en-IE" err="1"/>
              <a:t>mentitum</a:t>
            </a:r>
            <a:r>
              <a:rPr lang="en-IE"/>
              <a:t> </a:t>
            </a:r>
            <a:r>
              <a:rPr lang="en-IE" err="1"/>
              <a:t>delicatissimi</a:t>
            </a:r>
            <a:r>
              <a:rPr lang="en-IE"/>
              <a:t> no. </a:t>
            </a:r>
            <a:r>
              <a:rPr lang="en-IE" err="1"/>
              <a:t>Ei</a:t>
            </a:r>
            <a:r>
              <a:rPr lang="en-IE"/>
              <a:t> qui </a:t>
            </a:r>
            <a:r>
              <a:rPr lang="en-IE" err="1"/>
              <a:t>populo</a:t>
            </a:r>
            <a:r>
              <a:rPr lang="en-IE"/>
              <a:t> </a:t>
            </a:r>
            <a:r>
              <a:rPr lang="en-IE" err="1"/>
              <a:t>mentitum</a:t>
            </a:r>
            <a:r>
              <a:rPr lang="en-IE"/>
              <a:t> </a:t>
            </a:r>
            <a:r>
              <a:rPr lang="en-IE" err="1"/>
              <a:t>moderatius</a:t>
            </a:r>
            <a:r>
              <a:rPr lang="en-IE"/>
              <a:t>, </a:t>
            </a:r>
            <a:r>
              <a:rPr lang="en-IE" err="1"/>
              <a:t>legimus</a:t>
            </a:r>
            <a:r>
              <a:rPr lang="en-IE"/>
              <a:t> </a:t>
            </a:r>
            <a:r>
              <a:rPr lang="en-IE" err="1"/>
              <a:t>salutatus</a:t>
            </a:r>
            <a:r>
              <a:rPr lang="en-IE"/>
              <a:t> </a:t>
            </a:r>
            <a:r>
              <a:rPr lang="en-IE" err="1"/>
              <a:t>efficiantur</a:t>
            </a:r>
            <a:r>
              <a:rPr lang="en-IE"/>
              <a:t> ex has. Semper </a:t>
            </a:r>
            <a:r>
              <a:rPr lang="en-IE" err="1"/>
              <a:t>suscipit</a:t>
            </a:r>
            <a:r>
              <a:rPr lang="en-IE"/>
              <a:t> </a:t>
            </a:r>
            <a:r>
              <a:rPr lang="en-IE" err="1"/>
              <a:t>eu</a:t>
            </a:r>
            <a:r>
              <a:rPr lang="en-IE"/>
              <a:t> </a:t>
            </a:r>
            <a:r>
              <a:rPr lang="en-IE" err="1"/>
              <a:t>usu</a:t>
            </a:r>
            <a:r>
              <a:rPr lang="en-IE"/>
              <a:t>, </a:t>
            </a:r>
            <a:r>
              <a:rPr lang="en-IE" err="1"/>
              <a:t>usu</a:t>
            </a:r>
            <a:r>
              <a:rPr lang="en-IE"/>
              <a:t> </a:t>
            </a:r>
            <a:r>
              <a:rPr lang="en-IE" err="1"/>
              <a:t>inermis</a:t>
            </a:r>
            <a:r>
              <a:rPr lang="en-IE"/>
              <a:t> </a:t>
            </a:r>
            <a:r>
              <a:rPr lang="en-IE" err="1"/>
              <a:t>assueverit</a:t>
            </a:r>
            <a:r>
              <a:rPr lang="en-IE"/>
              <a:t> at, has ex doming </a:t>
            </a:r>
            <a:r>
              <a:rPr lang="en-IE" err="1"/>
              <a:t>democritum</a:t>
            </a:r>
            <a:r>
              <a:rPr lang="en-IE"/>
              <a:t>. </a:t>
            </a:r>
            <a:r>
              <a:rPr lang="en-IE" err="1"/>
              <a:t>Ludus</a:t>
            </a:r>
            <a:r>
              <a:rPr lang="en-IE"/>
              <a:t> </a:t>
            </a:r>
            <a:r>
              <a:rPr lang="en-IE" err="1"/>
              <a:t>vidisse</a:t>
            </a:r>
            <a:r>
              <a:rPr lang="en-IE"/>
              <a:t> </a:t>
            </a:r>
            <a:r>
              <a:rPr lang="en-IE" err="1"/>
              <a:t>omittam</a:t>
            </a:r>
            <a:r>
              <a:rPr lang="en-IE"/>
              <a:t> vis at, sea ad </a:t>
            </a:r>
            <a:r>
              <a:rPr lang="en-IE" err="1"/>
              <a:t>simul</a:t>
            </a:r>
            <a:r>
              <a:rPr lang="en-IE"/>
              <a:t> </a:t>
            </a:r>
            <a:r>
              <a:rPr lang="en-IE" err="1"/>
              <a:t>splendide</a:t>
            </a:r>
            <a:r>
              <a:rPr lang="en-IE"/>
              <a:t>, ex </a:t>
            </a:r>
            <a:r>
              <a:rPr lang="en-IE" err="1"/>
              <a:t>dolorum</a:t>
            </a:r>
            <a:r>
              <a:rPr lang="en-IE"/>
              <a:t> </a:t>
            </a:r>
            <a:r>
              <a:rPr lang="en-IE" err="1"/>
              <a:t>posidonium</a:t>
            </a:r>
            <a:r>
              <a:rPr lang="en-IE"/>
              <a:t> </a:t>
            </a:r>
            <a:r>
              <a:rPr lang="en-IE" err="1"/>
              <a:t>mei</a:t>
            </a:r>
            <a:r>
              <a:rPr lang="en-IE"/>
              <a:t>.</a:t>
            </a:r>
          </a:p>
          <a:p>
            <a:endParaRPr lang="en-IE"/>
          </a:p>
        </p:txBody>
      </p:sp>
      <p:cxnSp>
        <p:nvCxnSpPr>
          <p:cNvPr id="12" name="Straight Connector 11"/>
          <p:cNvCxnSpPr/>
          <p:nvPr/>
        </p:nvCxnSpPr>
        <p:spPr>
          <a:xfrm flipH="1">
            <a:off x="4129548" y="1133924"/>
            <a:ext cx="6068" cy="5174801"/>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4" name="Text Placeholder 3"/>
          <p:cNvSpPr>
            <a:spLocks noGrp="1"/>
          </p:cNvSpPr>
          <p:nvPr>
            <p:ph type="body" sz="quarter" idx="10" hasCustomPrompt="1"/>
          </p:nvPr>
        </p:nvSpPr>
        <p:spPr>
          <a:xfrm>
            <a:off x="4422044" y="2010032"/>
            <a:ext cx="3378200" cy="3599935"/>
          </a:xfrm>
          <a:prstGeom prst="rect">
            <a:avLst/>
          </a:prstGeom>
        </p:spPr>
        <p:txBody>
          <a:bodyPr lIns="0" tIns="0" rIns="0" bIns="0"/>
          <a:lstStyle>
            <a:lvl1pPr marL="0" indent="0" algn="l">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 </a:t>
            </a:r>
            <a:r>
              <a:rPr lang="en-IE" err="1"/>
              <a:t>prodesset</a:t>
            </a:r>
            <a:r>
              <a:rPr lang="en-IE"/>
              <a:t>. Minim </a:t>
            </a:r>
            <a:r>
              <a:rPr lang="en-IE" err="1"/>
              <a:t>errem</a:t>
            </a:r>
            <a:r>
              <a:rPr lang="en-IE"/>
              <a:t> </a:t>
            </a:r>
            <a:r>
              <a:rPr lang="en-IE" err="1"/>
              <a:t>affert</a:t>
            </a:r>
            <a:r>
              <a:rPr lang="en-IE"/>
              <a:t> </a:t>
            </a:r>
            <a:r>
              <a:rPr lang="en-IE" err="1"/>
              <a:t>est</a:t>
            </a:r>
            <a:r>
              <a:rPr lang="en-IE"/>
              <a:t> cu. Vim </a:t>
            </a:r>
            <a:r>
              <a:rPr lang="en-IE" err="1"/>
              <a:t>sonet</a:t>
            </a:r>
            <a:r>
              <a:rPr lang="en-IE"/>
              <a:t> </a:t>
            </a:r>
            <a:r>
              <a:rPr lang="en-IE" err="1"/>
              <a:t>mentitum</a:t>
            </a:r>
            <a:r>
              <a:rPr lang="en-IE"/>
              <a:t> </a:t>
            </a:r>
            <a:r>
              <a:rPr lang="en-IE" err="1"/>
              <a:t>delicatissimi</a:t>
            </a:r>
            <a:r>
              <a:rPr lang="en-IE"/>
              <a:t> no. </a:t>
            </a:r>
            <a:r>
              <a:rPr lang="en-IE" err="1"/>
              <a:t>Ei</a:t>
            </a:r>
            <a:r>
              <a:rPr lang="en-IE"/>
              <a:t> qui </a:t>
            </a:r>
            <a:r>
              <a:rPr lang="en-IE" err="1"/>
              <a:t>populo</a:t>
            </a:r>
            <a:r>
              <a:rPr lang="en-IE"/>
              <a:t> </a:t>
            </a:r>
            <a:r>
              <a:rPr lang="en-IE" err="1"/>
              <a:t>mentitum</a:t>
            </a:r>
            <a:r>
              <a:rPr lang="en-IE"/>
              <a:t> </a:t>
            </a:r>
            <a:r>
              <a:rPr lang="en-IE" err="1"/>
              <a:t>moderatius</a:t>
            </a:r>
            <a:r>
              <a:rPr lang="en-IE"/>
              <a:t>, </a:t>
            </a:r>
            <a:r>
              <a:rPr lang="en-IE" err="1"/>
              <a:t>legimus</a:t>
            </a:r>
            <a:r>
              <a:rPr lang="en-IE"/>
              <a:t> </a:t>
            </a:r>
            <a:r>
              <a:rPr lang="en-IE" err="1"/>
              <a:t>salutatus</a:t>
            </a:r>
            <a:r>
              <a:rPr lang="en-IE"/>
              <a:t> </a:t>
            </a:r>
            <a:r>
              <a:rPr lang="en-IE" err="1"/>
              <a:t>efficiantur</a:t>
            </a:r>
            <a:r>
              <a:rPr lang="en-IE"/>
              <a:t> ex has. Semper </a:t>
            </a:r>
            <a:r>
              <a:rPr lang="en-IE" err="1"/>
              <a:t>suscipit</a:t>
            </a:r>
            <a:r>
              <a:rPr lang="en-IE"/>
              <a:t> </a:t>
            </a:r>
            <a:r>
              <a:rPr lang="en-IE" err="1"/>
              <a:t>eu</a:t>
            </a:r>
            <a:r>
              <a:rPr lang="en-IE"/>
              <a:t> </a:t>
            </a:r>
            <a:r>
              <a:rPr lang="en-IE" err="1"/>
              <a:t>usu</a:t>
            </a:r>
            <a:r>
              <a:rPr lang="en-IE"/>
              <a:t>, </a:t>
            </a:r>
            <a:r>
              <a:rPr lang="en-IE" err="1"/>
              <a:t>usu</a:t>
            </a:r>
            <a:r>
              <a:rPr lang="en-IE"/>
              <a:t> </a:t>
            </a:r>
            <a:r>
              <a:rPr lang="en-IE" err="1"/>
              <a:t>inermis</a:t>
            </a:r>
            <a:r>
              <a:rPr lang="en-IE"/>
              <a:t> </a:t>
            </a:r>
            <a:r>
              <a:rPr lang="en-IE" err="1"/>
              <a:t>assueverit</a:t>
            </a:r>
            <a:r>
              <a:rPr lang="en-IE"/>
              <a:t> at, has ex doming </a:t>
            </a:r>
            <a:r>
              <a:rPr lang="en-IE" err="1"/>
              <a:t>democritum</a:t>
            </a:r>
            <a:r>
              <a:rPr lang="en-IE"/>
              <a:t>. </a:t>
            </a:r>
            <a:r>
              <a:rPr lang="en-IE" err="1"/>
              <a:t>Ludus</a:t>
            </a:r>
            <a:r>
              <a:rPr lang="en-IE"/>
              <a:t> </a:t>
            </a:r>
            <a:r>
              <a:rPr lang="en-IE" err="1"/>
              <a:t>vidisse</a:t>
            </a:r>
            <a:r>
              <a:rPr lang="en-IE"/>
              <a:t> </a:t>
            </a:r>
            <a:r>
              <a:rPr lang="en-IE" err="1"/>
              <a:t>omittam</a:t>
            </a:r>
            <a:r>
              <a:rPr lang="en-IE"/>
              <a:t> vis at, sea ad </a:t>
            </a:r>
            <a:r>
              <a:rPr lang="en-IE" err="1"/>
              <a:t>simul</a:t>
            </a:r>
            <a:r>
              <a:rPr lang="en-IE"/>
              <a:t> </a:t>
            </a:r>
            <a:r>
              <a:rPr lang="en-IE" err="1"/>
              <a:t>splendide</a:t>
            </a:r>
            <a:r>
              <a:rPr lang="en-IE"/>
              <a:t>, ex </a:t>
            </a:r>
            <a:r>
              <a:rPr lang="en-IE" err="1"/>
              <a:t>dolorum</a:t>
            </a:r>
            <a:r>
              <a:rPr lang="en-IE"/>
              <a:t> </a:t>
            </a:r>
            <a:r>
              <a:rPr lang="en-IE" err="1"/>
              <a:t>posidonium</a:t>
            </a:r>
            <a:r>
              <a:rPr lang="en-IE"/>
              <a:t> </a:t>
            </a:r>
            <a:r>
              <a:rPr lang="en-IE" err="1"/>
              <a:t>mei</a:t>
            </a:r>
            <a:r>
              <a:rPr lang="en-IE"/>
              <a:t>.</a:t>
            </a:r>
          </a:p>
          <a:p>
            <a:endParaRPr lang="en-IE"/>
          </a:p>
        </p:txBody>
      </p:sp>
      <p:sp>
        <p:nvSpPr>
          <p:cNvPr id="10" name="Text Placeholder 3"/>
          <p:cNvSpPr>
            <a:spLocks noGrp="1"/>
          </p:cNvSpPr>
          <p:nvPr>
            <p:ph type="body" sz="quarter" idx="11" hasCustomPrompt="1"/>
          </p:nvPr>
        </p:nvSpPr>
        <p:spPr>
          <a:xfrm>
            <a:off x="8339172" y="2010032"/>
            <a:ext cx="3378200" cy="3599935"/>
          </a:xfrm>
          <a:prstGeom prst="rect">
            <a:avLst/>
          </a:prstGeom>
        </p:spPr>
        <p:txBody>
          <a:bodyPr lIns="0" tIns="0" rIns="0" bIns="0"/>
          <a:lstStyle>
            <a:lvl1pPr marL="0" indent="0" algn="l">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 </a:t>
            </a:r>
            <a:r>
              <a:rPr lang="en-IE" err="1"/>
              <a:t>prodesset</a:t>
            </a:r>
            <a:r>
              <a:rPr lang="en-IE"/>
              <a:t>. Minim </a:t>
            </a:r>
            <a:r>
              <a:rPr lang="en-IE" err="1"/>
              <a:t>errem</a:t>
            </a:r>
            <a:r>
              <a:rPr lang="en-IE"/>
              <a:t> </a:t>
            </a:r>
            <a:r>
              <a:rPr lang="en-IE" err="1"/>
              <a:t>affert</a:t>
            </a:r>
            <a:r>
              <a:rPr lang="en-IE"/>
              <a:t> </a:t>
            </a:r>
            <a:r>
              <a:rPr lang="en-IE" err="1"/>
              <a:t>est</a:t>
            </a:r>
            <a:r>
              <a:rPr lang="en-IE"/>
              <a:t> cu. Vim </a:t>
            </a:r>
            <a:r>
              <a:rPr lang="en-IE" err="1"/>
              <a:t>sonet</a:t>
            </a:r>
            <a:r>
              <a:rPr lang="en-IE"/>
              <a:t> </a:t>
            </a:r>
            <a:r>
              <a:rPr lang="en-IE" err="1"/>
              <a:t>mentitum</a:t>
            </a:r>
            <a:r>
              <a:rPr lang="en-IE"/>
              <a:t> </a:t>
            </a:r>
            <a:r>
              <a:rPr lang="en-IE" err="1"/>
              <a:t>delicatissimi</a:t>
            </a:r>
            <a:r>
              <a:rPr lang="en-IE"/>
              <a:t> no. </a:t>
            </a:r>
            <a:r>
              <a:rPr lang="en-IE" err="1"/>
              <a:t>Ei</a:t>
            </a:r>
            <a:r>
              <a:rPr lang="en-IE"/>
              <a:t> qui </a:t>
            </a:r>
            <a:r>
              <a:rPr lang="en-IE" err="1"/>
              <a:t>populo</a:t>
            </a:r>
            <a:r>
              <a:rPr lang="en-IE"/>
              <a:t> </a:t>
            </a:r>
            <a:r>
              <a:rPr lang="en-IE" err="1"/>
              <a:t>mentitum</a:t>
            </a:r>
            <a:r>
              <a:rPr lang="en-IE"/>
              <a:t> </a:t>
            </a:r>
            <a:r>
              <a:rPr lang="en-IE" err="1"/>
              <a:t>moderatius</a:t>
            </a:r>
            <a:r>
              <a:rPr lang="en-IE"/>
              <a:t>, </a:t>
            </a:r>
            <a:r>
              <a:rPr lang="en-IE" err="1"/>
              <a:t>legimus</a:t>
            </a:r>
            <a:r>
              <a:rPr lang="en-IE"/>
              <a:t> </a:t>
            </a:r>
            <a:r>
              <a:rPr lang="en-IE" err="1"/>
              <a:t>salutatus</a:t>
            </a:r>
            <a:r>
              <a:rPr lang="en-IE"/>
              <a:t> </a:t>
            </a:r>
            <a:r>
              <a:rPr lang="en-IE" err="1"/>
              <a:t>efficiantur</a:t>
            </a:r>
            <a:r>
              <a:rPr lang="en-IE"/>
              <a:t> ex has. Semper </a:t>
            </a:r>
            <a:r>
              <a:rPr lang="en-IE" err="1"/>
              <a:t>suscipit</a:t>
            </a:r>
            <a:r>
              <a:rPr lang="en-IE"/>
              <a:t> </a:t>
            </a:r>
            <a:r>
              <a:rPr lang="en-IE" err="1"/>
              <a:t>eu</a:t>
            </a:r>
            <a:r>
              <a:rPr lang="en-IE"/>
              <a:t> </a:t>
            </a:r>
            <a:r>
              <a:rPr lang="en-IE" err="1"/>
              <a:t>usu</a:t>
            </a:r>
            <a:r>
              <a:rPr lang="en-IE"/>
              <a:t>, </a:t>
            </a:r>
            <a:r>
              <a:rPr lang="en-IE" err="1"/>
              <a:t>usu</a:t>
            </a:r>
            <a:r>
              <a:rPr lang="en-IE"/>
              <a:t> </a:t>
            </a:r>
            <a:r>
              <a:rPr lang="en-IE" err="1"/>
              <a:t>inermis</a:t>
            </a:r>
            <a:r>
              <a:rPr lang="en-IE"/>
              <a:t> </a:t>
            </a:r>
            <a:r>
              <a:rPr lang="en-IE" err="1"/>
              <a:t>assueverit</a:t>
            </a:r>
            <a:r>
              <a:rPr lang="en-IE"/>
              <a:t> at, has ex doming </a:t>
            </a:r>
            <a:r>
              <a:rPr lang="en-IE" err="1"/>
              <a:t>democritum</a:t>
            </a:r>
            <a:r>
              <a:rPr lang="en-IE"/>
              <a:t>. </a:t>
            </a:r>
            <a:r>
              <a:rPr lang="en-IE" err="1"/>
              <a:t>Ludus</a:t>
            </a:r>
            <a:r>
              <a:rPr lang="en-IE"/>
              <a:t> </a:t>
            </a:r>
            <a:r>
              <a:rPr lang="en-IE" err="1"/>
              <a:t>vidisse</a:t>
            </a:r>
            <a:r>
              <a:rPr lang="en-IE"/>
              <a:t> </a:t>
            </a:r>
            <a:r>
              <a:rPr lang="en-IE" err="1"/>
              <a:t>omittam</a:t>
            </a:r>
            <a:r>
              <a:rPr lang="en-IE"/>
              <a:t> vis at, sea ad </a:t>
            </a:r>
            <a:r>
              <a:rPr lang="en-IE" err="1"/>
              <a:t>simul</a:t>
            </a:r>
            <a:r>
              <a:rPr lang="en-IE"/>
              <a:t> </a:t>
            </a:r>
            <a:r>
              <a:rPr lang="en-IE" err="1"/>
              <a:t>splendide</a:t>
            </a:r>
            <a:r>
              <a:rPr lang="en-IE"/>
              <a:t>, ex </a:t>
            </a:r>
            <a:r>
              <a:rPr lang="en-IE" err="1"/>
              <a:t>dolorum</a:t>
            </a:r>
            <a:r>
              <a:rPr lang="en-IE"/>
              <a:t> </a:t>
            </a:r>
            <a:r>
              <a:rPr lang="en-IE" err="1"/>
              <a:t>posidonium</a:t>
            </a:r>
            <a:r>
              <a:rPr lang="en-IE"/>
              <a:t> </a:t>
            </a:r>
            <a:r>
              <a:rPr lang="en-IE" err="1"/>
              <a:t>mei</a:t>
            </a:r>
            <a:r>
              <a:rPr lang="en-IE"/>
              <a:t>.</a:t>
            </a:r>
          </a:p>
          <a:p>
            <a:endParaRPr lang="en-IE"/>
          </a:p>
        </p:txBody>
      </p:sp>
      <p:cxnSp>
        <p:nvCxnSpPr>
          <p:cNvPr id="11" name="Straight Connector 10"/>
          <p:cNvCxnSpPr/>
          <p:nvPr/>
        </p:nvCxnSpPr>
        <p:spPr>
          <a:xfrm flipH="1">
            <a:off x="8072784" y="1111474"/>
            <a:ext cx="5096" cy="521970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5" name="Text Placeholder 4"/>
          <p:cNvSpPr>
            <a:spLocks noGrp="1"/>
          </p:cNvSpPr>
          <p:nvPr>
            <p:ph type="body" sz="quarter" idx="12" hasCustomPrompt="1"/>
          </p:nvPr>
        </p:nvSpPr>
        <p:spPr>
          <a:xfrm>
            <a:off x="8353974" y="1102889"/>
            <a:ext cx="3363398" cy="365362"/>
          </a:xfrm>
          <a:prstGeom prst="rect">
            <a:avLst/>
          </a:prstGeom>
        </p:spPr>
        <p:txBody>
          <a:bodyPr lIns="0"/>
          <a:lstStyle>
            <a:lvl1pPr marL="0" indent="0" algn="ctr">
              <a:lnSpc>
                <a:spcPct val="100000"/>
              </a:lnSpc>
              <a:spcBef>
                <a:spcPts val="600"/>
              </a:spcBef>
              <a:buNone/>
              <a:defRPr sz="1800" b="0" baseline="0">
                <a:latin typeface="+mj-lt"/>
              </a:defRPr>
            </a:lvl1pPr>
          </a:lstStyle>
          <a:p>
            <a:pPr lvl="0"/>
            <a:r>
              <a:rPr lang="en-IE"/>
              <a:t>Heading three</a:t>
            </a:r>
          </a:p>
        </p:txBody>
      </p:sp>
      <p:sp>
        <p:nvSpPr>
          <p:cNvPr id="13" name="Text Placeholder 4"/>
          <p:cNvSpPr>
            <a:spLocks noGrp="1"/>
          </p:cNvSpPr>
          <p:nvPr>
            <p:ph type="body" sz="quarter" idx="13" hasCustomPrompt="1"/>
          </p:nvPr>
        </p:nvSpPr>
        <p:spPr>
          <a:xfrm>
            <a:off x="4422043" y="1108588"/>
            <a:ext cx="3373879" cy="365362"/>
          </a:xfrm>
          <a:prstGeom prst="rect">
            <a:avLst/>
          </a:prstGeom>
        </p:spPr>
        <p:txBody>
          <a:bodyPr lIns="0"/>
          <a:lstStyle>
            <a:lvl1pPr marL="0" indent="0" algn="ctr">
              <a:lnSpc>
                <a:spcPct val="100000"/>
              </a:lnSpc>
              <a:spcBef>
                <a:spcPts val="600"/>
              </a:spcBef>
              <a:buNone/>
              <a:defRPr sz="1800" b="0" baseline="0">
                <a:latin typeface="+mj-lt"/>
              </a:defRPr>
            </a:lvl1pPr>
          </a:lstStyle>
          <a:p>
            <a:pPr lvl="0"/>
            <a:r>
              <a:rPr lang="en-IE"/>
              <a:t>Heading two</a:t>
            </a:r>
          </a:p>
        </p:txBody>
      </p:sp>
      <p:sp>
        <p:nvSpPr>
          <p:cNvPr id="15" name="Text Placeholder 4"/>
          <p:cNvSpPr>
            <a:spLocks noGrp="1"/>
          </p:cNvSpPr>
          <p:nvPr>
            <p:ph type="body" sz="quarter" idx="14" hasCustomPrompt="1"/>
          </p:nvPr>
        </p:nvSpPr>
        <p:spPr>
          <a:xfrm>
            <a:off x="490113" y="1098758"/>
            <a:ext cx="3373878" cy="365362"/>
          </a:xfrm>
          <a:prstGeom prst="rect">
            <a:avLst/>
          </a:prstGeom>
        </p:spPr>
        <p:txBody>
          <a:bodyPr lIns="0"/>
          <a:lstStyle>
            <a:lvl1pPr marL="0" indent="0" algn="ctr">
              <a:lnSpc>
                <a:spcPct val="100000"/>
              </a:lnSpc>
              <a:spcBef>
                <a:spcPts val="600"/>
              </a:spcBef>
              <a:buNone/>
              <a:defRPr sz="1800" b="0" baseline="0">
                <a:latin typeface="+mj-lt"/>
              </a:defRPr>
            </a:lvl1pPr>
          </a:lstStyle>
          <a:p>
            <a:pPr lvl="0"/>
            <a:r>
              <a:rPr lang="en-IE"/>
              <a:t>Heading one</a:t>
            </a:r>
          </a:p>
        </p:txBody>
      </p:sp>
      <p:sp>
        <p:nvSpPr>
          <p:cNvPr id="17"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453166904"/>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allery - Two Photos">
    <p:spTree>
      <p:nvGrpSpPr>
        <p:cNvPr id="1" name=""/>
        <p:cNvGrpSpPr/>
        <p:nvPr/>
      </p:nvGrpSpPr>
      <p:grpSpPr>
        <a:xfrm>
          <a:off x="0" y="0"/>
          <a:ext cx="0" cy="0"/>
          <a:chOff x="0" y="0"/>
          <a:chExt cx="0" cy="0"/>
        </a:xfrm>
      </p:grpSpPr>
      <p:sp>
        <p:nvSpPr>
          <p:cNvPr id="9" name="Picture Placeholder 3"/>
          <p:cNvSpPr>
            <a:spLocks noGrp="1"/>
          </p:cNvSpPr>
          <p:nvPr>
            <p:ph type="pic" sz="quarter" idx="12"/>
          </p:nvPr>
        </p:nvSpPr>
        <p:spPr>
          <a:xfrm>
            <a:off x="6099998" y="1908175"/>
            <a:ext cx="5757039" cy="4400550"/>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4" name="Picture Placeholder 3"/>
          <p:cNvSpPr>
            <a:spLocks noGrp="1"/>
          </p:cNvSpPr>
          <p:nvPr>
            <p:ph type="pic" sz="quarter" idx="11"/>
          </p:nvPr>
        </p:nvSpPr>
        <p:spPr>
          <a:xfrm>
            <a:off x="350720" y="1908175"/>
            <a:ext cx="5742002" cy="4400550"/>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8" name="Subtitle 2"/>
          <p:cNvSpPr>
            <a:spLocks noGrp="1"/>
          </p:cNvSpPr>
          <p:nvPr>
            <p:ph type="subTitle" idx="1" hasCustomPrompt="1"/>
          </p:nvPr>
        </p:nvSpPr>
        <p:spPr>
          <a:xfrm>
            <a:off x="343283" y="1104076"/>
            <a:ext cx="5630760" cy="375744"/>
          </a:xfrm>
          <a:prstGeom prst="rect">
            <a:avLst/>
          </a:prstGeom>
        </p:spPr>
        <p:txBody>
          <a:bodyPr lIns="0" tIns="0" rIns="0" bIns="0">
            <a:noAutofit/>
          </a:bodyPr>
          <a:lstStyle>
            <a:lvl1pPr marL="0" indent="0" algn="l">
              <a:lnSpc>
                <a:spcPct val="100000"/>
              </a:lnSpc>
              <a:spcBef>
                <a:spcPts val="600"/>
              </a:spcBef>
              <a:buNone/>
              <a:defRPr sz="1800" baseline="0">
                <a:solidFill>
                  <a:srgbClr val="1E3238"/>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6"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434926755"/>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567639" y="2192338"/>
            <a:ext cx="6713378" cy="653411"/>
          </a:xfrm>
          <a:prstGeom prst="rect">
            <a:avLst/>
          </a:prstGeom>
        </p:spPr>
        <p:txBody>
          <a:bodyPr/>
          <a:lstStyle>
            <a:lvl1pPr marL="0" indent="0">
              <a:buNone/>
              <a:defRPr sz="4800" b="1" i="0" baseline="0">
                <a:latin typeface="+mj-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Enter Slide Title</a:t>
            </a:r>
          </a:p>
        </p:txBody>
      </p:sp>
      <p:sp>
        <p:nvSpPr>
          <p:cNvPr id="6" name="Text Placeholder 4"/>
          <p:cNvSpPr>
            <a:spLocks noGrp="1"/>
          </p:cNvSpPr>
          <p:nvPr>
            <p:ph type="body" sz="quarter" idx="11" hasCustomPrompt="1"/>
          </p:nvPr>
        </p:nvSpPr>
        <p:spPr>
          <a:xfrm>
            <a:off x="567639" y="3028401"/>
            <a:ext cx="6713378" cy="653411"/>
          </a:xfrm>
          <a:prstGeom prst="rect">
            <a:avLst/>
          </a:prstGeom>
        </p:spPr>
        <p:txBody>
          <a:bodyPr/>
          <a:lstStyle>
            <a:lvl1pPr marL="0" indent="0">
              <a:buNone/>
              <a:defRPr sz="3600" b="0" i="0" baseline="0">
                <a:latin typeface="+mn-lt"/>
              </a:defRPr>
            </a:lvl1pPr>
            <a:lvl2pPr marL="457200" indent="0">
              <a:buNone/>
              <a:defRPr b="1"/>
            </a:lvl2pPr>
            <a:lvl3pPr marL="914400" indent="0">
              <a:buNone/>
              <a:defRPr b="1"/>
            </a:lvl3pPr>
            <a:lvl4pPr marL="1371600" indent="0">
              <a:buNone/>
              <a:defRPr b="1"/>
            </a:lvl4pPr>
            <a:lvl5pPr marL="1828800" indent="0">
              <a:buNone/>
              <a:defRPr b="1"/>
            </a:lvl5pPr>
          </a:lstStyle>
          <a:p>
            <a:pPr lvl="0"/>
            <a:r>
              <a:rPr lang="en-US"/>
              <a:t>Subtitle</a:t>
            </a:r>
          </a:p>
        </p:txBody>
      </p:sp>
      <p:sp>
        <p:nvSpPr>
          <p:cNvPr id="4" name="Isosceles Triangle 1"/>
          <p:cNvSpPr/>
          <p:nvPr userDrawn="1"/>
        </p:nvSpPr>
        <p:spPr>
          <a:xfrm flipV="1">
            <a:off x="6092190" y="0"/>
            <a:ext cx="6099810" cy="5058032"/>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rgbClr val="305E88"/>
          </a:solidFill>
          <a:ln>
            <a:noFill/>
          </a:ln>
          <a:effectLst>
            <a:outerShdw blurRad="3810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7" name="Isosceles Triangle 1"/>
          <p:cNvSpPr/>
          <p:nvPr userDrawn="1"/>
        </p:nvSpPr>
        <p:spPr>
          <a:xfrm>
            <a:off x="6096000" y="2308860"/>
            <a:ext cx="6099810" cy="4549140"/>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chemeClr val="accent2"/>
          </a:solidFill>
          <a:ln>
            <a:noFill/>
          </a:ln>
          <a:effectLst>
            <a:outerShdw blurRad="1016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707765213"/>
      </p:ext>
    </p:extLst>
  </p:cSld>
  <p:clrMapOvr>
    <a:masterClrMapping/>
  </p:clrMapOvr>
  <p:extLst>
    <p:ext uri="{DCECCB84-F9BA-43D5-87BE-67443E8EF086}">
      <p15:sldGuideLst xmlns:p15="http://schemas.microsoft.com/office/powerpoint/2012/main">
        <p15:guide id="1" orient="horz" pos="3952">
          <p15:clr>
            <a:srgbClr val="FBAE40"/>
          </p15:clr>
        </p15:guide>
        <p15:guide id="2" orient="horz" pos="39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allery - Four Photos">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658334" y="1910556"/>
            <a:ext cx="5437188" cy="217973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8" name="Picture Placeholder 3"/>
          <p:cNvSpPr>
            <a:spLocks noGrp="1"/>
          </p:cNvSpPr>
          <p:nvPr>
            <p:ph type="pic" sz="quarter" idx="13"/>
          </p:nvPr>
        </p:nvSpPr>
        <p:spPr>
          <a:xfrm>
            <a:off x="657781" y="4096589"/>
            <a:ext cx="5437188" cy="2213349"/>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0" name="Picture Placeholder 3"/>
          <p:cNvSpPr>
            <a:spLocks noGrp="1"/>
          </p:cNvSpPr>
          <p:nvPr>
            <p:ph type="pic" sz="quarter" idx="14"/>
          </p:nvPr>
        </p:nvSpPr>
        <p:spPr>
          <a:xfrm>
            <a:off x="6100267" y="1912937"/>
            <a:ext cx="5429090" cy="217973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1" name="Picture Placeholder 3"/>
          <p:cNvSpPr>
            <a:spLocks noGrp="1"/>
          </p:cNvSpPr>
          <p:nvPr>
            <p:ph type="pic" sz="quarter" idx="15"/>
          </p:nvPr>
        </p:nvSpPr>
        <p:spPr>
          <a:xfrm>
            <a:off x="6097333" y="4096589"/>
            <a:ext cx="5437188" cy="2213349"/>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8" name="Subtitle 2"/>
          <p:cNvSpPr>
            <a:spLocks noGrp="1"/>
          </p:cNvSpPr>
          <p:nvPr>
            <p:ph type="subTitle" idx="1" hasCustomPrompt="1"/>
          </p:nvPr>
        </p:nvSpPr>
        <p:spPr>
          <a:xfrm>
            <a:off x="343283" y="1104076"/>
            <a:ext cx="5630760" cy="375744"/>
          </a:xfrm>
          <a:prstGeom prst="rect">
            <a:avLst/>
          </a:prstGeom>
        </p:spPr>
        <p:txBody>
          <a:bodyPr lIns="0" tIns="0" rIns="0" bIns="0">
            <a:noAutofit/>
          </a:bodyPr>
          <a:lstStyle>
            <a:lvl1pPr marL="0" indent="0" algn="l">
              <a:lnSpc>
                <a:spcPct val="100000"/>
              </a:lnSpc>
              <a:spcBef>
                <a:spcPts val="600"/>
              </a:spcBef>
              <a:buNone/>
              <a:defRPr sz="1800" baseline="0">
                <a:solidFill>
                  <a:srgbClr val="1E3238"/>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58703220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Gallery - 3 photos">
    <p:spTree>
      <p:nvGrpSpPr>
        <p:cNvPr id="1" name=""/>
        <p:cNvGrpSpPr/>
        <p:nvPr/>
      </p:nvGrpSpPr>
      <p:grpSpPr>
        <a:xfrm>
          <a:off x="0" y="0"/>
          <a:ext cx="0" cy="0"/>
          <a:chOff x="0" y="0"/>
          <a:chExt cx="0" cy="0"/>
        </a:xfrm>
      </p:grpSpPr>
      <p:sp>
        <p:nvSpPr>
          <p:cNvPr id="15" name="Picture Placeholder 3"/>
          <p:cNvSpPr>
            <a:spLocks noGrp="1"/>
          </p:cNvSpPr>
          <p:nvPr>
            <p:ph type="pic" sz="quarter" idx="12"/>
          </p:nvPr>
        </p:nvSpPr>
        <p:spPr>
          <a:xfrm>
            <a:off x="4183420" y="2227818"/>
            <a:ext cx="3833158" cy="3171567"/>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3" name="Picture Placeholder 3"/>
          <p:cNvSpPr>
            <a:spLocks noGrp="1"/>
          </p:cNvSpPr>
          <p:nvPr>
            <p:ph type="pic" sz="quarter" idx="11"/>
          </p:nvPr>
        </p:nvSpPr>
        <p:spPr>
          <a:xfrm>
            <a:off x="343283" y="2227819"/>
            <a:ext cx="3833158" cy="3171567"/>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7" name="Picture Placeholder 3"/>
          <p:cNvSpPr>
            <a:spLocks noGrp="1"/>
          </p:cNvSpPr>
          <p:nvPr>
            <p:ph type="pic" sz="quarter" idx="13"/>
          </p:nvPr>
        </p:nvSpPr>
        <p:spPr>
          <a:xfrm>
            <a:off x="8030535" y="2225364"/>
            <a:ext cx="3833158" cy="3171567"/>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6"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14656097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allery - Six Photos">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694262" y="1914478"/>
            <a:ext cx="3588438" cy="217973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8" name="Picture Placeholder 3"/>
          <p:cNvSpPr>
            <a:spLocks noGrp="1"/>
          </p:cNvSpPr>
          <p:nvPr>
            <p:ph type="pic" sz="quarter" idx="13"/>
          </p:nvPr>
        </p:nvSpPr>
        <p:spPr>
          <a:xfrm>
            <a:off x="693709" y="4100511"/>
            <a:ext cx="3588991" cy="2213349"/>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7" name="Picture Placeholder 3"/>
          <p:cNvSpPr>
            <a:spLocks noGrp="1"/>
          </p:cNvSpPr>
          <p:nvPr>
            <p:ph type="pic" sz="quarter" idx="14"/>
          </p:nvPr>
        </p:nvSpPr>
        <p:spPr>
          <a:xfrm>
            <a:off x="4293051" y="1914478"/>
            <a:ext cx="3598790" cy="217973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8" name="Picture Placeholder 3"/>
          <p:cNvSpPr>
            <a:spLocks noGrp="1"/>
          </p:cNvSpPr>
          <p:nvPr>
            <p:ph type="pic" sz="quarter" idx="15"/>
          </p:nvPr>
        </p:nvSpPr>
        <p:spPr>
          <a:xfrm>
            <a:off x="4292498" y="4100511"/>
            <a:ext cx="3599342" cy="2213349"/>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9" name="Picture Placeholder 3"/>
          <p:cNvSpPr>
            <a:spLocks noGrp="1"/>
          </p:cNvSpPr>
          <p:nvPr>
            <p:ph type="pic" sz="quarter" idx="16"/>
          </p:nvPr>
        </p:nvSpPr>
        <p:spPr>
          <a:xfrm>
            <a:off x="7905847" y="1914478"/>
            <a:ext cx="3584781" cy="217973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20" name="Picture Placeholder 3"/>
          <p:cNvSpPr>
            <a:spLocks noGrp="1"/>
          </p:cNvSpPr>
          <p:nvPr>
            <p:ph type="pic" sz="quarter" idx="17"/>
          </p:nvPr>
        </p:nvSpPr>
        <p:spPr>
          <a:xfrm>
            <a:off x="7896738" y="4100511"/>
            <a:ext cx="3593337" cy="2213349"/>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25" name="Subtitle 2"/>
          <p:cNvSpPr>
            <a:spLocks noGrp="1"/>
          </p:cNvSpPr>
          <p:nvPr>
            <p:ph type="subTitle" idx="1" hasCustomPrompt="1"/>
          </p:nvPr>
        </p:nvSpPr>
        <p:spPr>
          <a:xfrm>
            <a:off x="343283" y="1104076"/>
            <a:ext cx="5630760" cy="375744"/>
          </a:xfrm>
          <a:prstGeom prst="rect">
            <a:avLst/>
          </a:prstGeom>
        </p:spPr>
        <p:txBody>
          <a:bodyPr lIns="0" tIns="0" rIns="0" bIns="0">
            <a:noAutofit/>
          </a:bodyPr>
          <a:lstStyle>
            <a:lvl1pPr marL="0" indent="0" algn="l">
              <a:lnSpc>
                <a:spcPct val="100000"/>
              </a:lnSpc>
              <a:spcBef>
                <a:spcPts val="600"/>
              </a:spcBef>
              <a:buNone/>
              <a:defRPr sz="1800" baseline="0">
                <a:solidFill>
                  <a:srgbClr val="1E3238"/>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10"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249782639"/>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 Number Points">
    <p:spTree>
      <p:nvGrpSpPr>
        <p:cNvPr id="1" name=""/>
        <p:cNvGrpSpPr/>
        <p:nvPr/>
      </p:nvGrpSpPr>
      <p:grpSpPr>
        <a:xfrm>
          <a:off x="0" y="0"/>
          <a:ext cx="0" cy="0"/>
          <a:chOff x="0" y="0"/>
          <a:chExt cx="0" cy="0"/>
        </a:xfrm>
      </p:grpSpPr>
      <p:sp>
        <p:nvSpPr>
          <p:cNvPr id="14" name="Subtitle 2"/>
          <p:cNvSpPr>
            <a:spLocks noGrp="1"/>
          </p:cNvSpPr>
          <p:nvPr>
            <p:ph type="subTitle" idx="1" hasCustomPrompt="1"/>
          </p:nvPr>
        </p:nvSpPr>
        <p:spPr>
          <a:xfrm>
            <a:off x="334962" y="1112837"/>
            <a:ext cx="11522075" cy="4770727"/>
          </a:xfrm>
          <a:prstGeom prst="rect">
            <a:avLst/>
          </a:prstGeom>
        </p:spPr>
        <p:txBody>
          <a:bodyPr lIns="0" tIns="0" rIns="0" bIns="0" numCol="2" spcCol="360000">
            <a:noAutofit/>
          </a:bodyPr>
          <a:lstStyle>
            <a:lvl1pPr marL="360000" indent="-360000" algn="l">
              <a:lnSpc>
                <a:spcPct val="100000"/>
              </a:lnSpc>
              <a:spcBef>
                <a:spcPts val="600"/>
              </a:spcBef>
              <a:spcAft>
                <a:spcPts val="600"/>
              </a:spcAft>
              <a:buClr>
                <a:schemeClr val="tx2"/>
              </a:buClr>
              <a:buFont typeface="+mj-lt"/>
              <a:buAutoNum type="arabicPeriod"/>
              <a:defRPr sz="1600" baseline="0">
                <a:solidFill>
                  <a:srgbClr val="1E3238"/>
                </a:solidFill>
                <a:latin typeface="+mn-lt"/>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IE"/>
              <a:t>Lorem ipsum </a:t>
            </a:r>
            <a:r>
              <a:rPr lang="en-IE" err="1"/>
              <a:t>dolor</a:t>
            </a:r>
            <a:r>
              <a:rPr lang="en-IE"/>
              <a:t> sit </a:t>
            </a:r>
            <a:r>
              <a:rPr lang="en-IE" err="1"/>
              <a:t>amet</a:t>
            </a:r>
            <a:r>
              <a:rPr lang="en-IE"/>
              <a:t>, ex </a:t>
            </a:r>
            <a:r>
              <a:rPr lang="en-IE" err="1"/>
              <a:t>eam</a:t>
            </a:r>
            <a:r>
              <a:rPr lang="en-IE"/>
              <a:t> </a:t>
            </a:r>
            <a:r>
              <a:rPr lang="en-IE" err="1"/>
              <a:t>appetere</a:t>
            </a:r>
            <a:r>
              <a:rPr lang="en-IE"/>
              <a:t> </a:t>
            </a:r>
            <a:r>
              <a:rPr lang="en-IE" err="1"/>
              <a:t>tincidunt</a:t>
            </a:r>
            <a:r>
              <a:rPr lang="en-IE"/>
              <a:t> </a:t>
            </a:r>
            <a:r>
              <a:rPr lang="en-IE" err="1"/>
              <a:t>interesset</a:t>
            </a:r>
            <a:r>
              <a:rPr lang="en-IE"/>
              <a:t>, </a:t>
            </a:r>
            <a:r>
              <a:rPr lang="en-IE" err="1"/>
              <a:t>scaevola</a:t>
            </a:r>
            <a:r>
              <a:rPr lang="en-IE"/>
              <a:t> </a:t>
            </a:r>
            <a:r>
              <a:rPr lang="en-IE" err="1"/>
              <a:t>dissentias</a:t>
            </a:r>
            <a:r>
              <a:rPr lang="en-IE"/>
              <a:t> </a:t>
            </a:r>
            <a:r>
              <a:rPr lang="en-IE" err="1"/>
              <a:t>repudiandae</a:t>
            </a:r>
            <a:r>
              <a:rPr lang="en-IE"/>
              <a:t> </a:t>
            </a:r>
            <a:r>
              <a:rPr lang="en-IE" err="1"/>
              <a:t>eum</a:t>
            </a:r>
            <a:r>
              <a:rPr lang="en-IE"/>
              <a:t> in</a:t>
            </a:r>
          </a:p>
          <a:p>
            <a:endParaRPr lang="en-IE"/>
          </a:p>
          <a:p>
            <a:r>
              <a:rPr lang="en-IE"/>
              <a:t>Eos </a:t>
            </a:r>
            <a:r>
              <a:rPr lang="en-IE" err="1"/>
              <a:t>zril</a:t>
            </a:r>
            <a:r>
              <a:rPr lang="en-IE"/>
              <a:t> </a:t>
            </a:r>
            <a:r>
              <a:rPr lang="en-IE" err="1"/>
              <a:t>saepe</a:t>
            </a:r>
            <a:r>
              <a:rPr lang="en-IE"/>
              <a:t> </a:t>
            </a:r>
            <a:r>
              <a:rPr lang="en-IE" err="1"/>
              <a:t>sanctus</a:t>
            </a:r>
            <a:r>
              <a:rPr lang="en-IE"/>
              <a:t> </a:t>
            </a:r>
            <a:r>
              <a:rPr lang="en-IE" err="1"/>
              <a:t>eu</a:t>
            </a:r>
            <a:r>
              <a:rPr lang="en-IE"/>
              <a:t>. </a:t>
            </a:r>
            <a:r>
              <a:rPr lang="en-IE" err="1"/>
              <a:t>Soluta</a:t>
            </a:r>
            <a:r>
              <a:rPr lang="en-IE"/>
              <a:t> </a:t>
            </a:r>
            <a:r>
              <a:rPr lang="en-IE" err="1"/>
              <a:t>maiestatis</a:t>
            </a:r>
            <a:r>
              <a:rPr lang="en-IE"/>
              <a:t> </a:t>
            </a:r>
            <a:r>
              <a:rPr lang="en-IE" err="1"/>
              <a:t>pri</a:t>
            </a:r>
            <a:r>
              <a:rPr lang="en-IE"/>
              <a:t> ne, cu duo </a:t>
            </a:r>
            <a:r>
              <a:rPr lang="en-IE" err="1"/>
              <a:t>doctus</a:t>
            </a:r>
            <a:r>
              <a:rPr lang="en-IE"/>
              <a:t> </a:t>
            </a:r>
            <a:r>
              <a:rPr lang="en-IE" err="1"/>
              <a:t>vocibus</a:t>
            </a:r>
            <a:r>
              <a:rPr lang="en-IE"/>
              <a:t>. </a:t>
            </a:r>
            <a:r>
              <a:rPr lang="en-IE" err="1"/>
              <a:t>Ut</a:t>
            </a:r>
            <a:r>
              <a:rPr lang="en-IE"/>
              <a:t> has </a:t>
            </a:r>
            <a:r>
              <a:rPr lang="en-IE" err="1"/>
              <a:t>legere</a:t>
            </a:r>
            <a:r>
              <a:rPr lang="en-IE"/>
              <a:t> </a:t>
            </a:r>
            <a:r>
              <a:rPr lang="en-IE" err="1"/>
              <a:t>labore</a:t>
            </a:r>
            <a:r>
              <a:rPr lang="en-IE"/>
              <a:t>, ne </a:t>
            </a:r>
            <a:r>
              <a:rPr lang="en-IE" err="1"/>
              <a:t>platonem</a:t>
            </a:r>
            <a:r>
              <a:rPr lang="en-IE"/>
              <a:t> </a:t>
            </a:r>
            <a:r>
              <a:rPr lang="en-IE" err="1"/>
              <a:t>persequeris</a:t>
            </a:r>
            <a:r>
              <a:rPr lang="en-IE"/>
              <a:t> sea. </a:t>
            </a:r>
            <a:r>
              <a:rPr lang="en-IE" err="1"/>
              <a:t>Eu</a:t>
            </a:r>
            <a:r>
              <a:rPr lang="en-IE"/>
              <a:t> </a:t>
            </a:r>
            <a:r>
              <a:rPr lang="en-IE" err="1"/>
              <a:t>ius</a:t>
            </a:r>
            <a:r>
              <a:rPr lang="en-IE"/>
              <a:t> </a:t>
            </a:r>
            <a:r>
              <a:rPr lang="en-IE" err="1"/>
              <a:t>diceret</a:t>
            </a:r>
            <a:r>
              <a:rPr lang="en-IE"/>
              <a:t> </a:t>
            </a:r>
            <a:r>
              <a:rPr lang="en-IE" err="1"/>
              <a:t>liberavisse</a:t>
            </a:r>
            <a:r>
              <a:rPr lang="en-IE"/>
              <a:t>. </a:t>
            </a:r>
          </a:p>
          <a:p>
            <a:endParaRPr lang="en-IE"/>
          </a:p>
          <a:p>
            <a:r>
              <a:rPr lang="en-IE"/>
              <a:t>An </a:t>
            </a:r>
            <a:r>
              <a:rPr lang="en-IE" err="1"/>
              <a:t>nam</a:t>
            </a:r>
            <a:r>
              <a:rPr lang="en-IE"/>
              <a:t> </a:t>
            </a:r>
            <a:r>
              <a:rPr lang="en-IE" err="1"/>
              <a:t>idque</a:t>
            </a:r>
            <a:r>
              <a:rPr lang="en-IE"/>
              <a:t> </a:t>
            </a:r>
            <a:r>
              <a:rPr lang="en-IE" err="1"/>
              <a:t>quodsi</a:t>
            </a:r>
            <a:r>
              <a:rPr lang="en-IE"/>
              <a:t>, </a:t>
            </a:r>
            <a:r>
              <a:rPr lang="en-IE" err="1"/>
              <a:t>augue</a:t>
            </a:r>
            <a:r>
              <a:rPr lang="en-IE"/>
              <a:t> </a:t>
            </a:r>
            <a:r>
              <a:rPr lang="en-IE" err="1"/>
              <a:t>propriae</a:t>
            </a:r>
            <a:r>
              <a:rPr lang="en-IE"/>
              <a:t> at vim. </a:t>
            </a:r>
            <a:r>
              <a:rPr lang="en-IE" err="1"/>
              <a:t>Enim</a:t>
            </a:r>
            <a:r>
              <a:rPr lang="en-IE"/>
              <a:t> </a:t>
            </a:r>
            <a:r>
              <a:rPr lang="en-IE" err="1"/>
              <a:t>prompta</a:t>
            </a:r>
            <a:r>
              <a:rPr lang="en-IE"/>
              <a:t> et </a:t>
            </a:r>
            <a:r>
              <a:rPr lang="en-IE" err="1"/>
              <a:t>mea</a:t>
            </a:r>
            <a:endParaRPr lang="en-IE"/>
          </a:p>
          <a:p>
            <a:endParaRPr lang="en-IE"/>
          </a:p>
          <a:p>
            <a:r>
              <a:rPr lang="en-IE"/>
              <a:t>Est </a:t>
            </a:r>
            <a:r>
              <a:rPr lang="en-IE" err="1"/>
              <a:t>oporteat</a:t>
            </a:r>
            <a:r>
              <a:rPr lang="en-IE"/>
              <a:t> </a:t>
            </a:r>
            <a:r>
              <a:rPr lang="en-IE" err="1"/>
              <a:t>pertinacia</a:t>
            </a:r>
            <a:r>
              <a:rPr lang="en-IE"/>
              <a:t> no, </a:t>
            </a:r>
            <a:r>
              <a:rPr lang="en-IE" err="1"/>
              <a:t>sed</a:t>
            </a:r>
            <a:r>
              <a:rPr lang="en-IE"/>
              <a:t> </a:t>
            </a:r>
            <a:r>
              <a:rPr lang="en-IE" err="1"/>
              <a:t>tamquam</a:t>
            </a:r>
            <a:r>
              <a:rPr lang="en-IE"/>
              <a:t> </a:t>
            </a:r>
            <a:r>
              <a:rPr lang="en-IE" err="1"/>
              <a:t>placerat</a:t>
            </a:r>
            <a:r>
              <a:rPr lang="en-IE"/>
              <a:t> </a:t>
            </a:r>
            <a:r>
              <a:rPr lang="en-IE" err="1"/>
              <a:t>menandri</a:t>
            </a:r>
            <a:r>
              <a:rPr lang="en-IE"/>
              <a:t> </a:t>
            </a:r>
            <a:r>
              <a:rPr lang="en-IE" err="1"/>
              <a:t>eu</a:t>
            </a:r>
            <a:r>
              <a:rPr lang="en-IE"/>
              <a:t>. </a:t>
            </a:r>
            <a:r>
              <a:rPr lang="en-IE" err="1"/>
              <a:t>Usu</a:t>
            </a:r>
            <a:r>
              <a:rPr lang="en-IE"/>
              <a:t> ne </a:t>
            </a:r>
            <a:r>
              <a:rPr lang="en-IE" err="1"/>
              <a:t>movet</a:t>
            </a:r>
            <a:r>
              <a:rPr lang="en-IE"/>
              <a:t> </a:t>
            </a:r>
            <a:r>
              <a:rPr lang="en-IE" err="1"/>
              <a:t>propriae</a:t>
            </a:r>
            <a:r>
              <a:rPr lang="en-IE"/>
              <a:t> </a:t>
            </a:r>
            <a:r>
              <a:rPr lang="en-IE" err="1"/>
              <a:t>disputationi</a:t>
            </a:r>
            <a:r>
              <a:rPr lang="en-IE"/>
              <a:t>, </a:t>
            </a:r>
            <a:r>
              <a:rPr lang="en-IE" err="1"/>
              <a:t>sed</a:t>
            </a:r>
            <a:r>
              <a:rPr lang="en-IE"/>
              <a:t> et </a:t>
            </a:r>
            <a:r>
              <a:rPr lang="en-IE" err="1"/>
              <a:t>temporibus</a:t>
            </a:r>
            <a:r>
              <a:rPr lang="en-IE"/>
              <a:t> </a:t>
            </a:r>
            <a:r>
              <a:rPr lang="en-IE" err="1"/>
              <a:t>scriptorem</a:t>
            </a:r>
            <a:r>
              <a:rPr lang="en-IE"/>
              <a:t>, pro </a:t>
            </a:r>
            <a:r>
              <a:rPr lang="en-IE" err="1"/>
              <a:t>dico</a:t>
            </a:r>
            <a:r>
              <a:rPr lang="en-IE"/>
              <a:t> choro </a:t>
            </a:r>
            <a:r>
              <a:rPr lang="en-IE" err="1"/>
              <a:t>copiosae</a:t>
            </a:r>
            <a:r>
              <a:rPr lang="en-IE"/>
              <a:t> et. </a:t>
            </a:r>
            <a:r>
              <a:rPr lang="en-IE" err="1"/>
              <a:t>Ea</a:t>
            </a:r>
            <a:r>
              <a:rPr lang="en-IE"/>
              <a:t> quo </a:t>
            </a:r>
            <a:r>
              <a:rPr lang="en-IE" err="1"/>
              <a:t>evertitur</a:t>
            </a:r>
            <a:r>
              <a:rPr lang="en-IE"/>
              <a:t> </a:t>
            </a:r>
            <a:r>
              <a:rPr lang="en-IE" err="1"/>
              <a:t>consequuntur</a:t>
            </a:r>
            <a:r>
              <a:rPr lang="en-IE"/>
              <a:t>, et </a:t>
            </a:r>
            <a:r>
              <a:rPr lang="en-IE" err="1"/>
              <a:t>eum</a:t>
            </a:r>
            <a:r>
              <a:rPr lang="en-IE"/>
              <a:t> </a:t>
            </a:r>
            <a:r>
              <a:rPr lang="en-IE" err="1"/>
              <a:t>errem</a:t>
            </a:r>
            <a:r>
              <a:rPr lang="en-IE"/>
              <a:t> </a:t>
            </a:r>
            <a:r>
              <a:rPr lang="en-IE" err="1"/>
              <a:t>graeco</a:t>
            </a:r>
            <a:r>
              <a:rPr lang="en-IE"/>
              <a:t> </a:t>
            </a:r>
            <a:r>
              <a:rPr lang="en-IE" err="1"/>
              <a:t>alterum</a:t>
            </a:r>
            <a:r>
              <a:rPr lang="en-IE"/>
              <a:t>, no </a:t>
            </a:r>
            <a:r>
              <a:rPr lang="en-IE" err="1"/>
              <a:t>est</a:t>
            </a:r>
            <a:r>
              <a:rPr lang="en-IE"/>
              <a:t> </a:t>
            </a:r>
            <a:r>
              <a:rPr lang="en-IE" err="1"/>
              <a:t>epicurei</a:t>
            </a:r>
            <a:r>
              <a:rPr lang="en-IE"/>
              <a:t> </a:t>
            </a:r>
            <a:r>
              <a:rPr lang="en-IE" err="1"/>
              <a:t>elaboraret</a:t>
            </a:r>
            <a:r>
              <a:rPr lang="en-IE"/>
              <a:t>.</a:t>
            </a:r>
          </a:p>
          <a:p>
            <a:r>
              <a:rPr lang="en-IE"/>
              <a:t>Duo at </a:t>
            </a:r>
            <a:r>
              <a:rPr lang="en-IE" err="1"/>
              <a:t>harum</a:t>
            </a:r>
            <a:r>
              <a:rPr lang="en-IE"/>
              <a:t> </a:t>
            </a:r>
            <a:r>
              <a:rPr lang="en-IE" err="1"/>
              <a:t>soleat</a:t>
            </a:r>
            <a:r>
              <a:rPr lang="en-IE"/>
              <a:t>, cum </a:t>
            </a:r>
            <a:r>
              <a:rPr lang="en-IE" err="1"/>
              <a:t>meis</a:t>
            </a:r>
            <a:r>
              <a:rPr lang="en-IE"/>
              <a:t> </a:t>
            </a:r>
            <a:r>
              <a:rPr lang="en-IE" err="1"/>
              <a:t>singulis</a:t>
            </a:r>
            <a:r>
              <a:rPr lang="en-IE"/>
              <a:t> </a:t>
            </a:r>
            <a:r>
              <a:rPr lang="en-IE" err="1"/>
              <a:t>rationibus</a:t>
            </a:r>
            <a:r>
              <a:rPr lang="en-IE"/>
              <a:t> </a:t>
            </a:r>
            <a:r>
              <a:rPr lang="en-IE" err="1"/>
              <a:t>ei</a:t>
            </a:r>
            <a:r>
              <a:rPr lang="en-IE"/>
              <a:t>, at qui </a:t>
            </a:r>
            <a:r>
              <a:rPr lang="en-IE" err="1"/>
              <a:t>porro</a:t>
            </a:r>
            <a:r>
              <a:rPr lang="en-IE"/>
              <a:t> </a:t>
            </a:r>
            <a:r>
              <a:rPr lang="en-IE" err="1"/>
              <a:t>aliquam</a:t>
            </a:r>
            <a:r>
              <a:rPr lang="en-IE"/>
              <a:t>. </a:t>
            </a:r>
            <a:r>
              <a:rPr lang="en-IE" err="1"/>
              <a:t>Hinc</a:t>
            </a:r>
            <a:r>
              <a:rPr lang="en-IE"/>
              <a:t> </a:t>
            </a:r>
            <a:r>
              <a:rPr lang="en-IE" err="1"/>
              <a:t>electram</a:t>
            </a:r>
            <a:r>
              <a:rPr lang="en-IE"/>
              <a:t> </a:t>
            </a:r>
            <a:r>
              <a:rPr lang="en-IE" err="1"/>
              <a:t>suavitate</a:t>
            </a:r>
            <a:r>
              <a:rPr lang="en-IE"/>
              <a:t> et his. </a:t>
            </a:r>
            <a:r>
              <a:rPr lang="en-IE" err="1"/>
              <a:t>Velit</a:t>
            </a:r>
            <a:r>
              <a:rPr lang="en-IE"/>
              <a:t> </a:t>
            </a:r>
            <a:r>
              <a:rPr lang="en-IE" err="1"/>
              <a:t>voluptaria</a:t>
            </a:r>
            <a:r>
              <a:rPr lang="en-IE"/>
              <a:t> </a:t>
            </a:r>
            <a:r>
              <a:rPr lang="en-IE" err="1"/>
              <a:t>mei</a:t>
            </a:r>
            <a:r>
              <a:rPr lang="en-IE"/>
              <a:t> </a:t>
            </a:r>
            <a:r>
              <a:rPr lang="en-IE" err="1"/>
              <a:t>ei</a:t>
            </a:r>
            <a:r>
              <a:rPr lang="en-IE"/>
              <a:t>.</a:t>
            </a:r>
          </a:p>
          <a:p>
            <a:endParaRPr lang="en-IE"/>
          </a:p>
          <a:p>
            <a:r>
              <a:rPr lang="en-IE"/>
              <a:t>Eos </a:t>
            </a:r>
            <a:r>
              <a:rPr lang="en-IE" err="1"/>
              <a:t>zril</a:t>
            </a:r>
            <a:r>
              <a:rPr lang="en-IE"/>
              <a:t> </a:t>
            </a:r>
            <a:r>
              <a:rPr lang="en-IE" err="1"/>
              <a:t>saepe</a:t>
            </a:r>
            <a:r>
              <a:rPr lang="en-IE"/>
              <a:t> </a:t>
            </a:r>
            <a:r>
              <a:rPr lang="en-IE" err="1"/>
              <a:t>sanctus</a:t>
            </a:r>
            <a:r>
              <a:rPr lang="en-IE"/>
              <a:t> </a:t>
            </a:r>
            <a:r>
              <a:rPr lang="en-IE" err="1"/>
              <a:t>eu</a:t>
            </a:r>
            <a:r>
              <a:rPr lang="en-IE"/>
              <a:t>. </a:t>
            </a:r>
            <a:r>
              <a:rPr lang="en-IE" err="1"/>
              <a:t>Soluta</a:t>
            </a:r>
            <a:r>
              <a:rPr lang="en-IE"/>
              <a:t> </a:t>
            </a:r>
            <a:r>
              <a:rPr lang="en-IE" err="1"/>
              <a:t>maiestatis</a:t>
            </a:r>
            <a:r>
              <a:rPr lang="en-IE"/>
              <a:t> </a:t>
            </a:r>
            <a:r>
              <a:rPr lang="en-IE" err="1"/>
              <a:t>pri</a:t>
            </a:r>
            <a:r>
              <a:rPr lang="en-IE"/>
              <a:t> ne, cu duo </a:t>
            </a:r>
            <a:r>
              <a:rPr lang="en-IE" err="1"/>
              <a:t>doctus</a:t>
            </a:r>
            <a:r>
              <a:rPr lang="en-IE"/>
              <a:t> </a:t>
            </a:r>
            <a:r>
              <a:rPr lang="en-IE" err="1"/>
              <a:t>vocibus</a:t>
            </a:r>
            <a:r>
              <a:rPr lang="en-IE"/>
              <a:t>. </a:t>
            </a:r>
            <a:r>
              <a:rPr lang="en-IE" err="1"/>
              <a:t>Ut</a:t>
            </a:r>
            <a:r>
              <a:rPr lang="en-IE"/>
              <a:t> has </a:t>
            </a:r>
            <a:r>
              <a:rPr lang="en-IE" err="1"/>
              <a:t>legere</a:t>
            </a:r>
            <a:r>
              <a:rPr lang="en-IE"/>
              <a:t> </a:t>
            </a:r>
            <a:r>
              <a:rPr lang="en-IE" err="1"/>
              <a:t>labore</a:t>
            </a:r>
            <a:r>
              <a:rPr lang="en-IE"/>
              <a:t>, ne </a:t>
            </a:r>
            <a:r>
              <a:rPr lang="en-IE" err="1"/>
              <a:t>platonem</a:t>
            </a:r>
            <a:r>
              <a:rPr lang="en-IE"/>
              <a:t> </a:t>
            </a:r>
            <a:r>
              <a:rPr lang="en-IE" err="1"/>
              <a:t>persequeris</a:t>
            </a:r>
            <a:r>
              <a:rPr lang="en-IE"/>
              <a:t> sea. </a:t>
            </a:r>
            <a:r>
              <a:rPr lang="en-IE" err="1"/>
              <a:t>Eu</a:t>
            </a:r>
            <a:r>
              <a:rPr lang="en-IE"/>
              <a:t> </a:t>
            </a:r>
            <a:r>
              <a:rPr lang="en-IE" err="1"/>
              <a:t>ius</a:t>
            </a:r>
            <a:r>
              <a:rPr lang="en-IE"/>
              <a:t> </a:t>
            </a:r>
            <a:r>
              <a:rPr lang="en-IE" err="1"/>
              <a:t>diceret</a:t>
            </a:r>
            <a:r>
              <a:rPr lang="en-IE"/>
              <a:t> </a:t>
            </a:r>
            <a:r>
              <a:rPr lang="en-IE" err="1"/>
              <a:t>liberavisse</a:t>
            </a:r>
            <a:r>
              <a:rPr lang="en-IE"/>
              <a:t>. </a:t>
            </a:r>
          </a:p>
          <a:p>
            <a:endParaRPr lang="en-IE"/>
          </a:p>
          <a:p>
            <a:r>
              <a:rPr lang="en-IE"/>
              <a:t>Lorem ipsum </a:t>
            </a:r>
            <a:r>
              <a:rPr lang="en-IE" err="1"/>
              <a:t>dolor</a:t>
            </a:r>
            <a:r>
              <a:rPr lang="en-IE"/>
              <a:t> sit </a:t>
            </a:r>
            <a:r>
              <a:rPr lang="en-IE" err="1"/>
              <a:t>amet</a:t>
            </a:r>
            <a:r>
              <a:rPr lang="en-IE"/>
              <a:t>, ex </a:t>
            </a:r>
            <a:r>
              <a:rPr lang="en-IE" err="1"/>
              <a:t>eam</a:t>
            </a:r>
            <a:r>
              <a:rPr lang="en-IE"/>
              <a:t> </a:t>
            </a:r>
            <a:r>
              <a:rPr lang="en-IE" err="1"/>
              <a:t>appetere</a:t>
            </a:r>
            <a:r>
              <a:rPr lang="en-IE"/>
              <a:t> </a:t>
            </a:r>
            <a:r>
              <a:rPr lang="en-IE" err="1"/>
              <a:t>tincidunt</a:t>
            </a:r>
            <a:r>
              <a:rPr lang="en-IE"/>
              <a:t> </a:t>
            </a:r>
            <a:r>
              <a:rPr lang="en-IE" err="1"/>
              <a:t>interesset</a:t>
            </a:r>
            <a:r>
              <a:rPr lang="en-IE"/>
              <a:t>, </a:t>
            </a:r>
            <a:r>
              <a:rPr lang="en-IE" err="1"/>
              <a:t>scaevola</a:t>
            </a:r>
            <a:r>
              <a:rPr lang="en-IE"/>
              <a:t> </a:t>
            </a:r>
            <a:r>
              <a:rPr lang="en-IE" err="1"/>
              <a:t>dissentias</a:t>
            </a:r>
            <a:r>
              <a:rPr lang="en-IE"/>
              <a:t> </a:t>
            </a:r>
            <a:r>
              <a:rPr lang="en-IE" err="1"/>
              <a:t>repudiandae</a:t>
            </a:r>
            <a:r>
              <a:rPr lang="en-IE"/>
              <a:t> </a:t>
            </a:r>
            <a:r>
              <a:rPr lang="en-IE" err="1"/>
              <a:t>eum</a:t>
            </a:r>
            <a:r>
              <a:rPr lang="en-IE"/>
              <a:t> in.</a:t>
            </a:r>
          </a:p>
          <a:p>
            <a:endParaRPr lang="en-IE"/>
          </a:p>
          <a:p>
            <a:r>
              <a:rPr lang="en-IE"/>
              <a:t>Tale case </a:t>
            </a:r>
            <a:r>
              <a:rPr lang="en-IE" err="1"/>
              <a:t>mediocrem</a:t>
            </a:r>
            <a:r>
              <a:rPr lang="en-IE"/>
              <a:t> qui </a:t>
            </a:r>
            <a:r>
              <a:rPr lang="en-IE" err="1"/>
              <a:t>ut.</a:t>
            </a:r>
            <a:r>
              <a:rPr lang="en-IE"/>
              <a:t> Sea ne </a:t>
            </a:r>
            <a:r>
              <a:rPr lang="en-IE" err="1"/>
              <a:t>agam</a:t>
            </a:r>
            <a:r>
              <a:rPr lang="en-IE"/>
              <a:t> </a:t>
            </a:r>
            <a:r>
              <a:rPr lang="en-IE" err="1"/>
              <a:t>erroribus</a:t>
            </a:r>
            <a:r>
              <a:rPr lang="en-IE"/>
              <a:t>, has ne </a:t>
            </a:r>
            <a:r>
              <a:rPr lang="en-IE" err="1"/>
              <a:t>vidit</a:t>
            </a:r>
            <a:r>
              <a:rPr lang="en-IE"/>
              <a:t> </a:t>
            </a:r>
            <a:r>
              <a:rPr lang="en-IE" err="1"/>
              <a:t>voluptatum</a:t>
            </a:r>
            <a:r>
              <a:rPr lang="en-IE"/>
              <a:t>. Minim </a:t>
            </a:r>
            <a:r>
              <a:rPr lang="en-IE" err="1"/>
              <a:t>mollis</a:t>
            </a:r>
            <a:r>
              <a:rPr lang="en-IE"/>
              <a:t> sit ne, cu </a:t>
            </a:r>
            <a:r>
              <a:rPr lang="en-IE" err="1"/>
              <a:t>solet</a:t>
            </a:r>
            <a:r>
              <a:rPr lang="en-IE"/>
              <a:t> </a:t>
            </a:r>
            <a:r>
              <a:rPr lang="en-IE" err="1"/>
              <a:t>posidonium</a:t>
            </a:r>
            <a:r>
              <a:rPr lang="en-IE"/>
              <a:t> sea. </a:t>
            </a:r>
          </a:p>
          <a:p>
            <a:endParaRPr lang="en-IE"/>
          </a:p>
        </p:txBody>
      </p:sp>
      <p:cxnSp>
        <p:nvCxnSpPr>
          <p:cNvPr id="15" name="Straight Connector 14"/>
          <p:cNvCxnSpPr/>
          <p:nvPr/>
        </p:nvCxnSpPr>
        <p:spPr>
          <a:xfrm>
            <a:off x="6095052" y="1133924"/>
            <a:ext cx="0" cy="5319132"/>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7" name="TextBox 6"/>
          <p:cNvSpPr txBox="1"/>
          <p:nvPr userDrawn="1"/>
        </p:nvSpPr>
        <p:spPr>
          <a:xfrm>
            <a:off x="7414054" y="6434541"/>
            <a:ext cx="4516871" cy="461665"/>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E" sz="1400" b="0" i="0" u="none" strike="noStrike" kern="1200" cap="none" spc="0" normalizeH="0" baseline="0" noProof="0">
                <a:ln>
                  <a:noFill/>
                </a:ln>
                <a:solidFill>
                  <a:srgbClr val="3B3B3B"/>
                </a:solidFill>
                <a:effectLst/>
                <a:uLnTx/>
                <a:uFillTx/>
                <a:latin typeface="Verdana"/>
                <a:ea typeface="+mn-ea"/>
                <a:cs typeface="+mn-cs"/>
              </a:rPr>
              <a:t>Growing independent teachers, </a:t>
            </a:r>
            <a:r>
              <a:rPr kumimoji="0" lang="en-IE" sz="1400" b="0" i="1" u="none" strike="noStrike" kern="1200" cap="none" spc="0" normalizeH="0" baseline="0" noProof="0">
                <a:ln>
                  <a:noFill/>
                </a:ln>
                <a:solidFill>
                  <a:srgbClr val="3B3B3B"/>
                </a:solidFill>
                <a:effectLst/>
                <a:uLnTx/>
                <a:uFillTx/>
                <a:latin typeface="Verdana"/>
                <a:ea typeface="+mn-ea"/>
                <a:cs typeface="+mn-cs"/>
              </a:rPr>
              <a:t>rooted in support</a:t>
            </a:r>
          </a:p>
          <a:p>
            <a:pPr marL="0" marR="0" lvl="0" indent="0" algn="l" defTabSz="457200" rtl="0" eaLnBrk="1" fontAlgn="auto" latinLnBrk="0" hangingPunct="1">
              <a:lnSpc>
                <a:spcPct val="100000"/>
              </a:lnSpc>
              <a:spcBef>
                <a:spcPts val="0"/>
              </a:spcBef>
              <a:spcAft>
                <a:spcPts val="0"/>
              </a:spcAft>
              <a:buClr>
                <a:srgbClr val="1E376C"/>
              </a:buClr>
              <a:buSzTx/>
              <a:buFont typeface="Arial" panose="020B0604020202020204" pitchFamily="34" charset="0"/>
              <a:buNone/>
              <a:tabLst/>
              <a:defRPr/>
            </a:pPr>
            <a:endParaRPr kumimoji="0" lang="en-IE" sz="1600" b="0" i="0" u="none" strike="noStrike" kern="1200" cap="none" spc="0" normalizeH="0" baseline="0" noProof="0">
              <a:ln>
                <a:noFill/>
              </a:ln>
              <a:solidFill>
                <a:srgbClr val="3B3B3B"/>
              </a:solidFill>
              <a:effectLst/>
              <a:uLnTx/>
              <a:uFillTx/>
              <a:latin typeface="Verdana"/>
              <a:ea typeface="+mn-ea"/>
              <a:cs typeface="+mn-cs"/>
            </a:endParaRPr>
          </a:p>
        </p:txBody>
      </p:sp>
      <p:sp>
        <p:nvSpPr>
          <p:cNvPr id="8"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95766275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 devices Layout">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4784" y="1801906"/>
            <a:ext cx="4768364" cy="5218050"/>
          </a:xfrm>
          <a:prstGeom prst="rect">
            <a:avLst/>
          </a:prstGeom>
        </p:spPr>
      </p:pic>
      <p:sp>
        <p:nvSpPr>
          <p:cNvPr id="10" name="Picture Placeholder 3"/>
          <p:cNvSpPr>
            <a:spLocks noGrp="1"/>
          </p:cNvSpPr>
          <p:nvPr userDrawn="1">
            <p:ph type="pic" sz="quarter" idx="11"/>
          </p:nvPr>
        </p:nvSpPr>
        <p:spPr>
          <a:xfrm>
            <a:off x="3845169" y="2112416"/>
            <a:ext cx="4075723" cy="2431334"/>
          </a:xfrm>
          <a:prstGeom prst="rect">
            <a:avLst/>
          </a:prstGeom>
        </p:spPr>
        <p:txBody>
          <a:bodyPr/>
          <a:lstStyle>
            <a:lvl1pPr marL="0" indent="0" algn="ctr">
              <a:buNone/>
              <a:defRPr baseline="0">
                <a:solidFill>
                  <a:schemeClr val="tx1"/>
                </a:solidFill>
                <a:latin typeface="+mn-lt"/>
                <a:ea typeface="Roboto" panose="02000000000000000000" pitchFamily="2" charset="0"/>
              </a:defRPr>
            </a:lvl1pPr>
          </a:lstStyle>
          <a:p>
            <a:r>
              <a:rPr lang="en-US"/>
              <a:t>Click icon to add picture</a:t>
            </a:r>
            <a:endParaRPr lang="en-IE"/>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0931" y="4008527"/>
            <a:ext cx="970559" cy="1716436"/>
          </a:xfrm>
          <a:prstGeom prst="rect">
            <a:avLst/>
          </a:prstGeom>
        </p:spPr>
      </p:pic>
      <p:sp>
        <p:nvSpPr>
          <p:cNvPr id="8" name="Subtitle 2"/>
          <p:cNvSpPr>
            <a:spLocks noGrp="1"/>
          </p:cNvSpPr>
          <p:nvPr userDrawn="1">
            <p:ph type="subTitle" idx="1" hasCustomPrompt="1"/>
          </p:nvPr>
        </p:nvSpPr>
        <p:spPr>
          <a:xfrm>
            <a:off x="343283" y="1104076"/>
            <a:ext cx="5630760" cy="375744"/>
          </a:xfrm>
          <a:prstGeom prst="rect">
            <a:avLst/>
          </a:prstGeom>
        </p:spPr>
        <p:txBody>
          <a:bodyPr lIns="0" tIns="0" rIns="0" bIns="0">
            <a:noAutofit/>
          </a:bodyPr>
          <a:lstStyle>
            <a:lvl1pPr marL="0" indent="0" algn="l">
              <a:lnSpc>
                <a:spcPct val="100000"/>
              </a:lnSpc>
              <a:spcBef>
                <a:spcPts val="600"/>
              </a:spcBef>
              <a:buNone/>
              <a:defRPr sz="1800" baseline="0">
                <a:solidFill>
                  <a:srgbClr val="1E3238"/>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9" name="Title 4"/>
          <p:cNvSpPr>
            <a:spLocks noGrp="1"/>
          </p:cNvSpPr>
          <p:nvPr userDrawn="1">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b="5221"/>
          <a:stretch/>
        </p:blipFill>
        <p:spPr>
          <a:xfrm>
            <a:off x="2262017" y="3329678"/>
            <a:ext cx="1745481" cy="2816727"/>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1932" y="3202002"/>
            <a:ext cx="4275651" cy="2601801"/>
          </a:xfrm>
          <a:prstGeom prst="rect">
            <a:avLst/>
          </a:prstGeom>
        </p:spPr>
      </p:pic>
      <p:sp>
        <p:nvSpPr>
          <p:cNvPr id="11" name="Picture Placeholder 3"/>
          <p:cNvSpPr>
            <a:spLocks noGrp="1"/>
          </p:cNvSpPr>
          <p:nvPr>
            <p:ph type="pic" sz="quarter" idx="12"/>
          </p:nvPr>
        </p:nvSpPr>
        <p:spPr>
          <a:xfrm>
            <a:off x="2462147" y="3615491"/>
            <a:ext cx="1347409" cy="180426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2" name="Picture Placeholder 3"/>
          <p:cNvSpPr>
            <a:spLocks noGrp="1"/>
          </p:cNvSpPr>
          <p:nvPr>
            <p:ph type="pic" sz="quarter" idx="13"/>
          </p:nvPr>
        </p:nvSpPr>
        <p:spPr>
          <a:xfrm>
            <a:off x="1340943" y="4279103"/>
            <a:ext cx="631816" cy="1119324"/>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
        <p:nvSpPr>
          <p:cNvPr id="13" name="Picture Placeholder 3"/>
          <p:cNvSpPr>
            <a:spLocks noGrp="1"/>
          </p:cNvSpPr>
          <p:nvPr>
            <p:ph type="pic" sz="quarter" idx="14"/>
          </p:nvPr>
        </p:nvSpPr>
        <p:spPr>
          <a:xfrm>
            <a:off x="7861707" y="3444329"/>
            <a:ext cx="3047788" cy="1911442"/>
          </a:xfrm>
          <a:prstGeom prst="rect">
            <a:avLst/>
          </a:prstGeom>
        </p:spPr>
        <p:txBody>
          <a:bodyPr/>
          <a:lstStyle>
            <a:lvl1pPr marL="0" indent="0" algn="ctr">
              <a:buNone/>
              <a:defRPr>
                <a:solidFill>
                  <a:schemeClr val="tx1"/>
                </a:solidFill>
                <a:latin typeface="+mn-lt"/>
                <a:ea typeface="Roboto" panose="02000000000000000000" pitchFamily="2" charset="0"/>
              </a:defRPr>
            </a:lvl1pPr>
          </a:lstStyle>
          <a:p>
            <a:r>
              <a:rPr lang="en-US"/>
              <a:t>Click icon to add picture</a:t>
            </a:r>
            <a:endParaRPr lang="en-IE"/>
          </a:p>
        </p:txBody>
      </p:sp>
    </p:spTree>
    <p:custDataLst>
      <p:tags r:id="rId1"/>
    </p:custDataLst>
    <p:extLst>
      <p:ext uri="{BB962C8B-B14F-4D97-AF65-F5344CB8AC3E}">
        <p14:creationId xmlns:p14="http://schemas.microsoft.com/office/powerpoint/2010/main" val="36873704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22930"/>
          <a:stretch/>
        </p:blipFill>
        <p:spPr>
          <a:xfrm>
            <a:off x="7482326" y="975178"/>
            <a:ext cx="4316154" cy="5882822"/>
          </a:xfrm>
          <a:prstGeom prst="rect">
            <a:avLst/>
          </a:prstGeom>
        </p:spPr>
      </p:pic>
      <p:sp>
        <p:nvSpPr>
          <p:cNvPr id="5" name="Picture Placeholder 27"/>
          <p:cNvSpPr>
            <a:spLocks noGrp="1"/>
          </p:cNvSpPr>
          <p:nvPr>
            <p:ph type="pic" sz="quarter" idx="10"/>
          </p:nvPr>
        </p:nvSpPr>
        <p:spPr>
          <a:xfrm>
            <a:off x="8254355" y="2173069"/>
            <a:ext cx="2801123" cy="4655903"/>
          </a:xfrm>
          <a:prstGeom prst="rect">
            <a:avLst/>
          </a:prstGeom>
        </p:spPr>
      </p:sp>
    </p:spTree>
    <p:custDataLst>
      <p:tags r:id="rId1"/>
    </p:custDataLst>
    <p:extLst>
      <p:ext uri="{BB962C8B-B14F-4D97-AF65-F5344CB8AC3E}">
        <p14:creationId xmlns:p14="http://schemas.microsoft.com/office/powerpoint/2010/main" val="17258422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Block Arc 3"/>
          <p:cNvSpPr/>
          <p:nvPr userDrawn="1"/>
        </p:nvSpPr>
        <p:spPr>
          <a:xfrm>
            <a:off x="6713592" y="2404572"/>
            <a:ext cx="2232801" cy="2232802"/>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5" name="Block Arc 4"/>
          <p:cNvSpPr/>
          <p:nvPr userDrawn="1"/>
        </p:nvSpPr>
        <p:spPr>
          <a:xfrm rot="10800000">
            <a:off x="4825233" y="2401669"/>
            <a:ext cx="2232801" cy="2232802"/>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6" name="Block Arc 5"/>
          <p:cNvSpPr/>
          <p:nvPr userDrawn="1"/>
        </p:nvSpPr>
        <p:spPr>
          <a:xfrm>
            <a:off x="2940002" y="2421621"/>
            <a:ext cx="2232801" cy="2232802"/>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7" name="Block Arc 6"/>
          <p:cNvSpPr/>
          <p:nvPr userDrawn="1"/>
        </p:nvSpPr>
        <p:spPr>
          <a:xfrm>
            <a:off x="1046557" y="2404572"/>
            <a:ext cx="2232801" cy="2232802"/>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8" name="Block Arc 7"/>
          <p:cNvSpPr/>
          <p:nvPr userDrawn="1"/>
        </p:nvSpPr>
        <p:spPr>
          <a:xfrm>
            <a:off x="4825233" y="2404572"/>
            <a:ext cx="2232801" cy="2232802"/>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9" name="Block Arc 8"/>
          <p:cNvSpPr/>
          <p:nvPr userDrawn="1"/>
        </p:nvSpPr>
        <p:spPr>
          <a:xfrm>
            <a:off x="8603810" y="2404572"/>
            <a:ext cx="2232801" cy="2232802"/>
          </a:xfrm>
          <a:prstGeom prst="blockArc">
            <a:avLst>
              <a:gd name="adj1" fmla="val 10800000"/>
              <a:gd name="adj2" fmla="val 3"/>
              <a:gd name="adj3" fmla="val 1529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10" name="Freeform 9"/>
          <p:cNvSpPr/>
          <p:nvPr userDrawn="1"/>
        </p:nvSpPr>
        <p:spPr>
          <a:xfrm>
            <a:off x="1514182" y="2867477"/>
            <a:ext cx="1297550" cy="12975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1"/>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a:solidFill>
                <a:schemeClr val="accent1"/>
              </a:solidFill>
              <a:latin typeface="+mn-lt"/>
            </a:endParaRPr>
          </a:p>
        </p:txBody>
      </p:sp>
      <p:sp>
        <p:nvSpPr>
          <p:cNvPr id="11" name="Freeform 10"/>
          <p:cNvSpPr/>
          <p:nvPr userDrawn="1"/>
        </p:nvSpPr>
        <p:spPr>
          <a:xfrm>
            <a:off x="3411677" y="2867477"/>
            <a:ext cx="1297550" cy="12975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2"/>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a:solidFill>
                <a:schemeClr val="accent2"/>
              </a:solidFill>
              <a:latin typeface="+mn-lt"/>
            </a:endParaRPr>
          </a:p>
        </p:txBody>
      </p:sp>
      <p:sp>
        <p:nvSpPr>
          <p:cNvPr id="12" name="Freeform 11"/>
          <p:cNvSpPr/>
          <p:nvPr userDrawn="1"/>
        </p:nvSpPr>
        <p:spPr>
          <a:xfrm>
            <a:off x="5290963" y="2867477"/>
            <a:ext cx="1297550" cy="12975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3"/>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a:solidFill>
                <a:schemeClr val="accent3"/>
              </a:solidFill>
              <a:latin typeface="+mn-lt"/>
            </a:endParaRPr>
          </a:p>
        </p:txBody>
      </p:sp>
      <p:sp>
        <p:nvSpPr>
          <p:cNvPr id="13" name="Freeform 12"/>
          <p:cNvSpPr/>
          <p:nvPr userDrawn="1"/>
        </p:nvSpPr>
        <p:spPr>
          <a:xfrm>
            <a:off x="7197527" y="2867477"/>
            <a:ext cx="1297550" cy="12975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a:solidFill>
                <a:schemeClr val="accent4"/>
              </a:solidFill>
              <a:latin typeface="+mn-lt"/>
            </a:endParaRPr>
          </a:p>
        </p:txBody>
      </p:sp>
      <p:sp>
        <p:nvSpPr>
          <p:cNvPr id="14" name="Freeform 13"/>
          <p:cNvSpPr/>
          <p:nvPr userDrawn="1"/>
        </p:nvSpPr>
        <p:spPr>
          <a:xfrm>
            <a:off x="9076812" y="2867477"/>
            <a:ext cx="1297550" cy="12975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5"/>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a:solidFill>
                <a:schemeClr val="accent5"/>
              </a:solidFill>
              <a:latin typeface="+mn-lt"/>
            </a:endParaRPr>
          </a:p>
        </p:txBody>
      </p:sp>
      <p:sp>
        <p:nvSpPr>
          <p:cNvPr id="15" name="Block Arc 14"/>
          <p:cNvSpPr/>
          <p:nvPr userDrawn="1"/>
        </p:nvSpPr>
        <p:spPr>
          <a:xfrm rot="10800000">
            <a:off x="1046557" y="2401668"/>
            <a:ext cx="2232801" cy="2232802"/>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16" name="Block Arc 15"/>
          <p:cNvSpPr/>
          <p:nvPr userDrawn="1"/>
        </p:nvSpPr>
        <p:spPr>
          <a:xfrm rot="10800000">
            <a:off x="2934914" y="2401669"/>
            <a:ext cx="2232801" cy="2232802"/>
          </a:xfrm>
          <a:prstGeom prst="blockArc">
            <a:avLst>
              <a:gd name="adj1" fmla="val 10800000"/>
              <a:gd name="adj2" fmla="val 3"/>
              <a:gd name="adj3" fmla="val 15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17" name="Block Arc 16"/>
          <p:cNvSpPr/>
          <p:nvPr userDrawn="1"/>
        </p:nvSpPr>
        <p:spPr>
          <a:xfrm rot="10800000">
            <a:off x="8603810" y="2401669"/>
            <a:ext cx="2232801" cy="2232802"/>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18" name="Block Arc 17"/>
          <p:cNvSpPr/>
          <p:nvPr userDrawn="1"/>
        </p:nvSpPr>
        <p:spPr>
          <a:xfrm rot="10800000">
            <a:off x="6713592" y="2401669"/>
            <a:ext cx="2232801" cy="2232802"/>
          </a:xfrm>
          <a:prstGeom prst="blockArc">
            <a:avLst>
              <a:gd name="adj1" fmla="val 10800000"/>
              <a:gd name="adj2" fmla="val 3"/>
              <a:gd name="adj3" fmla="val 15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n-lt"/>
            </a:endParaRPr>
          </a:p>
        </p:txBody>
      </p:sp>
      <p:sp>
        <p:nvSpPr>
          <p:cNvPr id="19" name="Text Placeholder 4"/>
          <p:cNvSpPr>
            <a:spLocks noGrp="1"/>
          </p:cNvSpPr>
          <p:nvPr>
            <p:ph type="body" sz="quarter" idx="18" hasCustomPrompt="1"/>
          </p:nvPr>
        </p:nvSpPr>
        <p:spPr>
          <a:xfrm>
            <a:off x="2787067" y="4807025"/>
            <a:ext cx="2472503" cy="365362"/>
          </a:xfrm>
          <a:prstGeom prst="rect">
            <a:avLst/>
          </a:prstGeom>
        </p:spPr>
        <p:txBody>
          <a:bodyPr lIns="0"/>
          <a:lstStyle>
            <a:lvl1pPr marL="0" indent="0" algn="ctr">
              <a:lnSpc>
                <a:spcPct val="100000"/>
              </a:lnSpc>
              <a:spcBef>
                <a:spcPts val="600"/>
              </a:spcBef>
              <a:buNone/>
              <a:defRPr sz="1800" b="0" baseline="0">
                <a:solidFill>
                  <a:schemeClr val="accent2"/>
                </a:solidFill>
                <a:latin typeface="+mn-lt"/>
              </a:defRPr>
            </a:lvl1pPr>
          </a:lstStyle>
          <a:p>
            <a:pPr lvl="0"/>
            <a:r>
              <a:rPr lang="en-IE"/>
              <a:t>Heading</a:t>
            </a:r>
          </a:p>
        </p:txBody>
      </p:sp>
      <p:sp>
        <p:nvSpPr>
          <p:cNvPr id="20" name="Text Placeholder 3"/>
          <p:cNvSpPr>
            <a:spLocks noGrp="1"/>
          </p:cNvSpPr>
          <p:nvPr>
            <p:ph type="body" sz="quarter" idx="22" hasCustomPrompt="1"/>
          </p:nvPr>
        </p:nvSpPr>
        <p:spPr>
          <a:xfrm>
            <a:off x="2787065" y="5260672"/>
            <a:ext cx="2472505" cy="832521"/>
          </a:xfrm>
          <a:prstGeom prst="rect">
            <a:avLst/>
          </a:prstGeom>
        </p:spPr>
        <p:txBody>
          <a:bodyPr lIns="0" tIns="0" rIns="0" bIns="0"/>
          <a:lstStyle>
            <a:lvl1pPr marL="0" indent="0" algn="ctr">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a:t>
            </a:r>
          </a:p>
        </p:txBody>
      </p:sp>
      <p:sp>
        <p:nvSpPr>
          <p:cNvPr id="21" name="Text Placeholder 4"/>
          <p:cNvSpPr>
            <a:spLocks noGrp="1"/>
          </p:cNvSpPr>
          <p:nvPr>
            <p:ph type="body" sz="quarter" idx="23" hasCustomPrompt="1"/>
          </p:nvPr>
        </p:nvSpPr>
        <p:spPr>
          <a:xfrm>
            <a:off x="6614792" y="4814113"/>
            <a:ext cx="2472503" cy="365362"/>
          </a:xfrm>
          <a:prstGeom prst="rect">
            <a:avLst/>
          </a:prstGeom>
        </p:spPr>
        <p:txBody>
          <a:bodyPr lIns="0"/>
          <a:lstStyle>
            <a:lvl1pPr marL="0" indent="0" algn="ctr">
              <a:lnSpc>
                <a:spcPct val="100000"/>
              </a:lnSpc>
              <a:spcBef>
                <a:spcPts val="600"/>
              </a:spcBef>
              <a:buNone/>
              <a:defRPr sz="1800" b="0" baseline="0">
                <a:solidFill>
                  <a:schemeClr val="accent4"/>
                </a:solidFill>
                <a:latin typeface="+mn-lt"/>
              </a:defRPr>
            </a:lvl1pPr>
          </a:lstStyle>
          <a:p>
            <a:pPr lvl="0"/>
            <a:r>
              <a:rPr lang="en-IE"/>
              <a:t>Heading</a:t>
            </a:r>
          </a:p>
        </p:txBody>
      </p:sp>
      <p:sp>
        <p:nvSpPr>
          <p:cNvPr id="22" name="Text Placeholder 3"/>
          <p:cNvSpPr>
            <a:spLocks noGrp="1"/>
          </p:cNvSpPr>
          <p:nvPr>
            <p:ph type="body" sz="quarter" idx="24" hasCustomPrompt="1"/>
          </p:nvPr>
        </p:nvSpPr>
        <p:spPr>
          <a:xfrm>
            <a:off x="6614790" y="5267760"/>
            <a:ext cx="2472505" cy="832521"/>
          </a:xfrm>
          <a:prstGeom prst="rect">
            <a:avLst/>
          </a:prstGeom>
        </p:spPr>
        <p:txBody>
          <a:bodyPr lIns="0" tIns="0" rIns="0" bIns="0"/>
          <a:lstStyle>
            <a:lvl1pPr marL="0" indent="0" algn="ctr">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a:t>
            </a:r>
          </a:p>
        </p:txBody>
      </p:sp>
      <p:sp>
        <p:nvSpPr>
          <p:cNvPr id="23" name="Text Placeholder 4"/>
          <p:cNvSpPr>
            <a:spLocks noGrp="1"/>
          </p:cNvSpPr>
          <p:nvPr>
            <p:ph type="body" sz="quarter" idx="25" hasCustomPrompt="1"/>
          </p:nvPr>
        </p:nvSpPr>
        <p:spPr>
          <a:xfrm>
            <a:off x="939174" y="1083057"/>
            <a:ext cx="2472503" cy="365362"/>
          </a:xfrm>
          <a:prstGeom prst="rect">
            <a:avLst/>
          </a:prstGeom>
        </p:spPr>
        <p:txBody>
          <a:bodyPr lIns="0"/>
          <a:lstStyle>
            <a:lvl1pPr marL="0" indent="0" algn="ctr">
              <a:lnSpc>
                <a:spcPct val="100000"/>
              </a:lnSpc>
              <a:spcBef>
                <a:spcPts val="600"/>
              </a:spcBef>
              <a:buNone/>
              <a:defRPr sz="1800" b="0" baseline="0">
                <a:solidFill>
                  <a:schemeClr val="tx2"/>
                </a:solidFill>
                <a:latin typeface="+mn-lt"/>
              </a:defRPr>
            </a:lvl1pPr>
          </a:lstStyle>
          <a:p>
            <a:pPr lvl="0"/>
            <a:r>
              <a:rPr lang="en-IE"/>
              <a:t>Heading</a:t>
            </a:r>
          </a:p>
        </p:txBody>
      </p:sp>
      <p:sp>
        <p:nvSpPr>
          <p:cNvPr id="24" name="Text Placeholder 3"/>
          <p:cNvSpPr>
            <a:spLocks noGrp="1"/>
          </p:cNvSpPr>
          <p:nvPr>
            <p:ph type="body" sz="quarter" idx="26" hasCustomPrompt="1"/>
          </p:nvPr>
        </p:nvSpPr>
        <p:spPr>
          <a:xfrm>
            <a:off x="939172" y="1536704"/>
            <a:ext cx="2472505" cy="832521"/>
          </a:xfrm>
          <a:prstGeom prst="rect">
            <a:avLst/>
          </a:prstGeom>
        </p:spPr>
        <p:txBody>
          <a:bodyPr lIns="0" tIns="0" rIns="0" bIns="0"/>
          <a:lstStyle>
            <a:lvl1pPr marL="0" indent="0" algn="ctr">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a:t>
            </a:r>
          </a:p>
        </p:txBody>
      </p:sp>
      <p:sp>
        <p:nvSpPr>
          <p:cNvPr id="25" name="Text Placeholder 4"/>
          <p:cNvSpPr>
            <a:spLocks noGrp="1"/>
          </p:cNvSpPr>
          <p:nvPr>
            <p:ph type="body" sz="quarter" idx="27" hasCustomPrompt="1"/>
          </p:nvPr>
        </p:nvSpPr>
        <p:spPr>
          <a:xfrm>
            <a:off x="4709227" y="1083057"/>
            <a:ext cx="2472503" cy="365362"/>
          </a:xfrm>
          <a:prstGeom prst="rect">
            <a:avLst/>
          </a:prstGeom>
        </p:spPr>
        <p:txBody>
          <a:bodyPr lIns="0"/>
          <a:lstStyle>
            <a:lvl1pPr marL="0" indent="0" algn="ctr">
              <a:lnSpc>
                <a:spcPct val="100000"/>
              </a:lnSpc>
              <a:spcBef>
                <a:spcPts val="600"/>
              </a:spcBef>
              <a:buNone/>
              <a:defRPr sz="1800" b="0" baseline="0">
                <a:solidFill>
                  <a:schemeClr val="accent3"/>
                </a:solidFill>
                <a:latin typeface="+mn-lt"/>
              </a:defRPr>
            </a:lvl1pPr>
          </a:lstStyle>
          <a:p>
            <a:pPr lvl="0"/>
            <a:r>
              <a:rPr lang="en-IE"/>
              <a:t>Heading</a:t>
            </a:r>
          </a:p>
        </p:txBody>
      </p:sp>
      <p:sp>
        <p:nvSpPr>
          <p:cNvPr id="26" name="Text Placeholder 3"/>
          <p:cNvSpPr>
            <a:spLocks noGrp="1"/>
          </p:cNvSpPr>
          <p:nvPr>
            <p:ph type="body" sz="quarter" idx="28" hasCustomPrompt="1"/>
          </p:nvPr>
        </p:nvSpPr>
        <p:spPr>
          <a:xfrm>
            <a:off x="4709225" y="1536704"/>
            <a:ext cx="2472505" cy="832521"/>
          </a:xfrm>
          <a:prstGeom prst="rect">
            <a:avLst/>
          </a:prstGeom>
        </p:spPr>
        <p:txBody>
          <a:bodyPr lIns="0" tIns="0" rIns="0" bIns="0"/>
          <a:lstStyle>
            <a:lvl1pPr marL="0" indent="0" algn="ctr">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a:t>
            </a:r>
          </a:p>
        </p:txBody>
      </p:sp>
      <p:sp>
        <p:nvSpPr>
          <p:cNvPr id="27" name="Text Placeholder 4"/>
          <p:cNvSpPr>
            <a:spLocks noGrp="1"/>
          </p:cNvSpPr>
          <p:nvPr>
            <p:ph type="body" sz="quarter" idx="29" hasCustomPrompt="1"/>
          </p:nvPr>
        </p:nvSpPr>
        <p:spPr>
          <a:xfrm>
            <a:off x="8603810" y="1083057"/>
            <a:ext cx="2472503" cy="365362"/>
          </a:xfrm>
          <a:prstGeom prst="rect">
            <a:avLst/>
          </a:prstGeom>
        </p:spPr>
        <p:txBody>
          <a:bodyPr lIns="0"/>
          <a:lstStyle>
            <a:lvl1pPr marL="0" indent="0" algn="ctr">
              <a:lnSpc>
                <a:spcPct val="100000"/>
              </a:lnSpc>
              <a:spcBef>
                <a:spcPts val="600"/>
              </a:spcBef>
              <a:buNone/>
              <a:defRPr sz="1800" b="0" baseline="0">
                <a:solidFill>
                  <a:schemeClr val="accent5"/>
                </a:solidFill>
                <a:latin typeface="+mn-lt"/>
              </a:defRPr>
            </a:lvl1pPr>
          </a:lstStyle>
          <a:p>
            <a:pPr lvl="0"/>
            <a:r>
              <a:rPr lang="en-IE"/>
              <a:t>Heading</a:t>
            </a:r>
          </a:p>
        </p:txBody>
      </p:sp>
      <p:sp>
        <p:nvSpPr>
          <p:cNvPr id="28" name="Text Placeholder 3"/>
          <p:cNvSpPr>
            <a:spLocks noGrp="1"/>
          </p:cNvSpPr>
          <p:nvPr>
            <p:ph type="body" sz="quarter" idx="30" hasCustomPrompt="1"/>
          </p:nvPr>
        </p:nvSpPr>
        <p:spPr>
          <a:xfrm>
            <a:off x="8603808" y="1536704"/>
            <a:ext cx="2472505" cy="832521"/>
          </a:xfrm>
          <a:prstGeom prst="rect">
            <a:avLst/>
          </a:prstGeom>
        </p:spPr>
        <p:txBody>
          <a:bodyPr lIns="0" tIns="0" rIns="0" bIns="0"/>
          <a:lstStyle>
            <a:lvl1pPr marL="0" indent="0" algn="ctr">
              <a:lnSpc>
                <a:spcPct val="100000"/>
              </a:lnSpc>
              <a:spcBef>
                <a:spcPts val="600"/>
              </a:spcBef>
              <a:spcAft>
                <a:spcPts val="600"/>
              </a:spcAft>
              <a:buNone/>
              <a:defRPr sz="1600">
                <a:latin typeface="+mn-lt"/>
                <a:ea typeface="Roboto" panose="02000000000000000000" pitchFamily="2" charset="0"/>
              </a:defRPr>
            </a:lvl1pPr>
          </a:lstStyle>
          <a:p>
            <a:r>
              <a:rPr lang="en-IE"/>
              <a:t>Duo </a:t>
            </a:r>
            <a:r>
              <a:rPr lang="en-IE" err="1"/>
              <a:t>ea</a:t>
            </a:r>
            <a:r>
              <a:rPr lang="en-IE"/>
              <a:t> </a:t>
            </a:r>
            <a:r>
              <a:rPr lang="en-IE" err="1"/>
              <a:t>habemus</a:t>
            </a:r>
            <a:r>
              <a:rPr lang="en-IE"/>
              <a:t> </a:t>
            </a:r>
            <a:r>
              <a:rPr lang="en-IE" err="1"/>
              <a:t>adolescens</a:t>
            </a:r>
            <a:r>
              <a:rPr lang="en-IE"/>
              <a:t> </a:t>
            </a:r>
            <a:r>
              <a:rPr lang="en-IE" err="1"/>
              <a:t>sadipscing</a:t>
            </a:r>
            <a:r>
              <a:rPr lang="en-IE"/>
              <a:t>, </a:t>
            </a:r>
            <a:r>
              <a:rPr lang="en-IE" err="1"/>
              <a:t>ut</a:t>
            </a:r>
            <a:r>
              <a:rPr lang="en-IE"/>
              <a:t> duo </a:t>
            </a:r>
            <a:r>
              <a:rPr lang="en-IE" err="1"/>
              <a:t>ullum</a:t>
            </a:r>
            <a:r>
              <a:rPr lang="en-IE"/>
              <a:t>.</a:t>
            </a:r>
          </a:p>
        </p:txBody>
      </p:sp>
      <p:sp>
        <p:nvSpPr>
          <p:cNvPr id="2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1796626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36"/>
          <p:cNvSpPr/>
          <p:nvPr userDrawn="1"/>
        </p:nvSpPr>
        <p:spPr>
          <a:xfrm>
            <a:off x="334962" y="1089024"/>
            <a:ext cx="8368363" cy="5219701"/>
          </a:xfrm>
          <a:prstGeom prst="rect">
            <a:avLst/>
          </a:prstGeom>
          <a:solidFill>
            <a:schemeClr val="tx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
        <p:nvSpPr>
          <p:cNvPr id="10" name="Subtitle 2"/>
          <p:cNvSpPr>
            <a:spLocks noGrp="1"/>
          </p:cNvSpPr>
          <p:nvPr>
            <p:ph type="subTitle" idx="1" hasCustomPrompt="1"/>
          </p:nvPr>
        </p:nvSpPr>
        <p:spPr>
          <a:xfrm>
            <a:off x="576776" y="1411427"/>
            <a:ext cx="6995277" cy="375744"/>
          </a:xfrm>
          <a:prstGeom prst="rect">
            <a:avLst/>
          </a:prstGeom>
        </p:spPr>
        <p:txBody>
          <a:bodyPr lIns="0" tIns="0" rIns="0" bIns="0">
            <a:noAutofit/>
          </a:bodyPr>
          <a:lstStyle>
            <a:lvl1pPr marL="0" indent="0" algn="l">
              <a:lnSpc>
                <a:spcPct val="100000"/>
              </a:lnSpc>
              <a:spcBef>
                <a:spcPts val="600"/>
              </a:spcBef>
              <a:buNone/>
              <a:defRPr sz="1800" baseline="0">
                <a:solidFill>
                  <a:schemeClr val="bg1"/>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11" name="Text Placeholder 4"/>
          <p:cNvSpPr>
            <a:spLocks noGrp="1"/>
          </p:cNvSpPr>
          <p:nvPr>
            <p:ph type="body" sz="quarter" idx="12"/>
          </p:nvPr>
        </p:nvSpPr>
        <p:spPr>
          <a:xfrm>
            <a:off x="576776" y="1818528"/>
            <a:ext cx="5872575" cy="4366909"/>
          </a:xfrm>
          <a:prstGeom prst="rect">
            <a:avLst/>
          </a:prstGeom>
        </p:spPr>
        <p:txBody>
          <a:bodyPr lIns="0" tIns="0" rIns="0" bIns="0"/>
          <a:lstStyle>
            <a:lvl1pPr marL="285750" indent="-285750">
              <a:lnSpc>
                <a:spcPct val="100000"/>
              </a:lnSpc>
              <a:spcBef>
                <a:spcPts val="600"/>
              </a:spcBef>
              <a:spcAft>
                <a:spcPts val="600"/>
              </a:spcAft>
              <a:buClr>
                <a:schemeClr val="bg2"/>
              </a:buClr>
              <a:buFont typeface="Wingdings" panose="05000000000000000000" pitchFamily="2" charset="2"/>
              <a:buChar char="§"/>
              <a:defRPr sz="1600">
                <a:solidFill>
                  <a:schemeClr val="bg1"/>
                </a:solidFill>
              </a:defRPr>
            </a:lvl1pPr>
            <a:lvl2pPr marL="360000" indent="0">
              <a:lnSpc>
                <a:spcPct val="100000"/>
              </a:lnSpc>
              <a:spcBef>
                <a:spcPts val="600"/>
              </a:spcBef>
              <a:spcAft>
                <a:spcPts val="600"/>
              </a:spcAft>
              <a:buClr>
                <a:schemeClr val="accent3"/>
              </a:buClr>
              <a:buFontTx/>
              <a:buNone/>
              <a:defRPr>
                <a:solidFill>
                  <a:schemeClr val="bg1"/>
                </a:solidFill>
              </a:defRPr>
            </a:lvl2pPr>
            <a:lvl3pPr marL="858600" indent="0">
              <a:lnSpc>
                <a:spcPct val="100000"/>
              </a:lnSpc>
              <a:spcBef>
                <a:spcPts val="600"/>
              </a:spcBef>
              <a:spcAft>
                <a:spcPts val="600"/>
              </a:spcAft>
              <a:buFontTx/>
              <a:buNone/>
              <a:defRPr>
                <a:solidFill>
                  <a:schemeClr val="bg1"/>
                </a:solidFill>
              </a:defRPr>
            </a:lvl3pPr>
          </a:lstStyle>
          <a:p>
            <a:pPr lvl="0"/>
            <a:r>
              <a:rPr lang="en-US"/>
              <a:t>Edit Master text styles</a:t>
            </a:r>
          </a:p>
        </p:txBody>
      </p:sp>
      <p:pic>
        <p:nvPicPr>
          <p:cNvPr id="12" name="Picture Placeholder 44">
            <a:extLst>
              <a:ext uri="{FF2B5EF4-FFF2-40B4-BE49-F238E27FC236}">
                <a16:creationId xmlns:a16="http://schemas.microsoft.com/office/drawing/2014/main" id="{C8D96392-518B-3944-86A6-5E38CBD5FB0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1253" t="398" r="8785" b="799"/>
          <a:stretch/>
        </p:blipFill>
        <p:spPr>
          <a:xfrm>
            <a:off x="5547542" y="1089023"/>
            <a:ext cx="6365295" cy="5219701"/>
          </a:xfrm>
          <a:custGeom>
            <a:avLst/>
            <a:gdLst>
              <a:gd name="connsiteX0" fmla="*/ 0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0 w 5645150"/>
              <a:gd name="connsiteY4" fmla="*/ 0 h 5575364"/>
              <a:gd name="connsiteX0" fmla="*/ 1738648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1738648 w 5645150"/>
              <a:gd name="connsiteY4" fmla="*/ 0 h 557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5150" h="5575364">
                <a:moveTo>
                  <a:pt x="1738648" y="0"/>
                </a:moveTo>
                <a:lnTo>
                  <a:pt x="5645150" y="0"/>
                </a:lnTo>
                <a:lnTo>
                  <a:pt x="5645150" y="5575364"/>
                </a:lnTo>
                <a:lnTo>
                  <a:pt x="0" y="5575364"/>
                </a:lnTo>
                <a:lnTo>
                  <a:pt x="1738648" y="0"/>
                </a:lnTo>
                <a:close/>
              </a:path>
            </a:pathLst>
          </a:custGeom>
        </p:spPr>
      </p:pic>
    </p:spTree>
    <p:custDataLst>
      <p:tags r:id="rId1"/>
    </p:custDataLst>
    <p:extLst>
      <p:ext uri="{BB962C8B-B14F-4D97-AF65-F5344CB8AC3E}">
        <p14:creationId xmlns:p14="http://schemas.microsoft.com/office/powerpoint/2010/main" val="3769678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36"/>
          <p:cNvSpPr/>
          <p:nvPr userDrawn="1"/>
        </p:nvSpPr>
        <p:spPr>
          <a:xfrm>
            <a:off x="334962" y="1089024"/>
            <a:ext cx="8368363" cy="5219701"/>
          </a:xfrm>
          <a:prstGeom prst="rect">
            <a:avLst/>
          </a:prstGeom>
          <a:solidFill>
            <a:schemeClr val="tx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
        <p:nvSpPr>
          <p:cNvPr id="10" name="Subtitle 2"/>
          <p:cNvSpPr>
            <a:spLocks noGrp="1"/>
          </p:cNvSpPr>
          <p:nvPr>
            <p:ph type="subTitle" idx="1" hasCustomPrompt="1"/>
          </p:nvPr>
        </p:nvSpPr>
        <p:spPr>
          <a:xfrm>
            <a:off x="576776" y="1411427"/>
            <a:ext cx="6995277" cy="375744"/>
          </a:xfrm>
          <a:prstGeom prst="rect">
            <a:avLst/>
          </a:prstGeom>
        </p:spPr>
        <p:txBody>
          <a:bodyPr lIns="0" tIns="0" rIns="0" bIns="0">
            <a:noAutofit/>
          </a:bodyPr>
          <a:lstStyle>
            <a:lvl1pPr marL="0" indent="0" algn="l">
              <a:lnSpc>
                <a:spcPct val="100000"/>
              </a:lnSpc>
              <a:spcBef>
                <a:spcPts val="600"/>
              </a:spcBef>
              <a:buNone/>
              <a:defRPr sz="1800" baseline="0">
                <a:solidFill>
                  <a:schemeClr val="bg1"/>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11" name="Text Placeholder 4"/>
          <p:cNvSpPr>
            <a:spLocks noGrp="1"/>
          </p:cNvSpPr>
          <p:nvPr>
            <p:ph type="body" sz="quarter" idx="12"/>
          </p:nvPr>
        </p:nvSpPr>
        <p:spPr>
          <a:xfrm>
            <a:off x="576777" y="1818528"/>
            <a:ext cx="5236726" cy="4366909"/>
          </a:xfrm>
          <a:prstGeom prst="rect">
            <a:avLst/>
          </a:prstGeom>
        </p:spPr>
        <p:txBody>
          <a:bodyPr lIns="0" tIns="0" rIns="0" bIns="0"/>
          <a:lstStyle>
            <a:lvl1pPr marL="285750" indent="-285750">
              <a:lnSpc>
                <a:spcPct val="100000"/>
              </a:lnSpc>
              <a:spcBef>
                <a:spcPts val="600"/>
              </a:spcBef>
              <a:spcAft>
                <a:spcPts val="600"/>
              </a:spcAft>
              <a:buClr>
                <a:schemeClr val="bg2"/>
              </a:buClr>
              <a:buFont typeface="Wingdings" panose="05000000000000000000" pitchFamily="2" charset="2"/>
              <a:buChar char="§"/>
              <a:defRPr sz="1600">
                <a:solidFill>
                  <a:schemeClr val="bg1"/>
                </a:solidFill>
              </a:defRPr>
            </a:lvl1pPr>
            <a:lvl2pPr marL="360000" indent="0">
              <a:lnSpc>
                <a:spcPct val="100000"/>
              </a:lnSpc>
              <a:spcBef>
                <a:spcPts val="600"/>
              </a:spcBef>
              <a:spcAft>
                <a:spcPts val="600"/>
              </a:spcAft>
              <a:buClr>
                <a:schemeClr val="accent3"/>
              </a:buClr>
              <a:buFontTx/>
              <a:buNone/>
              <a:defRPr>
                <a:solidFill>
                  <a:schemeClr val="bg1"/>
                </a:solidFill>
              </a:defRPr>
            </a:lvl2pPr>
            <a:lvl3pPr marL="858600" indent="0">
              <a:lnSpc>
                <a:spcPct val="100000"/>
              </a:lnSpc>
              <a:spcBef>
                <a:spcPts val="600"/>
              </a:spcBef>
              <a:spcAft>
                <a:spcPts val="600"/>
              </a:spcAft>
              <a:buFontTx/>
              <a:buNone/>
              <a:defRPr>
                <a:solidFill>
                  <a:schemeClr val="bg1"/>
                </a:solidFill>
              </a:defRPr>
            </a:lvl3pPr>
          </a:lstStyle>
          <a:p>
            <a:pPr lvl="0"/>
            <a:r>
              <a:rPr lang="en-US"/>
              <a:t>Edit Master text styles</a:t>
            </a:r>
          </a:p>
        </p:txBody>
      </p:sp>
      <p:pic>
        <p:nvPicPr>
          <p:cNvPr id="12" name="Picture Placeholder 44">
            <a:extLst>
              <a:ext uri="{FF2B5EF4-FFF2-40B4-BE49-F238E27FC236}">
                <a16:creationId xmlns:a16="http://schemas.microsoft.com/office/drawing/2014/main" id="{C8D96392-518B-3944-86A6-5E38CBD5FB0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47543" y="1089025"/>
            <a:ext cx="6365294" cy="5219700"/>
          </a:xfrm>
          <a:custGeom>
            <a:avLst/>
            <a:gdLst>
              <a:gd name="connsiteX0" fmla="*/ 0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0 w 5645150"/>
              <a:gd name="connsiteY4" fmla="*/ 0 h 5575364"/>
              <a:gd name="connsiteX0" fmla="*/ 1738648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1738648 w 5645150"/>
              <a:gd name="connsiteY4" fmla="*/ 0 h 557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5150" h="5575364">
                <a:moveTo>
                  <a:pt x="1738648" y="0"/>
                </a:moveTo>
                <a:lnTo>
                  <a:pt x="5645150" y="0"/>
                </a:lnTo>
                <a:lnTo>
                  <a:pt x="5645150" y="5575364"/>
                </a:lnTo>
                <a:lnTo>
                  <a:pt x="0" y="5575364"/>
                </a:lnTo>
                <a:lnTo>
                  <a:pt x="1738648" y="0"/>
                </a:lnTo>
                <a:close/>
              </a:path>
            </a:pathLst>
          </a:custGeom>
        </p:spPr>
      </p:pic>
    </p:spTree>
    <p:custDataLst>
      <p:tags r:id="rId1"/>
    </p:custDataLst>
    <p:extLst>
      <p:ext uri="{BB962C8B-B14F-4D97-AF65-F5344CB8AC3E}">
        <p14:creationId xmlns:p14="http://schemas.microsoft.com/office/powerpoint/2010/main" val="713965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36"/>
          <p:cNvSpPr/>
          <p:nvPr userDrawn="1"/>
        </p:nvSpPr>
        <p:spPr>
          <a:xfrm>
            <a:off x="334962" y="1089024"/>
            <a:ext cx="8368363" cy="5219701"/>
          </a:xfrm>
          <a:prstGeom prst="rect">
            <a:avLst/>
          </a:prstGeom>
          <a:solidFill>
            <a:schemeClr val="tx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
        <p:nvSpPr>
          <p:cNvPr id="10" name="Subtitle 2"/>
          <p:cNvSpPr>
            <a:spLocks noGrp="1"/>
          </p:cNvSpPr>
          <p:nvPr>
            <p:ph type="subTitle" idx="1" hasCustomPrompt="1"/>
          </p:nvPr>
        </p:nvSpPr>
        <p:spPr>
          <a:xfrm>
            <a:off x="576776" y="1411427"/>
            <a:ext cx="6995277" cy="375744"/>
          </a:xfrm>
          <a:prstGeom prst="rect">
            <a:avLst/>
          </a:prstGeom>
        </p:spPr>
        <p:txBody>
          <a:bodyPr lIns="0" tIns="0" rIns="0" bIns="0">
            <a:noAutofit/>
          </a:bodyPr>
          <a:lstStyle>
            <a:lvl1pPr marL="0" indent="0" algn="l">
              <a:lnSpc>
                <a:spcPct val="100000"/>
              </a:lnSpc>
              <a:spcBef>
                <a:spcPts val="600"/>
              </a:spcBef>
              <a:buNone/>
              <a:defRPr sz="1800" baseline="0">
                <a:solidFill>
                  <a:schemeClr val="bg1"/>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11" name="Text Placeholder 4"/>
          <p:cNvSpPr>
            <a:spLocks noGrp="1"/>
          </p:cNvSpPr>
          <p:nvPr>
            <p:ph type="body" sz="quarter" idx="12"/>
          </p:nvPr>
        </p:nvSpPr>
        <p:spPr>
          <a:xfrm>
            <a:off x="576776" y="1818528"/>
            <a:ext cx="5872575" cy="4366909"/>
          </a:xfrm>
          <a:prstGeom prst="rect">
            <a:avLst/>
          </a:prstGeom>
        </p:spPr>
        <p:txBody>
          <a:bodyPr lIns="0" tIns="0" rIns="0" bIns="0"/>
          <a:lstStyle>
            <a:lvl1pPr marL="285750" indent="-285750">
              <a:lnSpc>
                <a:spcPct val="100000"/>
              </a:lnSpc>
              <a:spcBef>
                <a:spcPts val="600"/>
              </a:spcBef>
              <a:spcAft>
                <a:spcPts val="600"/>
              </a:spcAft>
              <a:buClr>
                <a:schemeClr val="bg2"/>
              </a:buClr>
              <a:buFont typeface="Wingdings" panose="05000000000000000000" pitchFamily="2" charset="2"/>
              <a:buChar char="§"/>
              <a:defRPr sz="1600">
                <a:solidFill>
                  <a:schemeClr val="bg1"/>
                </a:solidFill>
              </a:defRPr>
            </a:lvl1pPr>
            <a:lvl2pPr marL="360000" indent="0">
              <a:lnSpc>
                <a:spcPct val="100000"/>
              </a:lnSpc>
              <a:spcBef>
                <a:spcPts val="600"/>
              </a:spcBef>
              <a:spcAft>
                <a:spcPts val="600"/>
              </a:spcAft>
              <a:buClr>
                <a:schemeClr val="accent3"/>
              </a:buClr>
              <a:buFontTx/>
              <a:buNone/>
              <a:defRPr>
                <a:solidFill>
                  <a:schemeClr val="bg1"/>
                </a:solidFill>
              </a:defRPr>
            </a:lvl2pPr>
            <a:lvl3pPr marL="858600" indent="0">
              <a:lnSpc>
                <a:spcPct val="100000"/>
              </a:lnSpc>
              <a:spcBef>
                <a:spcPts val="600"/>
              </a:spcBef>
              <a:spcAft>
                <a:spcPts val="600"/>
              </a:spcAft>
              <a:buFontTx/>
              <a:buNone/>
              <a:defRPr>
                <a:solidFill>
                  <a:schemeClr val="bg1"/>
                </a:solidFill>
              </a:defRPr>
            </a:lvl3pPr>
          </a:lstStyle>
          <a:p>
            <a:pPr lvl="0"/>
            <a:r>
              <a:rPr lang="en-US"/>
              <a:t>Edit Master text styles</a:t>
            </a:r>
          </a:p>
        </p:txBody>
      </p:sp>
      <p:pic>
        <p:nvPicPr>
          <p:cNvPr id="12" name="Picture Placeholder 44">
            <a:extLst>
              <a:ext uri="{FF2B5EF4-FFF2-40B4-BE49-F238E27FC236}">
                <a16:creationId xmlns:a16="http://schemas.microsoft.com/office/drawing/2014/main" id="{C8D96392-518B-3944-86A6-5E38CBD5FB0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128" t="11514" r="22055" b="8608"/>
          <a:stretch/>
        </p:blipFill>
        <p:spPr>
          <a:xfrm>
            <a:off x="5547542" y="1089023"/>
            <a:ext cx="6365295" cy="5219701"/>
          </a:xfrm>
          <a:custGeom>
            <a:avLst/>
            <a:gdLst>
              <a:gd name="connsiteX0" fmla="*/ 0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0 w 5645150"/>
              <a:gd name="connsiteY4" fmla="*/ 0 h 5575364"/>
              <a:gd name="connsiteX0" fmla="*/ 1738648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1738648 w 5645150"/>
              <a:gd name="connsiteY4" fmla="*/ 0 h 557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5150" h="5575364">
                <a:moveTo>
                  <a:pt x="1738648" y="0"/>
                </a:moveTo>
                <a:lnTo>
                  <a:pt x="5645150" y="0"/>
                </a:lnTo>
                <a:lnTo>
                  <a:pt x="5645150" y="5575364"/>
                </a:lnTo>
                <a:lnTo>
                  <a:pt x="0" y="5575364"/>
                </a:lnTo>
                <a:lnTo>
                  <a:pt x="1738648" y="0"/>
                </a:lnTo>
                <a:close/>
              </a:path>
            </a:pathLst>
          </a:custGeom>
        </p:spPr>
      </p:pic>
    </p:spTree>
    <p:custDataLst>
      <p:tags r:id="rId1"/>
    </p:custDataLst>
    <p:extLst>
      <p:ext uri="{BB962C8B-B14F-4D97-AF65-F5344CB8AC3E}">
        <p14:creationId xmlns:p14="http://schemas.microsoft.com/office/powerpoint/2010/main" val="3553410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6122417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36"/>
          <p:cNvSpPr/>
          <p:nvPr userDrawn="1"/>
        </p:nvSpPr>
        <p:spPr>
          <a:xfrm>
            <a:off x="334962" y="1089024"/>
            <a:ext cx="8368363" cy="5219701"/>
          </a:xfrm>
          <a:prstGeom prst="rect">
            <a:avLst/>
          </a:prstGeom>
          <a:solidFill>
            <a:schemeClr val="tx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pic>
        <p:nvPicPr>
          <p:cNvPr id="8" name="Picture Placeholder 44"/>
          <p:cNvPicPr>
            <a:picLocks noChangeAspect="1"/>
          </p:cNvPicPr>
          <p:nvPr userDrawn="1"/>
        </p:nvPicPr>
        <p:blipFill rotWithShape="1">
          <a:blip r:embed="rId3">
            <a:extLst>
              <a:ext uri="{28A0092B-C50C-407E-A947-70E740481C1C}">
                <a14:useLocalDpi xmlns:a14="http://schemas.microsoft.com/office/drawing/2010/main" val="0"/>
              </a:ext>
            </a:extLst>
          </a:blip>
          <a:srcRect l="1" r="27401" b="-202"/>
          <a:stretch/>
        </p:blipFill>
        <p:spPr>
          <a:xfrm>
            <a:off x="6449352" y="1089024"/>
            <a:ext cx="5463485" cy="5231734"/>
          </a:xfrm>
          <a:custGeom>
            <a:avLst/>
            <a:gdLst>
              <a:gd name="connsiteX0" fmla="*/ 0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0 w 5645150"/>
              <a:gd name="connsiteY4" fmla="*/ 0 h 5575364"/>
              <a:gd name="connsiteX0" fmla="*/ 1738648 w 5645150"/>
              <a:gd name="connsiteY0" fmla="*/ 0 h 5575364"/>
              <a:gd name="connsiteX1" fmla="*/ 5645150 w 5645150"/>
              <a:gd name="connsiteY1" fmla="*/ 0 h 5575364"/>
              <a:gd name="connsiteX2" fmla="*/ 5645150 w 5645150"/>
              <a:gd name="connsiteY2" fmla="*/ 5575364 h 5575364"/>
              <a:gd name="connsiteX3" fmla="*/ 0 w 5645150"/>
              <a:gd name="connsiteY3" fmla="*/ 5575364 h 5575364"/>
              <a:gd name="connsiteX4" fmla="*/ 1738648 w 5645150"/>
              <a:gd name="connsiteY4" fmla="*/ 0 h 557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5150" h="5575364">
                <a:moveTo>
                  <a:pt x="1738648" y="0"/>
                </a:moveTo>
                <a:lnTo>
                  <a:pt x="5645150" y="0"/>
                </a:lnTo>
                <a:lnTo>
                  <a:pt x="5645150" y="5575364"/>
                </a:lnTo>
                <a:lnTo>
                  <a:pt x="0" y="5575364"/>
                </a:lnTo>
                <a:lnTo>
                  <a:pt x="1738648" y="0"/>
                </a:lnTo>
                <a:close/>
              </a:path>
            </a:pathLst>
          </a:custGeom>
        </p:spPr>
      </p:pic>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
        <p:nvSpPr>
          <p:cNvPr id="10" name="Subtitle 2"/>
          <p:cNvSpPr>
            <a:spLocks noGrp="1"/>
          </p:cNvSpPr>
          <p:nvPr>
            <p:ph type="subTitle" idx="1" hasCustomPrompt="1"/>
          </p:nvPr>
        </p:nvSpPr>
        <p:spPr>
          <a:xfrm>
            <a:off x="576776" y="1411427"/>
            <a:ext cx="6995277" cy="375744"/>
          </a:xfrm>
          <a:prstGeom prst="rect">
            <a:avLst/>
          </a:prstGeom>
        </p:spPr>
        <p:txBody>
          <a:bodyPr lIns="0" tIns="0" rIns="0" bIns="0">
            <a:noAutofit/>
          </a:bodyPr>
          <a:lstStyle>
            <a:lvl1pPr marL="0" indent="0" algn="l">
              <a:lnSpc>
                <a:spcPct val="100000"/>
              </a:lnSpc>
              <a:spcBef>
                <a:spcPts val="600"/>
              </a:spcBef>
              <a:buNone/>
              <a:defRPr sz="1800" baseline="0">
                <a:solidFill>
                  <a:schemeClr val="bg1"/>
                </a:solidFill>
                <a:latin typeface="+mj-lt"/>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Heading</a:t>
            </a:r>
            <a:endParaRPr lang="en-IE"/>
          </a:p>
        </p:txBody>
      </p:sp>
      <p:sp>
        <p:nvSpPr>
          <p:cNvPr id="11" name="Text Placeholder 4"/>
          <p:cNvSpPr>
            <a:spLocks noGrp="1"/>
          </p:cNvSpPr>
          <p:nvPr>
            <p:ph type="body" sz="quarter" idx="12"/>
          </p:nvPr>
        </p:nvSpPr>
        <p:spPr>
          <a:xfrm>
            <a:off x="576776" y="1818528"/>
            <a:ext cx="5872575" cy="4366909"/>
          </a:xfrm>
          <a:prstGeom prst="rect">
            <a:avLst/>
          </a:prstGeom>
        </p:spPr>
        <p:txBody>
          <a:bodyPr lIns="0" tIns="0" rIns="0" bIns="0"/>
          <a:lstStyle>
            <a:lvl1pPr marL="285750" indent="-285750">
              <a:lnSpc>
                <a:spcPct val="100000"/>
              </a:lnSpc>
              <a:spcBef>
                <a:spcPts val="600"/>
              </a:spcBef>
              <a:spcAft>
                <a:spcPts val="600"/>
              </a:spcAft>
              <a:buClr>
                <a:schemeClr val="bg2"/>
              </a:buClr>
              <a:buFont typeface="Wingdings" panose="05000000000000000000" pitchFamily="2" charset="2"/>
              <a:buChar char="§"/>
              <a:defRPr sz="1600">
                <a:solidFill>
                  <a:schemeClr val="bg1"/>
                </a:solidFill>
              </a:defRPr>
            </a:lvl1pPr>
            <a:lvl2pPr marL="360000" indent="0">
              <a:lnSpc>
                <a:spcPct val="100000"/>
              </a:lnSpc>
              <a:spcBef>
                <a:spcPts val="600"/>
              </a:spcBef>
              <a:spcAft>
                <a:spcPts val="600"/>
              </a:spcAft>
              <a:buClr>
                <a:schemeClr val="accent3"/>
              </a:buClr>
              <a:buFontTx/>
              <a:buNone/>
              <a:defRPr>
                <a:solidFill>
                  <a:schemeClr val="bg1"/>
                </a:solidFill>
              </a:defRPr>
            </a:lvl2pPr>
            <a:lvl3pPr marL="858600" indent="0">
              <a:lnSpc>
                <a:spcPct val="100000"/>
              </a:lnSpc>
              <a:spcBef>
                <a:spcPts val="600"/>
              </a:spcBef>
              <a:spcAft>
                <a:spcPts val="600"/>
              </a:spcAft>
              <a:buFontTx/>
              <a:buNone/>
              <a:defRPr>
                <a:solidFill>
                  <a:schemeClr val="bg1"/>
                </a:solidFill>
              </a:defRPr>
            </a:lvl3pPr>
          </a:lstStyle>
          <a:p>
            <a:pPr lvl="0"/>
            <a:r>
              <a:rPr lang="en-US"/>
              <a:t>Edit Master text styles</a:t>
            </a:r>
          </a:p>
        </p:txBody>
      </p:sp>
    </p:spTree>
    <p:custDataLst>
      <p:tags r:id="rId1"/>
    </p:custDataLst>
    <p:extLst>
      <p:ext uri="{BB962C8B-B14F-4D97-AF65-F5344CB8AC3E}">
        <p14:creationId xmlns:p14="http://schemas.microsoft.com/office/powerpoint/2010/main" val="2950641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6"/>
        </a:solidFill>
        <a:effectLst/>
      </p:bgPr>
    </p:bg>
    <p:spTree>
      <p:nvGrpSpPr>
        <p:cNvPr id="1" name=""/>
        <p:cNvGrpSpPr/>
        <p:nvPr/>
      </p:nvGrpSpPr>
      <p:grpSpPr>
        <a:xfrm>
          <a:off x="0" y="0"/>
          <a:ext cx="0" cy="0"/>
          <a:chOff x="0" y="0"/>
          <a:chExt cx="0" cy="0"/>
        </a:xfrm>
      </p:grpSpPr>
      <p:sp>
        <p:nvSpPr>
          <p:cNvPr id="2"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bg2"/>
                </a:solidFill>
                <a:latin typeface="+mn-lt"/>
              </a:defRPr>
            </a:lvl1pPr>
          </a:lstStyle>
          <a:p>
            <a:r>
              <a:rPr lang="en-US"/>
              <a:t>Slide title</a:t>
            </a:r>
            <a:endParaRPr lang="en-IE"/>
          </a:p>
        </p:txBody>
      </p:sp>
      <p:cxnSp>
        <p:nvCxnSpPr>
          <p:cNvPr id="3" name="Straight Connector 2"/>
          <p:cNvCxnSpPr/>
          <p:nvPr userDrawn="1"/>
        </p:nvCxnSpPr>
        <p:spPr>
          <a:xfrm flipV="1">
            <a:off x="331604" y="803004"/>
            <a:ext cx="11528792" cy="9019"/>
          </a:xfrm>
          <a:prstGeom prst="line">
            <a:avLst/>
          </a:prstGeom>
          <a:ln>
            <a:solidFill>
              <a:schemeClr val="bg2"/>
            </a:solidFill>
          </a:ln>
        </p:spPr>
        <p:style>
          <a:lnRef idx="2">
            <a:schemeClr val="accent3"/>
          </a:lnRef>
          <a:fillRef idx="0">
            <a:schemeClr val="accent3"/>
          </a:fillRef>
          <a:effectRef idx="1">
            <a:schemeClr val="accent3"/>
          </a:effectRef>
          <a:fontRef idx="minor">
            <a:schemeClr val="tx1"/>
          </a:fontRef>
        </p:style>
      </p:cxnSp>
    </p:spTree>
    <p:custDataLst>
      <p:tags r:id="rId1"/>
    </p:custDataLst>
    <p:extLst>
      <p:ext uri="{BB962C8B-B14F-4D97-AF65-F5344CB8AC3E}">
        <p14:creationId xmlns:p14="http://schemas.microsoft.com/office/powerpoint/2010/main" val="5285223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2"/>
        </a:solidFill>
        <a:effectLst/>
      </p:bgPr>
    </p:bg>
    <p:spTree>
      <p:nvGrpSpPr>
        <p:cNvPr id="1" name=""/>
        <p:cNvGrpSpPr/>
        <p:nvPr/>
      </p:nvGrpSpPr>
      <p:grpSpPr>
        <a:xfrm>
          <a:off x="0" y="0"/>
          <a:ext cx="0" cy="0"/>
          <a:chOff x="0" y="0"/>
          <a:chExt cx="0" cy="0"/>
        </a:xfrm>
      </p:grpSpPr>
      <p:sp>
        <p:nvSpPr>
          <p:cNvPr id="2"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bg2"/>
                </a:solidFill>
                <a:latin typeface="+mn-lt"/>
              </a:defRPr>
            </a:lvl1pPr>
          </a:lstStyle>
          <a:p>
            <a:r>
              <a:rPr lang="en-US"/>
              <a:t>Slide title</a:t>
            </a:r>
            <a:endParaRPr lang="en-IE"/>
          </a:p>
        </p:txBody>
      </p:sp>
      <p:cxnSp>
        <p:nvCxnSpPr>
          <p:cNvPr id="3" name="Straight Connector 2"/>
          <p:cNvCxnSpPr/>
          <p:nvPr userDrawn="1"/>
        </p:nvCxnSpPr>
        <p:spPr>
          <a:xfrm flipV="1">
            <a:off x="331604" y="803004"/>
            <a:ext cx="11528792" cy="9019"/>
          </a:xfrm>
          <a:prstGeom prst="line">
            <a:avLst/>
          </a:prstGeom>
          <a:ln>
            <a:solidFill>
              <a:schemeClr val="bg2"/>
            </a:solidFill>
          </a:ln>
        </p:spPr>
        <p:style>
          <a:lnRef idx="2">
            <a:schemeClr val="accent3"/>
          </a:lnRef>
          <a:fillRef idx="0">
            <a:schemeClr val="accent3"/>
          </a:fillRef>
          <a:effectRef idx="1">
            <a:schemeClr val="accent3"/>
          </a:effectRef>
          <a:fontRef idx="minor">
            <a:schemeClr val="tx1"/>
          </a:fontRef>
        </p:style>
      </p:cxnSp>
    </p:spTree>
    <p:custDataLst>
      <p:tags r:id="rId1"/>
    </p:custDataLst>
    <p:extLst>
      <p:ext uri="{BB962C8B-B14F-4D97-AF65-F5344CB8AC3E}">
        <p14:creationId xmlns:p14="http://schemas.microsoft.com/office/powerpoint/2010/main" val="2211361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accent3"/>
        </a:solidFill>
        <a:effectLst/>
      </p:bgPr>
    </p:bg>
    <p:spTree>
      <p:nvGrpSpPr>
        <p:cNvPr id="1" name=""/>
        <p:cNvGrpSpPr/>
        <p:nvPr/>
      </p:nvGrpSpPr>
      <p:grpSpPr>
        <a:xfrm>
          <a:off x="0" y="0"/>
          <a:ext cx="0" cy="0"/>
          <a:chOff x="0" y="0"/>
          <a:chExt cx="0" cy="0"/>
        </a:xfrm>
      </p:grpSpPr>
      <p:sp>
        <p:nvSpPr>
          <p:cNvPr id="2"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bg2"/>
                </a:solidFill>
                <a:latin typeface="+mn-lt"/>
              </a:defRPr>
            </a:lvl1pPr>
          </a:lstStyle>
          <a:p>
            <a:r>
              <a:rPr lang="en-US"/>
              <a:t>Slide title</a:t>
            </a:r>
            <a:endParaRPr lang="en-IE"/>
          </a:p>
        </p:txBody>
      </p:sp>
      <p:cxnSp>
        <p:nvCxnSpPr>
          <p:cNvPr id="3" name="Straight Connector 2"/>
          <p:cNvCxnSpPr/>
          <p:nvPr userDrawn="1"/>
        </p:nvCxnSpPr>
        <p:spPr>
          <a:xfrm flipV="1">
            <a:off x="331604" y="803004"/>
            <a:ext cx="11528792" cy="9019"/>
          </a:xfrm>
          <a:prstGeom prst="line">
            <a:avLst/>
          </a:prstGeom>
          <a:ln>
            <a:solidFill>
              <a:schemeClr val="bg2"/>
            </a:solidFill>
          </a:ln>
        </p:spPr>
        <p:style>
          <a:lnRef idx="2">
            <a:schemeClr val="accent3"/>
          </a:lnRef>
          <a:fillRef idx="0">
            <a:schemeClr val="accent3"/>
          </a:fillRef>
          <a:effectRef idx="1">
            <a:schemeClr val="accent3"/>
          </a:effectRef>
          <a:fontRef idx="minor">
            <a:schemeClr val="tx1"/>
          </a:fontRef>
        </p:style>
      </p:cxnSp>
    </p:spTree>
    <p:custDataLst>
      <p:tags r:id="rId1"/>
    </p:custDataLst>
    <p:extLst>
      <p:ext uri="{BB962C8B-B14F-4D97-AF65-F5344CB8AC3E}">
        <p14:creationId xmlns:p14="http://schemas.microsoft.com/office/powerpoint/2010/main" val="15719441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tx2"/>
        </a:solidFill>
        <a:effectLst/>
      </p:bgPr>
    </p:bg>
    <p:spTree>
      <p:nvGrpSpPr>
        <p:cNvPr id="1" name=""/>
        <p:cNvGrpSpPr/>
        <p:nvPr/>
      </p:nvGrpSpPr>
      <p:grpSpPr>
        <a:xfrm>
          <a:off x="0" y="0"/>
          <a:ext cx="0" cy="0"/>
          <a:chOff x="0" y="0"/>
          <a:chExt cx="0" cy="0"/>
        </a:xfrm>
      </p:grpSpPr>
      <p:sp>
        <p:nvSpPr>
          <p:cNvPr id="2"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bg2"/>
                </a:solidFill>
                <a:latin typeface="+mn-lt"/>
              </a:defRPr>
            </a:lvl1pPr>
          </a:lstStyle>
          <a:p>
            <a:r>
              <a:rPr lang="en-US"/>
              <a:t>Slide title</a:t>
            </a:r>
            <a:endParaRPr lang="en-IE"/>
          </a:p>
        </p:txBody>
      </p:sp>
      <p:cxnSp>
        <p:nvCxnSpPr>
          <p:cNvPr id="3" name="Straight Connector 2"/>
          <p:cNvCxnSpPr/>
          <p:nvPr userDrawn="1"/>
        </p:nvCxnSpPr>
        <p:spPr>
          <a:xfrm flipV="1">
            <a:off x="331604" y="803004"/>
            <a:ext cx="11528792" cy="9019"/>
          </a:xfrm>
          <a:prstGeom prst="line">
            <a:avLst/>
          </a:prstGeom>
          <a:ln>
            <a:solidFill>
              <a:schemeClr val="bg2"/>
            </a:solidFill>
          </a:ln>
        </p:spPr>
        <p:style>
          <a:lnRef idx="2">
            <a:schemeClr val="accent3"/>
          </a:lnRef>
          <a:fillRef idx="0">
            <a:schemeClr val="accent3"/>
          </a:fillRef>
          <a:effectRef idx="1">
            <a:schemeClr val="accent3"/>
          </a:effectRef>
          <a:fontRef idx="minor">
            <a:schemeClr val="tx1"/>
          </a:fontRef>
        </p:style>
      </p:cxnSp>
    </p:spTree>
    <p:custDataLst>
      <p:tags r:id="rId1"/>
    </p:custDataLst>
    <p:extLst>
      <p:ext uri="{BB962C8B-B14F-4D97-AF65-F5344CB8AC3E}">
        <p14:creationId xmlns:p14="http://schemas.microsoft.com/office/powerpoint/2010/main" val="3707686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accent4"/>
        </a:solidFill>
        <a:effectLst/>
      </p:bgPr>
    </p:bg>
    <p:spTree>
      <p:nvGrpSpPr>
        <p:cNvPr id="1" name=""/>
        <p:cNvGrpSpPr/>
        <p:nvPr/>
      </p:nvGrpSpPr>
      <p:grpSpPr>
        <a:xfrm>
          <a:off x="0" y="0"/>
          <a:ext cx="0" cy="0"/>
          <a:chOff x="0" y="0"/>
          <a:chExt cx="0" cy="0"/>
        </a:xfrm>
      </p:grpSpPr>
      <p:sp>
        <p:nvSpPr>
          <p:cNvPr id="2"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bg2"/>
                </a:solidFill>
                <a:latin typeface="+mn-lt"/>
              </a:defRPr>
            </a:lvl1pPr>
          </a:lstStyle>
          <a:p>
            <a:r>
              <a:rPr lang="en-US"/>
              <a:t>Slide title</a:t>
            </a:r>
            <a:endParaRPr lang="en-IE"/>
          </a:p>
        </p:txBody>
      </p:sp>
      <p:cxnSp>
        <p:nvCxnSpPr>
          <p:cNvPr id="3" name="Straight Connector 2"/>
          <p:cNvCxnSpPr/>
          <p:nvPr userDrawn="1"/>
        </p:nvCxnSpPr>
        <p:spPr>
          <a:xfrm flipV="1">
            <a:off x="331604" y="803004"/>
            <a:ext cx="11528792" cy="9019"/>
          </a:xfrm>
          <a:prstGeom prst="line">
            <a:avLst/>
          </a:prstGeom>
          <a:ln>
            <a:solidFill>
              <a:schemeClr val="bg2"/>
            </a:solidFill>
          </a:ln>
        </p:spPr>
        <p:style>
          <a:lnRef idx="2">
            <a:schemeClr val="accent3"/>
          </a:lnRef>
          <a:fillRef idx="0">
            <a:schemeClr val="accent3"/>
          </a:fillRef>
          <a:effectRef idx="1">
            <a:schemeClr val="accent3"/>
          </a:effectRef>
          <a:fontRef idx="minor">
            <a:schemeClr val="tx1"/>
          </a:fontRef>
        </p:style>
      </p:cxnSp>
    </p:spTree>
    <p:custDataLst>
      <p:tags r:id="rId1"/>
    </p:custDataLst>
    <p:extLst>
      <p:ext uri="{BB962C8B-B14F-4D97-AF65-F5344CB8AC3E}">
        <p14:creationId xmlns:p14="http://schemas.microsoft.com/office/powerpoint/2010/main" val="2572538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Blank no Title">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020593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o objects">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4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84115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No objects No Audio">
    <p:spTree>
      <p:nvGrpSpPr>
        <p:cNvPr id="1" name=""/>
        <p:cNvGrpSpPr/>
        <p:nvPr/>
      </p:nvGrpSpPr>
      <p:grpSpPr>
        <a:xfrm>
          <a:off x="0" y="0"/>
          <a:ext cx="0" cy="0"/>
          <a:chOff x="0" y="0"/>
          <a:chExt cx="0" cy="0"/>
        </a:xfrm>
      </p:grpSpPr>
      <p:grpSp>
        <p:nvGrpSpPr>
          <p:cNvPr id="3" name="Group 2"/>
          <p:cNvGrpSpPr/>
          <p:nvPr/>
        </p:nvGrpSpPr>
        <p:grpSpPr>
          <a:xfrm>
            <a:off x="334963" y="5749979"/>
            <a:ext cx="558746" cy="558746"/>
            <a:chOff x="5816627" y="3995372"/>
            <a:chExt cx="558746" cy="558746"/>
          </a:xfrm>
        </p:grpSpPr>
        <p:sp>
          <p:nvSpPr>
            <p:cNvPr id="5" name="Rounded Rectangle 4"/>
            <p:cNvSpPr/>
            <p:nvPr/>
          </p:nvSpPr>
          <p:spPr>
            <a:xfrm>
              <a:off x="5816627" y="3995372"/>
              <a:ext cx="558746" cy="558746"/>
            </a:xfrm>
            <a:prstGeom prst="roundRect">
              <a:avLst/>
            </a:prstGeom>
            <a:solidFill>
              <a:schemeClr val="tx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60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Verdana"/>
                <a:ea typeface="+mn-ea"/>
                <a:cs typeface="+mn-cs"/>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98000" y="4076745"/>
              <a:ext cx="396000" cy="396000"/>
            </a:xfrm>
            <a:prstGeom prst="rect">
              <a:avLst/>
            </a:prstGeom>
            <a:noFill/>
          </p:spPr>
        </p:pic>
      </p:grpSp>
      <p:sp>
        <p:nvSpPr>
          <p:cNvPr id="8" name="Text Placeholder 7"/>
          <p:cNvSpPr>
            <a:spLocks noGrp="1"/>
          </p:cNvSpPr>
          <p:nvPr>
            <p:ph type="body" sz="quarter" idx="10" hasCustomPrompt="1"/>
          </p:nvPr>
        </p:nvSpPr>
        <p:spPr>
          <a:xfrm>
            <a:off x="975082" y="5804255"/>
            <a:ext cx="6210300" cy="457815"/>
          </a:xfrm>
          <a:prstGeom prst="rect">
            <a:avLst/>
          </a:prstGeom>
        </p:spPr>
        <p:txBody>
          <a:bodyPr/>
          <a:lstStyle>
            <a:lvl1pPr marL="0" indent="0">
              <a:buClr>
                <a:schemeClr val="tx2"/>
              </a:buClr>
              <a:buFont typeface="Arial" panose="020B0604020202020204" pitchFamily="34" charset="0"/>
              <a:buNone/>
              <a:defRPr/>
            </a:lvl1pPr>
          </a:lstStyle>
          <a:p>
            <a:pPr marL="0" indent="0">
              <a:buClr>
                <a:schemeClr val="tx2"/>
              </a:buClr>
              <a:buFont typeface="Arial" panose="020B0604020202020204" pitchFamily="34" charset="0"/>
              <a:buNone/>
            </a:pPr>
            <a:r>
              <a:rPr lang="en-IE" sz="1600" baseline="0"/>
              <a:t>Slides without any audio should use the no audio icon positioned on the left hand side corner and against the guides </a:t>
            </a:r>
          </a:p>
        </p:txBody>
      </p:sp>
      <p:sp>
        <p:nvSpPr>
          <p:cNvPr id="9"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3309557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34963" y="1089025"/>
            <a:ext cx="4975225" cy="307777"/>
          </a:xfrm>
          <a:prstGeom prst="rect">
            <a:avLst/>
          </a:prstGeom>
        </p:spPr>
        <p:txBody>
          <a:bodyPr lIns="0" tIns="0" rIns="0" bIns="0">
            <a:spAutoFit/>
          </a:bodyPr>
          <a:lstStyle>
            <a:lvl1pPr marL="0" indent="0">
              <a:lnSpc>
                <a:spcPct val="100000"/>
              </a:lnSpc>
              <a:spcBef>
                <a:spcPts val="600"/>
              </a:spcBef>
              <a:buNone/>
              <a:defRPr sz="2000" b="1">
                <a:latin typeface="+mj-lt"/>
              </a:defRPr>
            </a:lvl1pPr>
            <a:lvl2pPr>
              <a:defRPr sz="1800">
                <a:latin typeface="+mj-lt"/>
              </a:defRPr>
            </a:lvl2pPr>
            <a:lvl3pPr>
              <a:defRPr sz="1800">
                <a:latin typeface="+mj-lt"/>
              </a:defRPr>
            </a:lvl3pPr>
            <a:lvl4pPr>
              <a:defRPr sz="1800">
                <a:latin typeface="+mj-lt"/>
              </a:defRPr>
            </a:lvl4pPr>
            <a:lvl5pPr>
              <a:defRPr sz="1800">
                <a:latin typeface="+mj-lt"/>
              </a:defRPr>
            </a:lvl5pPr>
          </a:lstStyle>
          <a:p>
            <a:pPr lvl="0"/>
            <a:r>
              <a:rPr lang="en-US"/>
              <a:t>Heading</a:t>
            </a:r>
          </a:p>
        </p:txBody>
      </p:sp>
      <p:sp>
        <p:nvSpPr>
          <p:cNvPr id="6"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Tree>
    <p:custDataLst>
      <p:tags r:id="rId1"/>
    </p:custDataLst>
    <p:extLst>
      <p:ext uri="{BB962C8B-B14F-4D97-AF65-F5344CB8AC3E}">
        <p14:creationId xmlns:p14="http://schemas.microsoft.com/office/powerpoint/2010/main" val="10154473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box only">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334963" y="431288"/>
            <a:ext cx="10129837" cy="299008"/>
          </a:xfrm>
          <a:prstGeom prst="rect">
            <a:avLst/>
          </a:prstGeom>
        </p:spPr>
        <p:txBody>
          <a:bodyPr lIns="0" tIns="0" rIns="0" bIns="0"/>
          <a:lstStyle>
            <a:lvl1pPr>
              <a:lnSpc>
                <a:spcPct val="100000"/>
              </a:lnSpc>
              <a:spcBef>
                <a:spcPts val="600"/>
              </a:spcBef>
              <a:defRPr sz="2000" b="0" baseline="0">
                <a:solidFill>
                  <a:schemeClr val="tx2"/>
                </a:solidFill>
                <a:latin typeface="+mn-lt"/>
              </a:defRPr>
            </a:lvl1pPr>
          </a:lstStyle>
          <a:p>
            <a:r>
              <a:rPr lang="en-US"/>
              <a:t>Slide title</a:t>
            </a:r>
            <a:endParaRPr lang="en-IE"/>
          </a:p>
        </p:txBody>
      </p:sp>
      <p:sp>
        <p:nvSpPr>
          <p:cNvPr id="6" name="Text Placeholder 4"/>
          <p:cNvSpPr>
            <a:spLocks noGrp="1"/>
          </p:cNvSpPr>
          <p:nvPr>
            <p:ph type="body" sz="quarter" idx="12"/>
          </p:nvPr>
        </p:nvSpPr>
        <p:spPr>
          <a:xfrm>
            <a:off x="334963" y="1093787"/>
            <a:ext cx="11520487" cy="5214938"/>
          </a:xfrm>
          <a:prstGeom prst="rect">
            <a:avLst/>
          </a:prstGeom>
        </p:spPr>
        <p:txBody>
          <a:bodyPr lIns="0" tIns="0" rIns="0" bIns="0"/>
          <a:lstStyle>
            <a:lvl1pPr marL="284400" indent="-284400">
              <a:lnSpc>
                <a:spcPct val="100000"/>
              </a:lnSpc>
              <a:spcBef>
                <a:spcPts val="600"/>
              </a:spcBef>
              <a:spcAft>
                <a:spcPts val="600"/>
              </a:spcAft>
              <a:buFont typeface="Wingdings" panose="05000000000000000000" pitchFamily="2" charset="2"/>
              <a:buChar char="§"/>
              <a:defRPr sz="2000"/>
            </a:lvl1pPr>
            <a:lvl2pPr marL="644400" indent="-284400">
              <a:lnSpc>
                <a:spcPct val="100000"/>
              </a:lnSpc>
              <a:spcBef>
                <a:spcPts val="600"/>
              </a:spcBef>
              <a:spcAft>
                <a:spcPts val="600"/>
              </a:spcAft>
              <a:buClr>
                <a:schemeClr val="accent3"/>
              </a:buClr>
              <a:buFont typeface="Wingdings" panose="05000000000000000000" pitchFamily="2" charset="2"/>
              <a:buChar char="§"/>
              <a:defRPr sz="2000"/>
            </a:lvl2pPr>
            <a:lvl3pPr marL="1143000" indent="-284400">
              <a:lnSpc>
                <a:spcPct val="100000"/>
              </a:lnSpc>
              <a:spcBef>
                <a:spcPts val="600"/>
              </a:spcBef>
              <a:spcAft>
                <a:spcPts val="600"/>
              </a:spcAft>
              <a:buFont typeface="Wingdings" panose="05000000000000000000" pitchFamily="2" charset="2"/>
              <a:buChar char="§"/>
              <a:defRPr sz="2000"/>
            </a:lvl3pPr>
          </a:lstStyle>
          <a:p>
            <a:pPr lvl="0"/>
            <a:r>
              <a:rPr lang="en-US"/>
              <a:t>Edit Master text styles</a:t>
            </a:r>
          </a:p>
          <a:p>
            <a:pPr lvl="1"/>
            <a:r>
              <a:rPr lang="en-US"/>
              <a:t>Second level</a:t>
            </a:r>
          </a:p>
          <a:p>
            <a:pPr lvl="2"/>
            <a:r>
              <a:rPr lang="en-US"/>
              <a:t>Third level</a:t>
            </a:r>
          </a:p>
        </p:txBody>
      </p:sp>
    </p:spTree>
    <p:custDataLst>
      <p:tags r:id="rId1"/>
    </p:custDataLst>
    <p:extLst>
      <p:ext uri="{BB962C8B-B14F-4D97-AF65-F5344CB8AC3E}">
        <p14:creationId xmlns:p14="http://schemas.microsoft.com/office/powerpoint/2010/main" val="671262958"/>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2.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slideLayout" Target="../slideLayouts/slideLayout29.xml"/><Relationship Id="rId3" Type="http://schemas.openxmlformats.org/officeDocument/2006/relationships/slideLayout" Target="../slideLayouts/slideLayout6.xml"/><Relationship Id="rId21" Type="http://schemas.openxmlformats.org/officeDocument/2006/relationships/slideLayout" Target="../slideLayouts/slideLayout24.xml"/><Relationship Id="rId34" Type="http://schemas.openxmlformats.org/officeDocument/2006/relationships/theme" Target="../theme/theme2.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33" Type="http://schemas.openxmlformats.org/officeDocument/2006/relationships/slideLayout" Target="../slideLayouts/slideLayout36.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29" Type="http://schemas.openxmlformats.org/officeDocument/2006/relationships/slideLayout" Target="../slideLayouts/slideLayout3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32" Type="http://schemas.openxmlformats.org/officeDocument/2006/relationships/slideLayout" Target="../slideLayouts/slideLayout35.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slideLayout" Target="../slideLayouts/slideLayout31.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31" Type="http://schemas.openxmlformats.org/officeDocument/2006/relationships/slideLayout" Target="../slideLayouts/slideLayout34.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slideLayout" Target="../slideLayouts/slideLayout30.xml"/><Relationship Id="rId30" Type="http://schemas.openxmlformats.org/officeDocument/2006/relationships/slideLayout" Target="../slideLayouts/slideLayout33.xml"/><Relationship Id="rId35" Type="http://schemas.openxmlformats.org/officeDocument/2006/relationships/tags" Target="../tags/tag6.xml"/><Relationship Id="rId8"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tags" Target="../tags/tag40.xml"/><Relationship Id="rId5" Type="http://schemas.openxmlformats.org/officeDocument/2006/relationships/theme" Target="../theme/theme3.xml"/><Relationship Id="rId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tags" Target="../tags/tag4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theme" Target="../theme/theme4.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67639" y="475770"/>
            <a:ext cx="2672330" cy="1241432"/>
          </a:xfrm>
          <a:prstGeom prst="rect">
            <a:avLst/>
          </a:prstGeom>
        </p:spPr>
      </p:pic>
      <p:sp>
        <p:nvSpPr>
          <p:cNvPr id="6" name="TextBox 5"/>
          <p:cNvSpPr txBox="1"/>
          <p:nvPr userDrawn="1"/>
        </p:nvSpPr>
        <p:spPr>
          <a:xfrm>
            <a:off x="580434" y="5780904"/>
            <a:ext cx="2589865" cy="584775"/>
          </a:xfrm>
          <a:prstGeom prst="rect">
            <a:avLst/>
          </a:prstGeom>
          <a:noFill/>
        </p:spPr>
        <p:txBody>
          <a:bodyPr wrap="square" rtlCol="0">
            <a:spAutoFit/>
          </a:bodyPr>
          <a:lstStyle/>
          <a:p>
            <a:r>
              <a:rPr lang="en-IE"/>
              <a:t>@</a:t>
            </a:r>
            <a:r>
              <a:rPr lang="en-IE" err="1"/>
              <a:t>hiberniacollege</a:t>
            </a:r>
            <a:endParaRPr lang="en-IE"/>
          </a:p>
          <a:p>
            <a:r>
              <a:rPr lang="en-IE"/>
              <a:t>hiberniacollege.com</a:t>
            </a:r>
          </a:p>
        </p:txBody>
      </p:sp>
    </p:spTree>
    <p:custDataLst>
      <p:tags r:id="rId5"/>
    </p:custDataLst>
    <p:extLst>
      <p:ext uri="{BB962C8B-B14F-4D97-AF65-F5344CB8AC3E}">
        <p14:creationId xmlns:p14="http://schemas.microsoft.com/office/powerpoint/2010/main" val="892463045"/>
      </p:ext>
    </p:extLst>
  </p:cSld>
  <p:clrMap bg1="lt1" tx1="dk1" bg2="lt2" tx2="dk2" accent1="accent1" accent2="accent2" accent3="accent3" accent4="accent4" accent5="accent5" accent6="accent6" hlink="hlink" folHlink="folHlink"/>
  <p:sldLayoutIdLst>
    <p:sldLayoutId id="2147483728" r:id="rId1"/>
    <p:sldLayoutId id="2147483770" r:id="rId2"/>
    <p:sldLayoutId id="2147483771" r:id="rId3"/>
  </p:sldLayoutIdLst>
  <p:txStyles>
    <p:titleStyle>
      <a:lvl1pPr algn="l" defTabSz="914400" rtl="0" eaLnBrk="1" latinLnBrk="0" hangingPunct="1">
        <a:lnSpc>
          <a:spcPct val="90000"/>
        </a:lnSpc>
        <a:spcBef>
          <a:spcPct val="0"/>
        </a:spcBef>
        <a:buNone/>
        <a:defRPr sz="2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15" userDrawn="1">
          <p15:clr>
            <a:srgbClr val="F26B43"/>
          </p15:clr>
        </p15:guide>
        <p15:guide id="3" pos="728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ustDataLst>
      <p:tags r:id="rId35"/>
    </p:custDataLst>
    <p:extLst>
      <p:ext uri="{BB962C8B-B14F-4D97-AF65-F5344CB8AC3E}">
        <p14:creationId xmlns:p14="http://schemas.microsoft.com/office/powerpoint/2010/main" val="201404332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 id="2147483749" r:id="rId20"/>
    <p:sldLayoutId id="2147483750" r:id="rId21"/>
    <p:sldLayoutId id="2147483751" r:id="rId22"/>
    <p:sldLayoutId id="2147483752" r:id="rId23"/>
    <p:sldLayoutId id="2147483753" r:id="rId24"/>
    <p:sldLayoutId id="2147483754" r:id="rId25"/>
    <p:sldLayoutId id="2147483755" r:id="rId26"/>
    <p:sldLayoutId id="2147483756" r:id="rId27"/>
    <p:sldLayoutId id="2147483757" r:id="rId28"/>
    <p:sldLayoutId id="2147483758" r:id="rId29"/>
    <p:sldLayoutId id="2147483759" r:id="rId30"/>
    <p:sldLayoutId id="2147483766" r:id="rId31"/>
    <p:sldLayoutId id="2147483772" r:id="rId32"/>
    <p:sldLayoutId id="2147483773" r:id="rId33"/>
  </p:sldLayoutIdLst>
  <p:txStyles>
    <p:titleStyle>
      <a:lvl1pPr algn="l" defTabSz="914400" rtl="0" eaLnBrk="1" latinLnBrk="0" hangingPunct="1">
        <a:lnSpc>
          <a:spcPct val="90000"/>
        </a:lnSpc>
        <a:spcBef>
          <a:spcPct val="0"/>
        </a:spcBef>
        <a:buNone/>
        <a:defRPr sz="2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5"/>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86">
          <p15:clr>
            <a:srgbClr val="000000"/>
          </p15:clr>
        </p15:guide>
        <p15:guide id="3" pos="3840">
          <p15:clr>
            <a:srgbClr val="000000"/>
          </p15:clr>
        </p15:guide>
        <p15:guide id="4" orient="horz" pos="3974">
          <p15:clr>
            <a:srgbClr val="000000"/>
          </p15:clr>
        </p15:guide>
        <p15:guide id="5" pos="211">
          <p15:clr>
            <a:srgbClr val="000000"/>
          </p15:clr>
        </p15:guide>
        <p15:guide id="6" pos="7469">
          <p15:clr>
            <a:srgbClr val="00000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V="1">
            <a:off x="331604" y="803004"/>
            <a:ext cx="11528792" cy="9019"/>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Tree>
    <p:custDataLst>
      <p:tags r:id="rId6"/>
    </p:custDataLst>
    <p:extLst>
      <p:ext uri="{BB962C8B-B14F-4D97-AF65-F5344CB8AC3E}">
        <p14:creationId xmlns:p14="http://schemas.microsoft.com/office/powerpoint/2010/main" val="3764799209"/>
      </p:ext>
    </p:extLst>
  </p:cSld>
  <p:clrMap bg1="lt1" tx1="dk1" bg2="lt2" tx2="dk2" accent1="accent1" accent2="accent2" accent3="accent3" accent4="accent4" accent5="accent5" accent6="accent6" hlink="hlink" folHlink="folHlink"/>
  <p:sldLayoutIdLst>
    <p:sldLayoutId id="2147483774" r:id="rId1"/>
    <p:sldLayoutId id="2147483776" r:id="rId2"/>
    <p:sldLayoutId id="2147483775" r:id="rId3"/>
    <p:sldLayoutId id="214748376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ustDataLst>
      <p:tags r:id="rId7"/>
    </p:custDataLst>
    <p:extLst>
      <p:ext uri="{BB962C8B-B14F-4D97-AF65-F5344CB8AC3E}">
        <p14:creationId xmlns:p14="http://schemas.microsoft.com/office/powerpoint/2010/main" val="88960066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4.xml"/><Relationship Id="rId1" Type="http://schemas.openxmlformats.org/officeDocument/2006/relationships/tags" Target="../tags/tag52.xml"/><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8.xml"/><Relationship Id="rId1" Type="http://schemas.openxmlformats.org/officeDocument/2006/relationships/tags" Target="../tags/tag5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tags" Target="../tags/tag64.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65.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12.xml"/><Relationship Id="rId1" Type="http://schemas.openxmlformats.org/officeDocument/2006/relationships/tags" Target="../tags/tag6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slideLayout" Target="../slideLayouts/slideLayout19.xml"/><Relationship Id="rId1" Type="http://schemas.openxmlformats.org/officeDocument/2006/relationships/tags" Target="../tags/tag67.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slideLayout" Target="../slideLayouts/slideLayout15.xml"/><Relationship Id="rId1" Type="http://schemas.openxmlformats.org/officeDocument/2006/relationships/tags" Target="../tags/tag69.xml"/><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slideLayout" Target="../slideLayouts/slideLayout20.xml"/><Relationship Id="rId1" Type="http://schemas.openxmlformats.org/officeDocument/2006/relationships/tags" Target="../tags/tag70.xml"/><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16.xml"/><Relationship Id="rId1" Type="http://schemas.openxmlformats.org/officeDocument/2006/relationships/tags" Target="../tags/tag71.xml"/><Relationship Id="rId5" Type="http://schemas.openxmlformats.org/officeDocument/2006/relationships/image" Target="../media/image24.jpg"/><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7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7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74.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ags" Target="../tags/tag75.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tags" Target="../tags/tag76.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7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78.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ags" Target="../tags/tag79.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8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tags" Target="../tags/tag8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tags" Target="../tags/tag8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38.xml"/><Relationship Id="rId1" Type="http://schemas.openxmlformats.org/officeDocument/2006/relationships/tags" Target="../tags/tag8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9.xml"/><Relationship Id="rId1" Type="http://schemas.openxmlformats.org/officeDocument/2006/relationships/tags" Target="../tags/tag8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0434" y="5780904"/>
            <a:ext cx="3869018" cy="338554"/>
          </a:xfrm>
          <a:prstGeom prst="rect">
            <a:avLst/>
          </a:prstGeom>
          <a:noFill/>
        </p:spPr>
        <p:txBody>
          <a:bodyPr wrap="square" rtlCol="0">
            <a:spAutoFit/>
          </a:bodyPr>
          <a:lstStyle/>
          <a:p>
            <a:r>
              <a:rPr lang="en-IE" dirty="0"/>
              <a:t>jmeegan@hiberniacollege.com</a:t>
            </a:r>
          </a:p>
        </p:txBody>
      </p:sp>
      <p:sp>
        <p:nvSpPr>
          <p:cNvPr id="4" name="Text Placeholder 4"/>
          <p:cNvSpPr txBox="1">
            <a:spLocks/>
          </p:cNvSpPr>
          <p:nvPr/>
        </p:nvSpPr>
        <p:spPr>
          <a:xfrm>
            <a:off x="567639" y="2192338"/>
            <a:ext cx="6713378" cy="653411"/>
          </a:xfrm>
          <a:prstGeom prst="rect">
            <a:avLst/>
          </a:prstGeom>
        </p:spPr>
        <p:txBody>
          <a:bodyPr anchor="t"/>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4800" b="1" i="0" kern="1200" baseline="0">
                <a:solidFill>
                  <a:schemeClr val="tx1"/>
                </a:solidFill>
                <a:latin typeface="+mj-lt"/>
                <a:ea typeface="+mn-ea"/>
                <a:cs typeface="+mn-cs"/>
              </a:defRPr>
            </a:lvl1pPr>
            <a:lvl2pPr marL="457200" indent="0" algn="l" defTabSz="914400" rtl="0" eaLnBrk="1" latinLnBrk="0" hangingPunct="1">
              <a:lnSpc>
                <a:spcPct val="90000"/>
              </a:lnSpc>
              <a:spcBef>
                <a:spcPts val="500"/>
              </a:spcBef>
              <a:buClr>
                <a:schemeClr val="accent1"/>
              </a:buClr>
              <a:buFont typeface="Arial" panose="020B0604020202020204" pitchFamily="34" charset="0"/>
              <a:buNone/>
              <a:defRPr sz="16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Clr>
                <a:schemeClr val="accent5"/>
              </a:buClr>
              <a:buFont typeface="Arial" panose="020B0604020202020204" pitchFamily="34" charset="0"/>
              <a:buNone/>
              <a:defRPr sz="16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ea typeface="Verdana Bold"/>
              <a:cs typeface="Verdana Bold"/>
            </a:endParaRPr>
          </a:p>
        </p:txBody>
      </p:sp>
      <p:sp>
        <p:nvSpPr>
          <p:cNvPr id="5" name="Text Placeholder 4"/>
          <p:cNvSpPr txBox="1">
            <a:spLocks/>
          </p:cNvSpPr>
          <p:nvPr/>
        </p:nvSpPr>
        <p:spPr>
          <a:xfrm>
            <a:off x="567639" y="3028401"/>
            <a:ext cx="6713378" cy="653411"/>
          </a:xfrm>
          <a:prstGeom prst="rect">
            <a:avLst/>
          </a:prstGeom>
        </p:spPr>
        <p:txBody>
          <a:bodyPr anchor="t"/>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3600" b="0" i="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Clr>
                <a:schemeClr val="accent1"/>
              </a:buClr>
              <a:buFont typeface="Arial" panose="020B0604020202020204" pitchFamily="34" charset="0"/>
              <a:buNone/>
              <a:defRPr sz="16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Clr>
                <a:schemeClr val="accent5"/>
              </a:buClr>
              <a:buFont typeface="Arial" panose="020B0604020202020204" pitchFamily="34" charset="0"/>
              <a:buNone/>
              <a:defRPr sz="16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i="1" dirty="0">
              <a:ea typeface="Verdana"/>
              <a:cs typeface="Verdana"/>
            </a:endParaRPr>
          </a:p>
        </p:txBody>
      </p:sp>
      <p:sp>
        <p:nvSpPr>
          <p:cNvPr id="6" name="Isosceles Triangle 1"/>
          <p:cNvSpPr/>
          <p:nvPr/>
        </p:nvSpPr>
        <p:spPr>
          <a:xfrm flipV="1">
            <a:off x="6092190" y="0"/>
            <a:ext cx="6099810" cy="5058032"/>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rgbClr val="305E88"/>
          </a:solidFill>
          <a:ln>
            <a:noFill/>
          </a:ln>
          <a:effectLst>
            <a:outerShdw blurRad="3810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7" name="Isosceles Triangle 1"/>
          <p:cNvSpPr/>
          <p:nvPr/>
        </p:nvSpPr>
        <p:spPr>
          <a:xfrm>
            <a:off x="6096000" y="2308860"/>
            <a:ext cx="6099810" cy="4549140"/>
          </a:xfrm>
          <a:custGeom>
            <a:avLst/>
            <a:gdLst>
              <a:gd name="connsiteX0" fmla="*/ 0 w 6096000"/>
              <a:gd name="connsiteY0" fmla="*/ 3429000 h 3429000"/>
              <a:gd name="connsiteX1" fmla="*/ 3048000 w 6096000"/>
              <a:gd name="connsiteY1" fmla="*/ 0 h 3429000"/>
              <a:gd name="connsiteX2" fmla="*/ 6096000 w 6096000"/>
              <a:gd name="connsiteY2" fmla="*/ 3429000 h 3429000"/>
              <a:gd name="connsiteX3" fmla="*/ 0 w 6096000"/>
              <a:gd name="connsiteY3" fmla="*/ 3429000 h 3429000"/>
              <a:gd name="connsiteX0" fmla="*/ 0 w 6099810"/>
              <a:gd name="connsiteY0" fmla="*/ 4549140 h 4549140"/>
              <a:gd name="connsiteX1" fmla="*/ 6099810 w 6099810"/>
              <a:gd name="connsiteY1" fmla="*/ 0 h 4549140"/>
              <a:gd name="connsiteX2" fmla="*/ 6096000 w 6099810"/>
              <a:gd name="connsiteY2" fmla="*/ 4549140 h 4549140"/>
              <a:gd name="connsiteX3" fmla="*/ 0 w 6099810"/>
              <a:gd name="connsiteY3" fmla="*/ 4549140 h 4549140"/>
            </a:gdLst>
            <a:ahLst/>
            <a:cxnLst>
              <a:cxn ang="0">
                <a:pos x="connsiteX0" y="connsiteY0"/>
              </a:cxn>
              <a:cxn ang="0">
                <a:pos x="connsiteX1" y="connsiteY1"/>
              </a:cxn>
              <a:cxn ang="0">
                <a:pos x="connsiteX2" y="connsiteY2"/>
              </a:cxn>
              <a:cxn ang="0">
                <a:pos x="connsiteX3" y="connsiteY3"/>
              </a:cxn>
            </a:cxnLst>
            <a:rect l="l" t="t" r="r" b="b"/>
            <a:pathLst>
              <a:path w="6099810" h="4549140">
                <a:moveTo>
                  <a:pt x="0" y="4549140"/>
                </a:moveTo>
                <a:lnTo>
                  <a:pt x="6099810" y="0"/>
                </a:lnTo>
                <a:lnTo>
                  <a:pt x="6096000" y="4549140"/>
                </a:lnTo>
                <a:lnTo>
                  <a:pt x="0" y="4549140"/>
                </a:lnTo>
                <a:close/>
              </a:path>
            </a:pathLst>
          </a:custGeom>
          <a:solidFill>
            <a:schemeClr val="accent2"/>
          </a:solidFill>
          <a:ln>
            <a:noFill/>
          </a:ln>
          <a:effectLst>
            <a:outerShdw blurRad="101600" dist="38100" dir="10800000" algn="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8" name="Rectangle 7"/>
          <p:cNvSpPr/>
          <p:nvPr/>
        </p:nvSpPr>
        <p:spPr>
          <a:xfrm>
            <a:off x="0" y="3922419"/>
            <a:ext cx="7281018" cy="1880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990" y="521880"/>
            <a:ext cx="2662121" cy="1236689"/>
          </a:xfrm>
          <a:prstGeom prst="rect">
            <a:avLst/>
          </a:prstGeom>
        </p:spPr>
      </p:pic>
      <p:pic>
        <p:nvPicPr>
          <p:cNvPr id="2" name="Picture 1">
            <a:extLst>
              <a:ext uri="{FF2B5EF4-FFF2-40B4-BE49-F238E27FC236}">
                <a16:creationId xmlns:a16="http://schemas.microsoft.com/office/drawing/2014/main" id="{F582453A-2633-4E6D-AA1B-29C90644C194}"/>
              </a:ext>
            </a:extLst>
          </p:cNvPr>
          <p:cNvPicPr>
            <a:picLocks noChangeAspect="1"/>
          </p:cNvPicPr>
          <p:nvPr/>
        </p:nvPicPr>
        <p:blipFill>
          <a:blip r:embed="rId4"/>
          <a:stretch>
            <a:fillRect/>
          </a:stretch>
        </p:blipFill>
        <p:spPr>
          <a:xfrm>
            <a:off x="613990" y="4246297"/>
            <a:ext cx="3037272" cy="1383105"/>
          </a:xfrm>
          <a:prstGeom prst="rect">
            <a:avLst/>
          </a:prstGeom>
        </p:spPr>
      </p:pic>
      <p:pic>
        <p:nvPicPr>
          <p:cNvPr id="9" name="Picture 8">
            <a:extLst>
              <a:ext uri="{FF2B5EF4-FFF2-40B4-BE49-F238E27FC236}">
                <a16:creationId xmlns:a16="http://schemas.microsoft.com/office/drawing/2014/main" id="{665F1CAE-4B79-4F57-931D-550470D90087}"/>
              </a:ext>
            </a:extLst>
          </p:cNvPr>
          <p:cNvPicPr>
            <a:picLocks noChangeAspect="1"/>
          </p:cNvPicPr>
          <p:nvPr/>
        </p:nvPicPr>
        <p:blipFill>
          <a:blip r:embed="rId5"/>
          <a:stretch>
            <a:fillRect/>
          </a:stretch>
        </p:blipFill>
        <p:spPr>
          <a:xfrm>
            <a:off x="580434" y="6119458"/>
            <a:ext cx="657572" cy="493179"/>
          </a:xfrm>
          <a:prstGeom prst="rect">
            <a:avLst/>
          </a:prstGeom>
        </p:spPr>
      </p:pic>
      <p:sp>
        <p:nvSpPr>
          <p:cNvPr id="11" name="Rectangle 10">
            <a:extLst>
              <a:ext uri="{FF2B5EF4-FFF2-40B4-BE49-F238E27FC236}">
                <a16:creationId xmlns:a16="http://schemas.microsoft.com/office/drawing/2014/main" id="{7EE4E0BB-7356-4301-8E16-6B5CC1F09897}"/>
              </a:ext>
            </a:extLst>
          </p:cNvPr>
          <p:cNvSpPr/>
          <p:nvPr/>
        </p:nvSpPr>
        <p:spPr>
          <a:xfrm>
            <a:off x="1073680" y="6169158"/>
            <a:ext cx="1538626" cy="338554"/>
          </a:xfrm>
          <a:prstGeom prst="rect">
            <a:avLst/>
          </a:prstGeom>
        </p:spPr>
        <p:txBody>
          <a:bodyPr wrap="none">
            <a:spAutoFit/>
          </a:bodyPr>
          <a:lstStyle/>
          <a:p>
            <a:r>
              <a:rPr lang="en-IE" dirty="0">
                <a:solidFill>
                  <a:srgbClr val="5B7083"/>
                </a:solidFill>
                <a:latin typeface="-apple-system"/>
              </a:rPr>
              <a:t>@JohnMeegan1</a:t>
            </a:r>
            <a:endParaRPr lang="en-IE" dirty="0"/>
          </a:p>
        </p:txBody>
      </p:sp>
      <p:sp>
        <p:nvSpPr>
          <p:cNvPr id="14" name="TextBox 13">
            <a:extLst>
              <a:ext uri="{FF2B5EF4-FFF2-40B4-BE49-F238E27FC236}">
                <a16:creationId xmlns:a16="http://schemas.microsoft.com/office/drawing/2014/main" id="{AC95BDD3-2A08-4FE4-B896-99701EE1EC16}"/>
              </a:ext>
            </a:extLst>
          </p:cNvPr>
          <p:cNvSpPr txBox="1"/>
          <p:nvPr/>
        </p:nvSpPr>
        <p:spPr>
          <a:xfrm>
            <a:off x="292230" y="1847654"/>
            <a:ext cx="8031637" cy="1477328"/>
          </a:xfrm>
          <a:prstGeom prst="rect">
            <a:avLst/>
          </a:prstGeom>
          <a:noFill/>
        </p:spPr>
        <p:txBody>
          <a:bodyPr wrap="square" lIns="0" tIns="0" rIns="0" bIns="0" rtlCol="0">
            <a:spAutoFit/>
          </a:bodyPr>
          <a:lstStyle/>
          <a:p>
            <a:pPr>
              <a:buClr>
                <a:schemeClr val="tx2"/>
              </a:buClr>
            </a:pPr>
            <a:r>
              <a:rPr lang="en-GB" sz="2400" dirty="0"/>
              <a:t>New learnings, wonderings, and tensions: Explorations of a narrative inquiry into the impact of a social-emotional and academic learning program on students' lives</a:t>
            </a:r>
            <a:endParaRPr lang="en-IE" sz="2400" baseline="0" dirty="0"/>
          </a:p>
        </p:txBody>
      </p:sp>
    </p:spTree>
    <p:custDataLst>
      <p:tags r:id="rId1"/>
    </p:custDataLst>
    <p:extLst>
      <p:ext uri="{BB962C8B-B14F-4D97-AF65-F5344CB8AC3E}">
        <p14:creationId xmlns:p14="http://schemas.microsoft.com/office/powerpoint/2010/main" val="2321338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chor="t"/>
          <a:lstStyle/>
          <a:p>
            <a:endParaRPr lang="en-IE">
              <a:ea typeface="Verdana"/>
              <a:cs typeface="Verdana"/>
            </a:endParaRPr>
          </a:p>
        </p:txBody>
      </p:sp>
      <p:sp>
        <p:nvSpPr>
          <p:cNvPr id="3" name="Freeform 5"/>
          <p:cNvSpPr>
            <a:spLocks/>
          </p:cNvSpPr>
          <p:nvPr/>
        </p:nvSpPr>
        <p:spPr bwMode="auto">
          <a:xfrm>
            <a:off x="1615600" y="1435033"/>
            <a:ext cx="1836737" cy="1839913"/>
          </a:xfrm>
          <a:custGeom>
            <a:avLst/>
            <a:gdLst>
              <a:gd name="T0" fmla="*/ 117 w 234"/>
              <a:gd name="T1" fmla="*/ 0 h 234"/>
              <a:gd name="T2" fmla="*/ 0 w 234"/>
              <a:gd name="T3" fmla="*/ 117 h 234"/>
              <a:gd name="T4" fmla="*/ 117 w 234"/>
              <a:gd name="T5" fmla="*/ 234 h 234"/>
              <a:gd name="T6" fmla="*/ 127 w 234"/>
              <a:gd name="T7" fmla="*/ 234 h 234"/>
              <a:gd name="T8" fmla="*/ 224 w 234"/>
              <a:gd name="T9" fmla="*/ 166 h 234"/>
              <a:gd name="T10" fmla="*/ 234 w 234"/>
              <a:gd name="T11" fmla="*/ 117 h 234"/>
              <a:gd name="T12" fmla="*/ 117 w 234"/>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234" h="234">
                <a:moveTo>
                  <a:pt x="117" y="0"/>
                </a:moveTo>
                <a:cubicBezTo>
                  <a:pt x="52" y="0"/>
                  <a:pt x="0" y="52"/>
                  <a:pt x="0" y="117"/>
                </a:cubicBezTo>
                <a:cubicBezTo>
                  <a:pt x="0" y="182"/>
                  <a:pt x="52" y="234"/>
                  <a:pt x="117" y="234"/>
                </a:cubicBezTo>
                <a:cubicBezTo>
                  <a:pt x="120" y="234"/>
                  <a:pt x="124" y="234"/>
                  <a:pt x="127" y="234"/>
                </a:cubicBezTo>
                <a:cubicBezTo>
                  <a:pt x="170" y="230"/>
                  <a:pt x="207" y="203"/>
                  <a:pt x="224" y="166"/>
                </a:cubicBezTo>
                <a:cubicBezTo>
                  <a:pt x="230" y="151"/>
                  <a:pt x="234" y="134"/>
                  <a:pt x="234" y="117"/>
                </a:cubicBezTo>
                <a:cubicBezTo>
                  <a:pt x="234" y="52"/>
                  <a:pt x="182" y="0"/>
                  <a:pt x="11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6"/>
          <p:cNvSpPr>
            <a:spLocks/>
          </p:cNvSpPr>
          <p:nvPr/>
        </p:nvSpPr>
        <p:spPr bwMode="auto">
          <a:xfrm rot="18285518">
            <a:off x="3357087" y="1431064"/>
            <a:ext cx="1844675" cy="1847850"/>
          </a:xfrm>
          <a:custGeom>
            <a:avLst/>
            <a:gdLst>
              <a:gd name="T0" fmla="*/ 173 w 235"/>
              <a:gd name="T1" fmla="*/ 14 h 235"/>
              <a:gd name="T2" fmla="*/ 118 w 235"/>
              <a:gd name="T3" fmla="*/ 0 h 235"/>
              <a:gd name="T4" fmla="*/ 107 w 235"/>
              <a:gd name="T5" fmla="*/ 1 h 235"/>
              <a:gd name="T6" fmla="*/ 11 w 235"/>
              <a:gd name="T7" fmla="*/ 69 h 235"/>
              <a:gd name="T8" fmla="*/ 0 w 235"/>
              <a:gd name="T9" fmla="*/ 118 h 235"/>
              <a:gd name="T10" fmla="*/ 118 w 235"/>
              <a:gd name="T11" fmla="*/ 235 h 235"/>
              <a:gd name="T12" fmla="*/ 234 w 235"/>
              <a:gd name="T13" fmla="*/ 129 h 235"/>
              <a:gd name="T14" fmla="*/ 235 w 235"/>
              <a:gd name="T15" fmla="*/ 118 h 235"/>
              <a:gd name="T16" fmla="*/ 173 w 235"/>
              <a:gd name="T17" fmla="*/ 1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235">
                <a:moveTo>
                  <a:pt x="173" y="14"/>
                </a:moveTo>
                <a:cubicBezTo>
                  <a:pt x="156" y="5"/>
                  <a:pt x="137" y="0"/>
                  <a:pt x="118" y="0"/>
                </a:cubicBezTo>
                <a:cubicBezTo>
                  <a:pt x="114" y="0"/>
                  <a:pt x="111" y="1"/>
                  <a:pt x="107" y="1"/>
                </a:cubicBezTo>
                <a:cubicBezTo>
                  <a:pt x="90" y="38"/>
                  <a:pt x="54" y="65"/>
                  <a:pt x="11" y="69"/>
                </a:cubicBezTo>
                <a:cubicBezTo>
                  <a:pt x="4" y="84"/>
                  <a:pt x="0" y="100"/>
                  <a:pt x="0" y="118"/>
                </a:cubicBezTo>
                <a:cubicBezTo>
                  <a:pt x="0" y="182"/>
                  <a:pt x="53" y="235"/>
                  <a:pt x="118" y="235"/>
                </a:cubicBezTo>
                <a:cubicBezTo>
                  <a:pt x="178" y="235"/>
                  <a:pt x="228" y="189"/>
                  <a:pt x="234" y="129"/>
                </a:cubicBezTo>
                <a:cubicBezTo>
                  <a:pt x="235" y="125"/>
                  <a:pt x="235" y="122"/>
                  <a:pt x="235" y="118"/>
                </a:cubicBezTo>
                <a:cubicBezTo>
                  <a:pt x="235" y="73"/>
                  <a:pt x="210" y="34"/>
                  <a:pt x="173" y="1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p:cNvSpPr>
          <p:nvPr/>
        </p:nvSpPr>
        <p:spPr bwMode="auto">
          <a:xfrm rot="18285518">
            <a:off x="5110005" y="1431062"/>
            <a:ext cx="1844675" cy="1847850"/>
          </a:xfrm>
          <a:custGeom>
            <a:avLst/>
            <a:gdLst>
              <a:gd name="T0" fmla="*/ 173 w 235"/>
              <a:gd name="T1" fmla="*/ 14 h 235"/>
              <a:gd name="T2" fmla="*/ 118 w 235"/>
              <a:gd name="T3" fmla="*/ 0 h 235"/>
              <a:gd name="T4" fmla="*/ 107 w 235"/>
              <a:gd name="T5" fmla="*/ 1 h 235"/>
              <a:gd name="T6" fmla="*/ 11 w 235"/>
              <a:gd name="T7" fmla="*/ 69 h 235"/>
              <a:gd name="T8" fmla="*/ 0 w 235"/>
              <a:gd name="T9" fmla="*/ 118 h 235"/>
              <a:gd name="T10" fmla="*/ 118 w 235"/>
              <a:gd name="T11" fmla="*/ 235 h 235"/>
              <a:gd name="T12" fmla="*/ 234 w 235"/>
              <a:gd name="T13" fmla="*/ 129 h 235"/>
              <a:gd name="T14" fmla="*/ 235 w 235"/>
              <a:gd name="T15" fmla="*/ 118 h 235"/>
              <a:gd name="T16" fmla="*/ 173 w 235"/>
              <a:gd name="T17" fmla="*/ 1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235">
                <a:moveTo>
                  <a:pt x="173" y="14"/>
                </a:moveTo>
                <a:cubicBezTo>
                  <a:pt x="156" y="5"/>
                  <a:pt x="137" y="0"/>
                  <a:pt x="118" y="0"/>
                </a:cubicBezTo>
                <a:cubicBezTo>
                  <a:pt x="114" y="0"/>
                  <a:pt x="111" y="1"/>
                  <a:pt x="107" y="1"/>
                </a:cubicBezTo>
                <a:cubicBezTo>
                  <a:pt x="90" y="38"/>
                  <a:pt x="54" y="65"/>
                  <a:pt x="11" y="69"/>
                </a:cubicBezTo>
                <a:cubicBezTo>
                  <a:pt x="4" y="84"/>
                  <a:pt x="0" y="100"/>
                  <a:pt x="0" y="118"/>
                </a:cubicBezTo>
                <a:cubicBezTo>
                  <a:pt x="0" y="182"/>
                  <a:pt x="53" y="235"/>
                  <a:pt x="118" y="235"/>
                </a:cubicBezTo>
                <a:cubicBezTo>
                  <a:pt x="178" y="235"/>
                  <a:pt x="228" y="189"/>
                  <a:pt x="234" y="129"/>
                </a:cubicBezTo>
                <a:cubicBezTo>
                  <a:pt x="235" y="125"/>
                  <a:pt x="235" y="122"/>
                  <a:pt x="235" y="118"/>
                </a:cubicBezTo>
                <a:cubicBezTo>
                  <a:pt x="235" y="73"/>
                  <a:pt x="210" y="34"/>
                  <a:pt x="173" y="1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p:nvSpPr>
        <p:spPr bwMode="auto">
          <a:xfrm rot="18285518">
            <a:off x="6862922" y="1423254"/>
            <a:ext cx="1844675" cy="1847850"/>
          </a:xfrm>
          <a:custGeom>
            <a:avLst/>
            <a:gdLst>
              <a:gd name="T0" fmla="*/ 173 w 235"/>
              <a:gd name="T1" fmla="*/ 14 h 235"/>
              <a:gd name="T2" fmla="*/ 118 w 235"/>
              <a:gd name="T3" fmla="*/ 0 h 235"/>
              <a:gd name="T4" fmla="*/ 107 w 235"/>
              <a:gd name="T5" fmla="*/ 1 h 235"/>
              <a:gd name="T6" fmla="*/ 11 w 235"/>
              <a:gd name="T7" fmla="*/ 69 h 235"/>
              <a:gd name="T8" fmla="*/ 0 w 235"/>
              <a:gd name="T9" fmla="*/ 118 h 235"/>
              <a:gd name="T10" fmla="*/ 118 w 235"/>
              <a:gd name="T11" fmla="*/ 235 h 235"/>
              <a:gd name="T12" fmla="*/ 234 w 235"/>
              <a:gd name="T13" fmla="*/ 129 h 235"/>
              <a:gd name="T14" fmla="*/ 235 w 235"/>
              <a:gd name="T15" fmla="*/ 118 h 235"/>
              <a:gd name="T16" fmla="*/ 173 w 235"/>
              <a:gd name="T17" fmla="*/ 1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235">
                <a:moveTo>
                  <a:pt x="173" y="14"/>
                </a:moveTo>
                <a:cubicBezTo>
                  <a:pt x="156" y="5"/>
                  <a:pt x="137" y="0"/>
                  <a:pt x="118" y="0"/>
                </a:cubicBezTo>
                <a:cubicBezTo>
                  <a:pt x="114" y="0"/>
                  <a:pt x="111" y="1"/>
                  <a:pt x="107" y="1"/>
                </a:cubicBezTo>
                <a:cubicBezTo>
                  <a:pt x="90" y="38"/>
                  <a:pt x="54" y="65"/>
                  <a:pt x="11" y="69"/>
                </a:cubicBezTo>
                <a:cubicBezTo>
                  <a:pt x="4" y="84"/>
                  <a:pt x="0" y="100"/>
                  <a:pt x="0" y="118"/>
                </a:cubicBezTo>
                <a:cubicBezTo>
                  <a:pt x="0" y="182"/>
                  <a:pt x="53" y="235"/>
                  <a:pt x="118" y="235"/>
                </a:cubicBezTo>
                <a:cubicBezTo>
                  <a:pt x="178" y="235"/>
                  <a:pt x="228" y="189"/>
                  <a:pt x="234" y="129"/>
                </a:cubicBezTo>
                <a:cubicBezTo>
                  <a:pt x="235" y="125"/>
                  <a:pt x="235" y="122"/>
                  <a:pt x="235" y="118"/>
                </a:cubicBezTo>
                <a:cubicBezTo>
                  <a:pt x="235" y="73"/>
                  <a:pt x="210" y="34"/>
                  <a:pt x="173" y="1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2065075" y="2516702"/>
            <a:ext cx="814647" cy="307777"/>
          </a:xfrm>
          <a:prstGeom prst="rect">
            <a:avLst/>
          </a:prstGeom>
          <a:noFill/>
        </p:spPr>
        <p:txBody>
          <a:bodyPr wrap="none" rtlCol="0" anchor="t">
            <a:spAutoFit/>
          </a:bodyPr>
          <a:lstStyle/>
          <a:p>
            <a:r>
              <a:rPr lang="en-US" sz="1400" b="1">
                <a:solidFill>
                  <a:schemeClr val="bg2"/>
                </a:solidFill>
                <a:ea typeface="Open Sans" panose="020B0606030504020204" pitchFamily="34" charset="0"/>
                <a:cs typeface="Open Sans" panose="020B0606030504020204" pitchFamily="34" charset="0"/>
              </a:rPr>
              <a:t>Phone</a:t>
            </a:r>
          </a:p>
        </p:txBody>
      </p:sp>
      <p:sp>
        <p:nvSpPr>
          <p:cNvPr id="11" name="TextBox 10"/>
          <p:cNvSpPr txBox="1"/>
          <p:nvPr/>
        </p:nvSpPr>
        <p:spPr>
          <a:xfrm>
            <a:off x="3792382" y="2516702"/>
            <a:ext cx="740908" cy="307777"/>
          </a:xfrm>
          <a:prstGeom prst="rect">
            <a:avLst/>
          </a:prstGeom>
          <a:noFill/>
        </p:spPr>
        <p:txBody>
          <a:bodyPr wrap="none" rtlCol="0" anchor="t">
            <a:spAutoFit/>
          </a:bodyPr>
          <a:lstStyle/>
          <a:p>
            <a:r>
              <a:rPr lang="en-US" sz="1400" b="1">
                <a:solidFill>
                  <a:schemeClr val="bg2"/>
                </a:solidFill>
              </a:rPr>
              <a:t>Email</a:t>
            </a:r>
            <a:endParaRPr lang="en-US"/>
          </a:p>
        </p:txBody>
      </p:sp>
      <p:sp>
        <p:nvSpPr>
          <p:cNvPr id="13" name="TextBox 12"/>
          <p:cNvSpPr txBox="1"/>
          <p:nvPr/>
        </p:nvSpPr>
        <p:spPr>
          <a:xfrm>
            <a:off x="5437708" y="2516702"/>
            <a:ext cx="1354858" cy="307777"/>
          </a:xfrm>
          <a:prstGeom prst="rect">
            <a:avLst/>
          </a:prstGeom>
          <a:noFill/>
        </p:spPr>
        <p:txBody>
          <a:bodyPr wrap="none" rtlCol="0" anchor="t">
            <a:spAutoFit/>
          </a:bodyPr>
          <a:lstStyle/>
          <a:p>
            <a:r>
              <a:rPr lang="en-US" sz="1400" b="1">
                <a:solidFill>
                  <a:schemeClr val="bg2"/>
                </a:solidFill>
                <a:ea typeface="Open Sans" panose="020B0606030504020204" pitchFamily="34" charset="0"/>
                <a:cs typeface="Open Sans" panose="020B0606030504020204" pitchFamily="34" charset="0"/>
              </a:rPr>
              <a:t>Online Chat</a:t>
            </a:r>
          </a:p>
        </p:txBody>
      </p:sp>
      <p:sp>
        <p:nvSpPr>
          <p:cNvPr id="15" name="TextBox 14"/>
          <p:cNvSpPr txBox="1"/>
          <p:nvPr/>
        </p:nvSpPr>
        <p:spPr>
          <a:xfrm>
            <a:off x="7133178" y="2469665"/>
            <a:ext cx="1192955" cy="307777"/>
          </a:xfrm>
          <a:prstGeom prst="rect">
            <a:avLst/>
          </a:prstGeom>
          <a:noFill/>
        </p:spPr>
        <p:txBody>
          <a:bodyPr wrap="none" rtlCol="0" anchor="t">
            <a:spAutoFit/>
          </a:bodyPr>
          <a:lstStyle/>
          <a:p>
            <a:r>
              <a:rPr lang="en-US" sz="1400" b="1">
                <a:solidFill>
                  <a:schemeClr val="bg2"/>
                </a:solidFill>
                <a:ea typeface="Open Sans" panose="020B0606030504020204" pitchFamily="34" charset="0"/>
                <a:cs typeface="Open Sans" panose="020B0606030504020204" pitchFamily="34" charset="0"/>
              </a:rPr>
              <a:t>Whatsapp</a:t>
            </a:r>
          </a:p>
        </p:txBody>
      </p:sp>
      <p:sp>
        <p:nvSpPr>
          <p:cNvPr id="17" name="TextBox 16"/>
          <p:cNvSpPr txBox="1"/>
          <p:nvPr/>
        </p:nvSpPr>
        <p:spPr>
          <a:xfrm>
            <a:off x="9105319" y="2413690"/>
            <a:ext cx="922047" cy="523220"/>
          </a:xfrm>
          <a:prstGeom prst="rect">
            <a:avLst/>
          </a:prstGeom>
          <a:noFill/>
        </p:spPr>
        <p:txBody>
          <a:bodyPr wrap="none" rtlCol="0">
            <a:spAutoFit/>
          </a:bodyPr>
          <a:lstStyle/>
          <a:p>
            <a:r>
              <a:rPr lang="en-US" sz="1400" b="1">
                <a:solidFill>
                  <a:schemeClr val="bg2"/>
                </a:solidFill>
                <a:ea typeface="Open Sans" panose="020B0606030504020204" pitchFamily="34" charset="0"/>
                <a:cs typeface="Open Sans" panose="020B0606030504020204" pitchFamily="34" charset="0"/>
              </a:rPr>
              <a:t>Quality</a:t>
            </a:r>
          </a:p>
          <a:p>
            <a:r>
              <a:rPr lang="en-US" sz="1400" b="1">
                <a:solidFill>
                  <a:schemeClr val="bg2"/>
                </a:solidFill>
                <a:ea typeface="Open Sans" panose="020B0606030504020204" pitchFamily="34" charset="0"/>
                <a:cs typeface="Open Sans" panose="020B0606030504020204" pitchFamily="34" charset="0"/>
              </a:rPr>
              <a:t>Control</a:t>
            </a:r>
          </a:p>
        </p:txBody>
      </p:sp>
    </p:spTree>
    <p:custDataLst>
      <p:tags r:id="rId1"/>
    </p:custDataLst>
    <p:extLst>
      <p:ext uri="{BB962C8B-B14F-4D97-AF65-F5344CB8AC3E}">
        <p14:creationId xmlns:p14="http://schemas.microsoft.com/office/powerpoint/2010/main" val="1020902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3" name="Group 4">
            <a:extLst>
              <a:ext uri="{FF2B5EF4-FFF2-40B4-BE49-F238E27FC236}">
                <a16:creationId xmlns:a16="http://schemas.microsoft.com/office/drawing/2014/main" id="{D15B1187-CAF7-9248-8E00-08E1718275E6}"/>
              </a:ext>
            </a:extLst>
          </p:cNvPr>
          <p:cNvGrpSpPr>
            <a:grpSpLocks noChangeAspect="1"/>
          </p:cNvGrpSpPr>
          <p:nvPr/>
        </p:nvGrpSpPr>
        <p:grpSpPr bwMode="auto">
          <a:xfrm>
            <a:off x="-173049" y="4711338"/>
            <a:ext cx="12538075" cy="2166938"/>
            <a:chOff x="-2" y="2743"/>
            <a:chExt cx="7898" cy="1365"/>
          </a:xfrm>
          <a:solidFill>
            <a:schemeClr val="bg1">
              <a:lumMod val="75000"/>
            </a:schemeClr>
          </a:solidFill>
        </p:grpSpPr>
        <p:sp>
          <p:nvSpPr>
            <p:cNvPr id="4" name="Freeform 8">
              <a:extLst>
                <a:ext uri="{FF2B5EF4-FFF2-40B4-BE49-F238E27FC236}">
                  <a16:creationId xmlns:a16="http://schemas.microsoft.com/office/drawing/2014/main" id="{D7D46CBC-A188-CD44-8EBD-FE9ADFBBD7B6}"/>
                </a:ext>
              </a:extLst>
            </p:cNvPr>
            <p:cNvSpPr>
              <a:spLocks noEditPoints="1"/>
            </p:cNvSpPr>
            <p:nvPr/>
          </p:nvSpPr>
          <p:spPr bwMode="auto">
            <a:xfrm>
              <a:off x="1698" y="3386"/>
              <a:ext cx="669" cy="722"/>
            </a:xfrm>
            <a:custGeom>
              <a:avLst/>
              <a:gdLst>
                <a:gd name="T0" fmla="*/ 606 w 630"/>
                <a:gd name="T1" fmla="*/ 569 h 680"/>
                <a:gd name="T2" fmla="*/ 606 w 630"/>
                <a:gd name="T3" fmla="*/ 561 h 680"/>
                <a:gd name="T4" fmla="*/ 604 w 630"/>
                <a:gd name="T5" fmla="*/ 561 h 680"/>
                <a:gd name="T6" fmla="*/ 601 w 630"/>
                <a:gd name="T7" fmla="*/ 569 h 680"/>
                <a:gd name="T8" fmla="*/ 604 w 630"/>
                <a:gd name="T9" fmla="*/ 680 h 680"/>
                <a:gd name="T10" fmla="*/ 565 w 630"/>
                <a:gd name="T11" fmla="*/ 577 h 680"/>
                <a:gd name="T12" fmla="*/ 551 w 630"/>
                <a:gd name="T13" fmla="*/ 345 h 680"/>
                <a:gd name="T14" fmla="*/ 559 w 630"/>
                <a:gd name="T15" fmla="*/ 572 h 680"/>
                <a:gd name="T16" fmla="*/ 561 w 630"/>
                <a:gd name="T17" fmla="*/ 579 h 680"/>
                <a:gd name="T18" fmla="*/ 529 w 630"/>
                <a:gd name="T19" fmla="*/ 604 h 680"/>
                <a:gd name="T20" fmla="*/ 525 w 630"/>
                <a:gd name="T21" fmla="*/ 485 h 680"/>
                <a:gd name="T22" fmla="*/ 521 w 630"/>
                <a:gd name="T23" fmla="*/ 602 h 680"/>
                <a:gd name="T24" fmla="*/ 509 w 630"/>
                <a:gd name="T25" fmla="*/ 648 h 680"/>
                <a:gd name="T26" fmla="*/ 506 w 630"/>
                <a:gd name="T27" fmla="*/ 220 h 680"/>
                <a:gd name="T28" fmla="*/ 502 w 630"/>
                <a:gd name="T29" fmla="*/ 648 h 680"/>
                <a:gd name="T30" fmla="*/ 457 w 630"/>
                <a:gd name="T31" fmla="*/ 327 h 680"/>
                <a:gd name="T32" fmla="*/ 441 w 630"/>
                <a:gd name="T33" fmla="*/ 579 h 680"/>
                <a:gd name="T34" fmla="*/ 457 w 630"/>
                <a:gd name="T35" fmla="*/ 521 h 680"/>
                <a:gd name="T36" fmla="*/ 441 w 630"/>
                <a:gd name="T37" fmla="*/ 56 h 680"/>
                <a:gd name="T38" fmla="*/ 412 w 630"/>
                <a:gd name="T39" fmla="*/ 600 h 680"/>
                <a:gd name="T40" fmla="*/ 439 w 630"/>
                <a:gd name="T41" fmla="*/ 567 h 680"/>
                <a:gd name="T42" fmla="*/ 370 w 630"/>
                <a:gd name="T43" fmla="*/ 199 h 680"/>
                <a:gd name="T44" fmla="*/ 370 w 630"/>
                <a:gd name="T45" fmla="*/ 624 h 680"/>
                <a:gd name="T46" fmla="*/ 410 w 630"/>
                <a:gd name="T47" fmla="*/ 612 h 680"/>
                <a:gd name="T48" fmla="*/ 327 w 630"/>
                <a:gd name="T49" fmla="*/ 1 h 680"/>
                <a:gd name="T50" fmla="*/ 327 w 630"/>
                <a:gd name="T51" fmla="*/ 633 h 680"/>
                <a:gd name="T52" fmla="*/ 370 w 630"/>
                <a:gd name="T53" fmla="*/ 680 h 680"/>
                <a:gd name="T54" fmla="*/ 315 w 630"/>
                <a:gd name="T55" fmla="*/ 680 h 680"/>
                <a:gd name="T56" fmla="*/ 327 w 630"/>
                <a:gd name="T57" fmla="*/ 641 h 680"/>
                <a:gd name="T58" fmla="*/ 282 w 630"/>
                <a:gd name="T59" fmla="*/ 176 h 680"/>
                <a:gd name="T60" fmla="*/ 282 w 630"/>
                <a:gd name="T61" fmla="*/ 630 h 680"/>
                <a:gd name="T62" fmla="*/ 282 w 630"/>
                <a:gd name="T63" fmla="*/ 2 h 680"/>
                <a:gd name="T64" fmla="*/ 244 w 630"/>
                <a:gd name="T65" fmla="*/ 617 h 680"/>
                <a:gd name="T66" fmla="*/ 281 w 630"/>
                <a:gd name="T67" fmla="*/ 638 h 680"/>
                <a:gd name="T68" fmla="*/ 204 w 630"/>
                <a:gd name="T69" fmla="*/ 241 h 680"/>
                <a:gd name="T70" fmla="*/ 205 w 630"/>
                <a:gd name="T71" fmla="*/ 587 h 680"/>
                <a:gd name="T72" fmla="*/ 239 w 630"/>
                <a:gd name="T73" fmla="*/ 624 h 680"/>
                <a:gd name="T74" fmla="*/ 180 w 630"/>
                <a:gd name="T75" fmla="*/ 219 h 680"/>
                <a:gd name="T76" fmla="*/ 180 w 630"/>
                <a:gd name="T77" fmla="*/ 545 h 680"/>
                <a:gd name="T78" fmla="*/ 202 w 630"/>
                <a:gd name="T79" fmla="*/ 595 h 680"/>
                <a:gd name="T80" fmla="*/ 171 w 630"/>
                <a:gd name="T81" fmla="*/ 514 h 680"/>
                <a:gd name="T82" fmla="*/ 177 w 630"/>
                <a:gd name="T83" fmla="*/ 545 h 680"/>
                <a:gd name="T84" fmla="*/ 124 w 630"/>
                <a:gd name="T85" fmla="*/ 184 h 680"/>
                <a:gd name="T86" fmla="*/ 171 w 630"/>
                <a:gd name="T87" fmla="*/ 680 h 680"/>
                <a:gd name="T88" fmla="*/ 127 w 630"/>
                <a:gd name="T89" fmla="*/ 641 h 680"/>
                <a:gd name="T90" fmla="*/ 121 w 630"/>
                <a:gd name="T91" fmla="*/ 646 h 680"/>
                <a:gd name="T92" fmla="*/ 110 w 630"/>
                <a:gd name="T93" fmla="*/ 603 h 680"/>
                <a:gd name="T94" fmla="*/ 105 w 630"/>
                <a:gd name="T95" fmla="*/ 509 h 680"/>
                <a:gd name="T96" fmla="*/ 100 w 630"/>
                <a:gd name="T97" fmla="*/ 601 h 680"/>
                <a:gd name="T98" fmla="*/ 105 w 630"/>
                <a:gd name="T99" fmla="*/ 608 h 680"/>
                <a:gd name="T100" fmla="*/ 74 w 630"/>
                <a:gd name="T101" fmla="*/ 573 h 680"/>
                <a:gd name="T102" fmla="*/ 88 w 630"/>
                <a:gd name="T103" fmla="*/ 288 h 680"/>
                <a:gd name="T104" fmla="*/ 64 w 630"/>
                <a:gd name="T105" fmla="*/ 577 h 680"/>
                <a:gd name="T106" fmla="*/ 70 w 630"/>
                <a:gd name="T107" fmla="*/ 680 h 680"/>
                <a:gd name="T108" fmla="*/ 30 w 630"/>
                <a:gd name="T109" fmla="*/ 569 h 680"/>
                <a:gd name="T110" fmla="*/ 27 w 630"/>
                <a:gd name="T111" fmla="*/ 561 h 680"/>
                <a:gd name="T112" fmla="*/ 26 w 630"/>
                <a:gd name="T113" fmla="*/ 561 h 680"/>
                <a:gd name="T114" fmla="*/ 19 w 630"/>
                <a:gd name="T115" fmla="*/ 565 h 680"/>
                <a:gd name="T116" fmla="*/ 26 w 630"/>
                <a:gd name="T117" fmla="*/ 569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0" h="680">
                  <a:moveTo>
                    <a:pt x="604" y="551"/>
                  </a:moveTo>
                  <a:cubicBezTo>
                    <a:pt x="620" y="567"/>
                    <a:pt x="630" y="588"/>
                    <a:pt x="629" y="617"/>
                  </a:cubicBezTo>
                  <a:cubicBezTo>
                    <a:pt x="629" y="637"/>
                    <a:pt x="621" y="659"/>
                    <a:pt x="608" y="680"/>
                  </a:cubicBezTo>
                  <a:cubicBezTo>
                    <a:pt x="604" y="680"/>
                    <a:pt x="604" y="680"/>
                    <a:pt x="604" y="680"/>
                  </a:cubicBezTo>
                  <a:cubicBezTo>
                    <a:pt x="604" y="569"/>
                    <a:pt x="604" y="569"/>
                    <a:pt x="604" y="569"/>
                  </a:cubicBezTo>
                  <a:cubicBezTo>
                    <a:pt x="604" y="569"/>
                    <a:pt x="604" y="569"/>
                    <a:pt x="604" y="569"/>
                  </a:cubicBezTo>
                  <a:cubicBezTo>
                    <a:pt x="605" y="569"/>
                    <a:pt x="605" y="569"/>
                    <a:pt x="605" y="569"/>
                  </a:cubicBezTo>
                  <a:cubicBezTo>
                    <a:pt x="605" y="569"/>
                    <a:pt x="605" y="569"/>
                    <a:pt x="605" y="569"/>
                  </a:cubicBezTo>
                  <a:cubicBezTo>
                    <a:pt x="605" y="569"/>
                    <a:pt x="605" y="569"/>
                    <a:pt x="605" y="569"/>
                  </a:cubicBezTo>
                  <a:cubicBezTo>
                    <a:pt x="606" y="569"/>
                    <a:pt x="606" y="569"/>
                    <a:pt x="606" y="569"/>
                  </a:cubicBezTo>
                  <a:cubicBezTo>
                    <a:pt x="606" y="569"/>
                    <a:pt x="606" y="569"/>
                    <a:pt x="606" y="569"/>
                  </a:cubicBezTo>
                  <a:cubicBezTo>
                    <a:pt x="606" y="569"/>
                    <a:pt x="606" y="569"/>
                    <a:pt x="606" y="569"/>
                  </a:cubicBezTo>
                  <a:cubicBezTo>
                    <a:pt x="607" y="569"/>
                    <a:pt x="607" y="569"/>
                    <a:pt x="607" y="569"/>
                  </a:cubicBezTo>
                  <a:cubicBezTo>
                    <a:pt x="607" y="569"/>
                    <a:pt x="607" y="569"/>
                    <a:pt x="607" y="569"/>
                  </a:cubicBezTo>
                  <a:cubicBezTo>
                    <a:pt x="607" y="569"/>
                    <a:pt x="607" y="569"/>
                    <a:pt x="607" y="569"/>
                  </a:cubicBezTo>
                  <a:cubicBezTo>
                    <a:pt x="608" y="569"/>
                    <a:pt x="608" y="569"/>
                    <a:pt x="608" y="569"/>
                  </a:cubicBezTo>
                  <a:cubicBezTo>
                    <a:pt x="608" y="569"/>
                    <a:pt x="608" y="569"/>
                    <a:pt x="608" y="569"/>
                  </a:cubicBezTo>
                  <a:cubicBezTo>
                    <a:pt x="612" y="569"/>
                    <a:pt x="613" y="563"/>
                    <a:pt x="609" y="561"/>
                  </a:cubicBezTo>
                  <a:cubicBezTo>
                    <a:pt x="609" y="561"/>
                    <a:pt x="608" y="561"/>
                    <a:pt x="608" y="561"/>
                  </a:cubicBezTo>
                  <a:cubicBezTo>
                    <a:pt x="608" y="561"/>
                    <a:pt x="608" y="561"/>
                    <a:pt x="608" y="561"/>
                  </a:cubicBezTo>
                  <a:cubicBezTo>
                    <a:pt x="607" y="561"/>
                    <a:pt x="607" y="561"/>
                    <a:pt x="607" y="561"/>
                  </a:cubicBezTo>
                  <a:cubicBezTo>
                    <a:pt x="607" y="561"/>
                    <a:pt x="607" y="561"/>
                    <a:pt x="607" y="561"/>
                  </a:cubicBezTo>
                  <a:cubicBezTo>
                    <a:pt x="607" y="561"/>
                    <a:pt x="607" y="561"/>
                    <a:pt x="607" y="561"/>
                  </a:cubicBezTo>
                  <a:cubicBezTo>
                    <a:pt x="606" y="561"/>
                    <a:pt x="606" y="561"/>
                    <a:pt x="606" y="561"/>
                  </a:cubicBezTo>
                  <a:cubicBezTo>
                    <a:pt x="606" y="561"/>
                    <a:pt x="606" y="561"/>
                    <a:pt x="606" y="561"/>
                  </a:cubicBezTo>
                  <a:cubicBezTo>
                    <a:pt x="606" y="561"/>
                    <a:pt x="606" y="561"/>
                    <a:pt x="606" y="561"/>
                  </a:cubicBezTo>
                  <a:cubicBezTo>
                    <a:pt x="605" y="561"/>
                    <a:pt x="605" y="561"/>
                    <a:pt x="605" y="561"/>
                  </a:cubicBezTo>
                  <a:cubicBezTo>
                    <a:pt x="605" y="561"/>
                    <a:pt x="605" y="561"/>
                    <a:pt x="605" y="561"/>
                  </a:cubicBezTo>
                  <a:cubicBezTo>
                    <a:pt x="605" y="561"/>
                    <a:pt x="605" y="561"/>
                    <a:pt x="605" y="561"/>
                  </a:cubicBezTo>
                  <a:cubicBezTo>
                    <a:pt x="604" y="561"/>
                    <a:pt x="604" y="561"/>
                    <a:pt x="604" y="561"/>
                  </a:cubicBezTo>
                  <a:cubicBezTo>
                    <a:pt x="604" y="561"/>
                    <a:pt x="604" y="561"/>
                    <a:pt x="604" y="561"/>
                  </a:cubicBezTo>
                  <a:lnTo>
                    <a:pt x="604" y="551"/>
                  </a:lnTo>
                  <a:close/>
                  <a:moveTo>
                    <a:pt x="561" y="523"/>
                  </a:moveTo>
                  <a:cubicBezTo>
                    <a:pt x="577" y="530"/>
                    <a:pt x="592" y="539"/>
                    <a:pt x="604" y="551"/>
                  </a:cubicBezTo>
                  <a:cubicBezTo>
                    <a:pt x="604" y="561"/>
                    <a:pt x="604" y="561"/>
                    <a:pt x="604" y="561"/>
                  </a:cubicBezTo>
                  <a:cubicBezTo>
                    <a:pt x="604" y="561"/>
                    <a:pt x="604" y="561"/>
                    <a:pt x="604" y="561"/>
                  </a:cubicBezTo>
                  <a:cubicBezTo>
                    <a:pt x="603" y="561"/>
                    <a:pt x="603" y="561"/>
                    <a:pt x="603" y="561"/>
                  </a:cubicBezTo>
                  <a:cubicBezTo>
                    <a:pt x="603" y="561"/>
                    <a:pt x="603" y="561"/>
                    <a:pt x="603" y="561"/>
                  </a:cubicBezTo>
                  <a:cubicBezTo>
                    <a:pt x="603" y="561"/>
                    <a:pt x="603" y="561"/>
                    <a:pt x="603" y="561"/>
                  </a:cubicBezTo>
                  <a:cubicBezTo>
                    <a:pt x="602" y="561"/>
                    <a:pt x="602" y="561"/>
                    <a:pt x="602" y="561"/>
                  </a:cubicBezTo>
                  <a:cubicBezTo>
                    <a:pt x="602" y="561"/>
                    <a:pt x="602" y="561"/>
                    <a:pt x="602" y="561"/>
                  </a:cubicBezTo>
                  <a:cubicBezTo>
                    <a:pt x="602" y="561"/>
                    <a:pt x="602" y="561"/>
                    <a:pt x="602" y="561"/>
                  </a:cubicBezTo>
                  <a:cubicBezTo>
                    <a:pt x="601" y="561"/>
                    <a:pt x="601" y="561"/>
                    <a:pt x="601" y="561"/>
                  </a:cubicBezTo>
                  <a:cubicBezTo>
                    <a:pt x="601" y="561"/>
                    <a:pt x="601" y="561"/>
                    <a:pt x="601" y="561"/>
                  </a:cubicBezTo>
                  <a:cubicBezTo>
                    <a:pt x="600" y="561"/>
                    <a:pt x="600" y="561"/>
                    <a:pt x="600" y="561"/>
                  </a:cubicBezTo>
                  <a:cubicBezTo>
                    <a:pt x="600" y="561"/>
                    <a:pt x="600" y="561"/>
                    <a:pt x="600" y="561"/>
                  </a:cubicBezTo>
                  <a:cubicBezTo>
                    <a:pt x="596" y="562"/>
                    <a:pt x="595" y="567"/>
                    <a:pt x="599" y="569"/>
                  </a:cubicBezTo>
                  <a:cubicBezTo>
                    <a:pt x="600" y="569"/>
                    <a:pt x="600" y="569"/>
                    <a:pt x="601" y="569"/>
                  </a:cubicBezTo>
                  <a:cubicBezTo>
                    <a:pt x="601" y="569"/>
                    <a:pt x="601" y="569"/>
                    <a:pt x="601" y="569"/>
                  </a:cubicBezTo>
                  <a:cubicBezTo>
                    <a:pt x="601" y="569"/>
                    <a:pt x="601" y="569"/>
                    <a:pt x="601" y="569"/>
                  </a:cubicBezTo>
                  <a:cubicBezTo>
                    <a:pt x="602" y="569"/>
                    <a:pt x="602" y="569"/>
                    <a:pt x="602" y="569"/>
                  </a:cubicBezTo>
                  <a:cubicBezTo>
                    <a:pt x="602" y="569"/>
                    <a:pt x="602" y="569"/>
                    <a:pt x="602" y="569"/>
                  </a:cubicBezTo>
                  <a:cubicBezTo>
                    <a:pt x="602" y="569"/>
                    <a:pt x="602" y="569"/>
                    <a:pt x="602" y="569"/>
                  </a:cubicBezTo>
                  <a:cubicBezTo>
                    <a:pt x="603" y="569"/>
                    <a:pt x="603" y="569"/>
                    <a:pt x="603" y="569"/>
                  </a:cubicBezTo>
                  <a:cubicBezTo>
                    <a:pt x="603" y="569"/>
                    <a:pt x="603" y="569"/>
                    <a:pt x="603" y="569"/>
                  </a:cubicBezTo>
                  <a:cubicBezTo>
                    <a:pt x="603" y="569"/>
                    <a:pt x="603" y="569"/>
                    <a:pt x="603" y="569"/>
                  </a:cubicBezTo>
                  <a:cubicBezTo>
                    <a:pt x="604" y="569"/>
                    <a:pt x="604" y="569"/>
                    <a:pt x="604" y="569"/>
                  </a:cubicBezTo>
                  <a:cubicBezTo>
                    <a:pt x="604" y="569"/>
                    <a:pt x="604" y="569"/>
                    <a:pt x="604" y="569"/>
                  </a:cubicBezTo>
                  <a:cubicBezTo>
                    <a:pt x="604" y="569"/>
                    <a:pt x="604" y="569"/>
                    <a:pt x="604" y="569"/>
                  </a:cubicBezTo>
                  <a:cubicBezTo>
                    <a:pt x="604" y="680"/>
                    <a:pt x="604" y="680"/>
                    <a:pt x="604" y="680"/>
                  </a:cubicBezTo>
                  <a:cubicBezTo>
                    <a:pt x="561" y="680"/>
                    <a:pt x="561" y="680"/>
                    <a:pt x="561" y="680"/>
                  </a:cubicBezTo>
                  <a:cubicBezTo>
                    <a:pt x="561" y="579"/>
                    <a:pt x="561" y="579"/>
                    <a:pt x="561" y="579"/>
                  </a:cubicBezTo>
                  <a:cubicBezTo>
                    <a:pt x="561" y="579"/>
                    <a:pt x="561" y="579"/>
                    <a:pt x="561" y="579"/>
                  </a:cubicBezTo>
                  <a:cubicBezTo>
                    <a:pt x="561" y="579"/>
                    <a:pt x="561" y="579"/>
                    <a:pt x="561" y="579"/>
                  </a:cubicBezTo>
                  <a:cubicBezTo>
                    <a:pt x="562" y="579"/>
                    <a:pt x="562" y="579"/>
                    <a:pt x="562" y="579"/>
                  </a:cubicBezTo>
                  <a:cubicBezTo>
                    <a:pt x="562" y="579"/>
                    <a:pt x="562" y="579"/>
                    <a:pt x="562" y="579"/>
                  </a:cubicBezTo>
                  <a:cubicBezTo>
                    <a:pt x="563" y="578"/>
                    <a:pt x="563" y="578"/>
                    <a:pt x="563" y="578"/>
                  </a:cubicBezTo>
                  <a:cubicBezTo>
                    <a:pt x="564" y="578"/>
                    <a:pt x="564" y="578"/>
                    <a:pt x="564" y="578"/>
                  </a:cubicBezTo>
                  <a:cubicBezTo>
                    <a:pt x="564" y="578"/>
                    <a:pt x="564" y="578"/>
                    <a:pt x="564" y="578"/>
                  </a:cubicBezTo>
                  <a:cubicBezTo>
                    <a:pt x="565" y="578"/>
                    <a:pt x="565" y="578"/>
                    <a:pt x="565" y="578"/>
                  </a:cubicBezTo>
                  <a:cubicBezTo>
                    <a:pt x="565" y="577"/>
                    <a:pt x="565" y="577"/>
                    <a:pt x="565" y="577"/>
                  </a:cubicBezTo>
                  <a:cubicBezTo>
                    <a:pt x="565" y="577"/>
                    <a:pt x="565" y="577"/>
                    <a:pt x="565" y="577"/>
                  </a:cubicBezTo>
                  <a:cubicBezTo>
                    <a:pt x="567" y="577"/>
                    <a:pt x="568" y="575"/>
                    <a:pt x="568" y="573"/>
                  </a:cubicBezTo>
                  <a:cubicBezTo>
                    <a:pt x="567" y="570"/>
                    <a:pt x="565" y="569"/>
                    <a:pt x="563" y="570"/>
                  </a:cubicBezTo>
                  <a:cubicBezTo>
                    <a:pt x="562" y="570"/>
                    <a:pt x="562" y="570"/>
                    <a:pt x="562" y="570"/>
                  </a:cubicBezTo>
                  <a:cubicBezTo>
                    <a:pt x="562" y="570"/>
                    <a:pt x="562" y="570"/>
                    <a:pt x="562" y="570"/>
                  </a:cubicBezTo>
                  <a:cubicBezTo>
                    <a:pt x="561" y="571"/>
                    <a:pt x="561" y="571"/>
                    <a:pt x="561" y="571"/>
                  </a:cubicBezTo>
                  <a:cubicBezTo>
                    <a:pt x="561" y="571"/>
                    <a:pt x="561" y="571"/>
                    <a:pt x="561" y="571"/>
                  </a:cubicBezTo>
                  <a:cubicBezTo>
                    <a:pt x="561" y="571"/>
                    <a:pt x="561" y="571"/>
                    <a:pt x="561" y="571"/>
                  </a:cubicBezTo>
                  <a:lnTo>
                    <a:pt x="561" y="523"/>
                  </a:lnTo>
                  <a:close/>
                  <a:moveTo>
                    <a:pt x="525" y="247"/>
                  </a:moveTo>
                  <a:cubicBezTo>
                    <a:pt x="528" y="255"/>
                    <a:pt x="530" y="264"/>
                    <a:pt x="530" y="274"/>
                  </a:cubicBezTo>
                  <a:cubicBezTo>
                    <a:pt x="530" y="280"/>
                    <a:pt x="529" y="286"/>
                    <a:pt x="528" y="292"/>
                  </a:cubicBezTo>
                  <a:cubicBezTo>
                    <a:pt x="542" y="305"/>
                    <a:pt x="551" y="324"/>
                    <a:pt x="551" y="345"/>
                  </a:cubicBezTo>
                  <a:cubicBezTo>
                    <a:pt x="551" y="368"/>
                    <a:pt x="541" y="388"/>
                    <a:pt x="525" y="401"/>
                  </a:cubicBezTo>
                  <a:cubicBezTo>
                    <a:pt x="525" y="247"/>
                    <a:pt x="525" y="247"/>
                    <a:pt x="525" y="247"/>
                  </a:cubicBezTo>
                  <a:close/>
                  <a:moveTo>
                    <a:pt x="525" y="416"/>
                  </a:moveTo>
                  <a:cubicBezTo>
                    <a:pt x="531" y="426"/>
                    <a:pt x="534" y="438"/>
                    <a:pt x="534" y="450"/>
                  </a:cubicBezTo>
                  <a:cubicBezTo>
                    <a:pt x="534" y="463"/>
                    <a:pt x="531" y="475"/>
                    <a:pt x="525" y="485"/>
                  </a:cubicBezTo>
                  <a:cubicBezTo>
                    <a:pt x="525" y="416"/>
                    <a:pt x="525" y="416"/>
                    <a:pt x="525" y="416"/>
                  </a:cubicBezTo>
                  <a:close/>
                  <a:moveTo>
                    <a:pt x="525" y="509"/>
                  </a:moveTo>
                  <a:cubicBezTo>
                    <a:pt x="537" y="513"/>
                    <a:pt x="549" y="517"/>
                    <a:pt x="561" y="523"/>
                  </a:cubicBezTo>
                  <a:cubicBezTo>
                    <a:pt x="561" y="571"/>
                    <a:pt x="561" y="571"/>
                    <a:pt x="561" y="571"/>
                  </a:cubicBezTo>
                  <a:cubicBezTo>
                    <a:pt x="560" y="571"/>
                    <a:pt x="560" y="571"/>
                    <a:pt x="560" y="571"/>
                  </a:cubicBezTo>
                  <a:cubicBezTo>
                    <a:pt x="560" y="571"/>
                    <a:pt x="560" y="571"/>
                    <a:pt x="560" y="571"/>
                  </a:cubicBezTo>
                  <a:cubicBezTo>
                    <a:pt x="559" y="572"/>
                    <a:pt x="559" y="572"/>
                    <a:pt x="559" y="572"/>
                  </a:cubicBezTo>
                  <a:cubicBezTo>
                    <a:pt x="558" y="572"/>
                    <a:pt x="558" y="572"/>
                    <a:pt x="558" y="572"/>
                  </a:cubicBezTo>
                  <a:cubicBezTo>
                    <a:pt x="558" y="572"/>
                    <a:pt x="558" y="572"/>
                    <a:pt x="558" y="572"/>
                  </a:cubicBezTo>
                  <a:cubicBezTo>
                    <a:pt x="557" y="572"/>
                    <a:pt x="557" y="572"/>
                    <a:pt x="557" y="572"/>
                  </a:cubicBezTo>
                  <a:cubicBezTo>
                    <a:pt x="557" y="573"/>
                    <a:pt x="557" y="573"/>
                    <a:pt x="557" y="573"/>
                  </a:cubicBezTo>
                  <a:cubicBezTo>
                    <a:pt x="556" y="573"/>
                    <a:pt x="556" y="573"/>
                    <a:pt x="556" y="573"/>
                  </a:cubicBezTo>
                  <a:cubicBezTo>
                    <a:pt x="556" y="573"/>
                    <a:pt x="556" y="573"/>
                    <a:pt x="556" y="573"/>
                  </a:cubicBezTo>
                  <a:cubicBezTo>
                    <a:pt x="552" y="575"/>
                    <a:pt x="554" y="581"/>
                    <a:pt x="558" y="580"/>
                  </a:cubicBezTo>
                  <a:cubicBezTo>
                    <a:pt x="558" y="580"/>
                    <a:pt x="559" y="580"/>
                    <a:pt x="559" y="580"/>
                  </a:cubicBezTo>
                  <a:cubicBezTo>
                    <a:pt x="559" y="580"/>
                    <a:pt x="559" y="580"/>
                    <a:pt x="559" y="580"/>
                  </a:cubicBezTo>
                  <a:cubicBezTo>
                    <a:pt x="560" y="580"/>
                    <a:pt x="560" y="580"/>
                    <a:pt x="560" y="580"/>
                  </a:cubicBezTo>
                  <a:cubicBezTo>
                    <a:pt x="560" y="580"/>
                    <a:pt x="560" y="580"/>
                    <a:pt x="560" y="580"/>
                  </a:cubicBezTo>
                  <a:cubicBezTo>
                    <a:pt x="561" y="579"/>
                    <a:pt x="561" y="579"/>
                    <a:pt x="561" y="579"/>
                  </a:cubicBezTo>
                  <a:cubicBezTo>
                    <a:pt x="561" y="680"/>
                    <a:pt x="561" y="680"/>
                    <a:pt x="561" y="680"/>
                  </a:cubicBezTo>
                  <a:cubicBezTo>
                    <a:pt x="525" y="680"/>
                    <a:pt x="525" y="680"/>
                    <a:pt x="525" y="680"/>
                  </a:cubicBezTo>
                  <a:cubicBezTo>
                    <a:pt x="525" y="609"/>
                    <a:pt x="525" y="609"/>
                    <a:pt x="525" y="609"/>
                  </a:cubicBezTo>
                  <a:cubicBezTo>
                    <a:pt x="525" y="609"/>
                    <a:pt x="525" y="608"/>
                    <a:pt x="526" y="608"/>
                  </a:cubicBezTo>
                  <a:cubicBezTo>
                    <a:pt x="526" y="608"/>
                    <a:pt x="526" y="608"/>
                    <a:pt x="526" y="608"/>
                  </a:cubicBezTo>
                  <a:cubicBezTo>
                    <a:pt x="526" y="607"/>
                    <a:pt x="526" y="607"/>
                    <a:pt x="526" y="607"/>
                  </a:cubicBezTo>
                  <a:cubicBezTo>
                    <a:pt x="527" y="607"/>
                    <a:pt x="527" y="607"/>
                    <a:pt x="527" y="607"/>
                  </a:cubicBezTo>
                  <a:cubicBezTo>
                    <a:pt x="527" y="606"/>
                    <a:pt x="527" y="606"/>
                    <a:pt x="527" y="606"/>
                  </a:cubicBezTo>
                  <a:cubicBezTo>
                    <a:pt x="528" y="605"/>
                    <a:pt x="528" y="605"/>
                    <a:pt x="528" y="605"/>
                  </a:cubicBezTo>
                  <a:cubicBezTo>
                    <a:pt x="528" y="605"/>
                    <a:pt x="528" y="605"/>
                    <a:pt x="528" y="605"/>
                  </a:cubicBezTo>
                  <a:cubicBezTo>
                    <a:pt x="529" y="604"/>
                    <a:pt x="529" y="604"/>
                    <a:pt x="529" y="604"/>
                  </a:cubicBezTo>
                  <a:cubicBezTo>
                    <a:pt x="529" y="604"/>
                    <a:pt x="529" y="604"/>
                    <a:pt x="529" y="604"/>
                  </a:cubicBezTo>
                  <a:cubicBezTo>
                    <a:pt x="529" y="603"/>
                    <a:pt x="529" y="603"/>
                    <a:pt x="529" y="603"/>
                  </a:cubicBezTo>
                  <a:cubicBezTo>
                    <a:pt x="530" y="603"/>
                    <a:pt x="530" y="603"/>
                    <a:pt x="530" y="603"/>
                  </a:cubicBezTo>
                  <a:cubicBezTo>
                    <a:pt x="530" y="602"/>
                    <a:pt x="530" y="602"/>
                    <a:pt x="530" y="602"/>
                  </a:cubicBezTo>
                  <a:cubicBezTo>
                    <a:pt x="533" y="599"/>
                    <a:pt x="529" y="594"/>
                    <a:pt x="525" y="597"/>
                  </a:cubicBezTo>
                  <a:cubicBezTo>
                    <a:pt x="525" y="597"/>
                    <a:pt x="525" y="597"/>
                    <a:pt x="525" y="597"/>
                  </a:cubicBezTo>
                  <a:lnTo>
                    <a:pt x="525" y="509"/>
                  </a:lnTo>
                  <a:close/>
                  <a:moveTo>
                    <a:pt x="506" y="220"/>
                  </a:moveTo>
                  <a:cubicBezTo>
                    <a:pt x="514" y="227"/>
                    <a:pt x="521" y="237"/>
                    <a:pt x="525" y="247"/>
                  </a:cubicBezTo>
                  <a:cubicBezTo>
                    <a:pt x="525" y="401"/>
                    <a:pt x="525" y="401"/>
                    <a:pt x="525" y="401"/>
                  </a:cubicBezTo>
                  <a:cubicBezTo>
                    <a:pt x="523" y="403"/>
                    <a:pt x="521" y="404"/>
                    <a:pt x="519" y="406"/>
                  </a:cubicBezTo>
                  <a:cubicBezTo>
                    <a:pt x="521" y="409"/>
                    <a:pt x="523" y="412"/>
                    <a:pt x="525" y="416"/>
                  </a:cubicBezTo>
                  <a:cubicBezTo>
                    <a:pt x="525" y="485"/>
                    <a:pt x="525" y="485"/>
                    <a:pt x="525" y="485"/>
                  </a:cubicBezTo>
                  <a:cubicBezTo>
                    <a:pt x="521" y="492"/>
                    <a:pt x="516" y="499"/>
                    <a:pt x="510" y="504"/>
                  </a:cubicBezTo>
                  <a:cubicBezTo>
                    <a:pt x="515" y="505"/>
                    <a:pt x="520" y="507"/>
                    <a:pt x="525" y="509"/>
                  </a:cubicBezTo>
                  <a:cubicBezTo>
                    <a:pt x="525" y="597"/>
                    <a:pt x="525" y="597"/>
                    <a:pt x="525" y="597"/>
                  </a:cubicBezTo>
                  <a:cubicBezTo>
                    <a:pt x="525" y="597"/>
                    <a:pt x="525" y="597"/>
                    <a:pt x="525" y="597"/>
                  </a:cubicBezTo>
                  <a:cubicBezTo>
                    <a:pt x="524" y="597"/>
                    <a:pt x="524" y="597"/>
                    <a:pt x="524" y="597"/>
                  </a:cubicBezTo>
                  <a:cubicBezTo>
                    <a:pt x="524" y="598"/>
                    <a:pt x="524" y="598"/>
                    <a:pt x="524" y="598"/>
                  </a:cubicBezTo>
                  <a:cubicBezTo>
                    <a:pt x="523" y="599"/>
                    <a:pt x="523" y="599"/>
                    <a:pt x="523" y="599"/>
                  </a:cubicBezTo>
                  <a:cubicBezTo>
                    <a:pt x="523" y="599"/>
                    <a:pt x="523" y="599"/>
                    <a:pt x="523" y="599"/>
                  </a:cubicBezTo>
                  <a:cubicBezTo>
                    <a:pt x="522" y="600"/>
                    <a:pt x="522" y="600"/>
                    <a:pt x="522" y="600"/>
                  </a:cubicBezTo>
                  <a:cubicBezTo>
                    <a:pt x="522" y="600"/>
                    <a:pt x="522" y="600"/>
                    <a:pt x="522" y="600"/>
                  </a:cubicBezTo>
                  <a:cubicBezTo>
                    <a:pt x="521" y="601"/>
                    <a:pt x="521" y="601"/>
                    <a:pt x="521" y="601"/>
                  </a:cubicBezTo>
                  <a:cubicBezTo>
                    <a:pt x="521" y="602"/>
                    <a:pt x="521" y="602"/>
                    <a:pt x="521" y="602"/>
                  </a:cubicBezTo>
                  <a:cubicBezTo>
                    <a:pt x="521" y="602"/>
                    <a:pt x="521" y="602"/>
                    <a:pt x="521" y="602"/>
                  </a:cubicBezTo>
                  <a:cubicBezTo>
                    <a:pt x="520" y="603"/>
                    <a:pt x="520" y="603"/>
                    <a:pt x="520" y="603"/>
                  </a:cubicBezTo>
                  <a:cubicBezTo>
                    <a:pt x="520" y="603"/>
                    <a:pt x="520" y="603"/>
                    <a:pt x="520" y="603"/>
                  </a:cubicBezTo>
                  <a:cubicBezTo>
                    <a:pt x="517" y="607"/>
                    <a:pt x="521" y="611"/>
                    <a:pt x="525" y="609"/>
                  </a:cubicBezTo>
                  <a:cubicBezTo>
                    <a:pt x="525" y="609"/>
                    <a:pt x="525" y="609"/>
                    <a:pt x="525" y="609"/>
                  </a:cubicBezTo>
                  <a:cubicBezTo>
                    <a:pt x="525" y="680"/>
                    <a:pt x="525" y="680"/>
                    <a:pt x="525" y="680"/>
                  </a:cubicBezTo>
                  <a:cubicBezTo>
                    <a:pt x="506" y="680"/>
                    <a:pt x="506" y="680"/>
                    <a:pt x="506" y="680"/>
                  </a:cubicBezTo>
                  <a:cubicBezTo>
                    <a:pt x="506" y="653"/>
                    <a:pt x="506" y="653"/>
                    <a:pt x="506" y="653"/>
                  </a:cubicBezTo>
                  <a:cubicBezTo>
                    <a:pt x="507" y="653"/>
                    <a:pt x="508" y="652"/>
                    <a:pt x="509" y="651"/>
                  </a:cubicBezTo>
                  <a:cubicBezTo>
                    <a:pt x="509" y="650"/>
                    <a:pt x="509" y="650"/>
                    <a:pt x="509" y="650"/>
                  </a:cubicBezTo>
                  <a:cubicBezTo>
                    <a:pt x="509" y="649"/>
                    <a:pt x="509" y="649"/>
                    <a:pt x="509" y="649"/>
                  </a:cubicBezTo>
                  <a:cubicBezTo>
                    <a:pt x="509" y="648"/>
                    <a:pt x="509" y="648"/>
                    <a:pt x="509" y="648"/>
                  </a:cubicBezTo>
                  <a:cubicBezTo>
                    <a:pt x="509" y="648"/>
                    <a:pt x="509" y="648"/>
                    <a:pt x="509" y="648"/>
                  </a:cubicBezTo>
                  <a:cubicBezTo>
                    <a:pt x="510" y="647"/>
                    <a:pt x="510" y="647"/>
                    <a:pt x="510" y="647"/>
                  </a:cubicBezTo>
                  <a:cubicBezTo>
                    <a:pt x="510" y="646"/>
                    <a:pt x="510" y="646"/>
                    <a:pt x="510" y="646"/>
                  </a:cubicBezTo>
                  <a:cubicBezTo>
                    <a:pt x="510" y="645"/>
                    <a:pt x="510" y="645"/>
                    <a:pt x="510" y="645"/>
                  </a:cubicBezTo>
                  <a:cubicBezTo>
                    <a:pt x="510" y="644"/>
                    <a:pt x="510" y="644"/>
                    <a:pt x="510" y="644"/>
                  </a:cubicBezTo>
                  <a:cubicBezTo>
                    <a:pt x="510" y="643"/>
                    <a:pt x="510" y="643"/>
                    <a:pt x="510" y="643"/>
                  </a:cubicBezTo>
                  <a:cubicBezTo>
                    <a:pt x="511" y="642"/>
                    <a:pt x="511" y="642"/>
                    <a:pt x="511" y="642"/>
                  </a:cubicBezTo>
                  <a:cubicBezTo>
                    <a:pt x="511" y="639"/>
                    <a:pt x="509" y="637"/>
                    <a:pt x="506" y="637"/>
                  </a:cubicBezTo>
                  <a:lnTo>
                    <a:pt x="506" y="220"/>
                  </a:lnTo>
                  <a:close/>
                  <a:moveTo>
                    <a:pt x="457" y="73"/>
                  </a:moveTo>
                  <a:cubicBezTo>
                    <a:pt x="487" y="108"/>
                    <a:pt x="506" y="156"/>
                    <a:pt x="504" y="218"/>
                  </a:cubicBezTo>
                  <a:cubicBezTo>
                    <a:pt x="505" y="219"/>
                    <a:pt x="505" y="219"/>
                    <a:pt x="506" y="220"/>
                  </a:cubicBezTo>
                  <a:cubicBezTo>
                    <a:pt x="506" y="637"/>
                    <a:pt x="506" y="637"/>
                    <a:pt x="506" y="637"/>
                  </a:cubicBezTo>
                  <a:cubicBezTo>
                    <a:pt x="505" y="638"/>
                    <a:pt x="504" y="638"/>
                    <a:pt x="504" y="640"/>
                  </a:cubicBezTo>
                  <a:cubicBezTo>
                    <a:pt x="503" y="640"/>
                    <a:pt x="503" y="640"/>
                    <a:pt x="503" y="640"/>
                  </a:cubicBezTo>
                  <a:cubicBezTo>
                    <a:pt x="503" y="641"/>
                    <a:pt x="503" y="641"/>
                    <a:pt x="503" y="641"/>
                  </a:cubicBezTo>
                  <a:cubicBezTo>
                    <a:pt x="503" y="642"/>
                    <a:pt x="503" y="642"/>
                    <a:pt x="503" y="642"/>
                  </a:cubicBezTo>
                  <a:cubicBezTo>
                    <a:pt x="503" y="643"/>
                    <a:pt x="503" y="643"/>
                    <a:pt x="503" y="643"/>
                  </a:cubicBezTo>
                  <a:cubicBezTo>
                    <a:pt x="502" y="644"/>
                    <a:pt x="502" y="644"/>
                    <a:pt x="502" y="644"/>
                  </a:cubicBezTo>
                  <a:cubicBezTo>
                    <a:pt x="502" y="645"/>
                    <a:pt x="502" y="645"/>
                    <a:pt x="502" y="645"/>
                  </a:cubicBezTo>
                  <a:cubicBezTo>
                    <a:pt x="502" y="646"/>
                    <a:pt x="502" y="646"/>
                    <a:pt x="502" y="646"/>
                  </a:cubicBezTo>
                  <a:cubicBezTo>
                    <a:pt x="502" y="647"/>
                    <a:pt x="502" y="647"/>
                    <a:pt x="502" y="647"/>
                  </a:cubicBezTo>
                  <a:cubicBezTo>
                    <a:pt x="502" y="648"/>
                    <a:pt x="502" y="648"/>
                    <a:pt x="502" y="648"/>
                  </a:cubicBezTo>
                  <a:cubicBezTo>
                    <a:pt x="502" y="648"/>
                    <a:pt x="502" y="648"/>
                    <a:pt x="502" y="648"/>
                  </a:cubicBezTo>
                  <a:cubicBezTo>
                    <a:pt x="501" y="651"/>
                    <a:pt x="504" y="653"/>
                    <a:pt x="506" y="653"/>
                  </a:cubicBezTo>
                  <a:cubicBezTo>
                    <a:pt x="506" y="680"/>
                    <a:pt x="506" y="680"/>
                    <a:pt x="506" y="680"/>
                  </a:cubicBezTo>
                  <a:cubicBezTo>
                    <a:pt x="457" y="680"/>
                    <a:pt x="457" y="680"/>
                    <a:pt x="457" y="680"/>
                  </a:cubicBezTo>
                  <a:cubicBezTo>
                    <a:pt x="457" y="536"/>
                    <a:pt x="457" y="536"/>
                    <a:pt x="457" y="536"/>
                  </a:cubicBezTo>
                  <a:cubicBezTo>
                    <a:pt x="458" y="536"/>
                    <a:pt x="459" y="535"/>
                    <a:pt x="460" y="533"/>
                  </a:cubicBezTo>
                  <a:cubicBezTo>
                    <a:pt x="460" y="533"/>
                    <a:pt x="460" y="533"/>
                    <a:pt x="460" y="533"/>
                  </a:cubicBezTo>
                  <a:cubicBezTo>
                    <a:pt x="460" y="531"/>
                    <a:pt x="460" y="531"/>
                    <a:pt x="460" y="531"/>
                  </a:cubicBezTo>
                  <a:cubicBezTo>
                    <a:pt x="460" y="529"/>
                    <a:pt x="460" y="529"/>
                    <a:pt x="460" y="529"/>
                  </a:cubicBezTo>
                  <a:cubicBezTo>
                    <a:pt x="461" y="527"/>
                    <a:pt x="461" y="527"/>
                    <a:pt x="461" y="527"/>
                  </a:cubicBezTo>
                  <a:cubicBezTo>
                    <a:pt x="461" y="525"/>
                    <a:pt x="461" y="525"/>
                    <a:pt x="461" y="525"/>
                  </a:cubicBezTo>
                  <a:cubicBezTo>
                    <a:pt x="462" y="522"/>
                    <a:pt x="459" y="520"/>
                    <a:pt x="457" y="521"/>
                  </a:cubicBezTo>
                  <a:cubicBezTo>
                    <a:pt x="457" y="327"/>
                    <a:pt x="457" y="327"/>
                    <a:pt x="457" y="327"/>
                  </a:cubicBezTo>
                  <a:cubicBezTo>
                    <a:pt x="470" y="317"/>
                    <a:pt x="478" y="298"/>
                    <a:pt x="481" y="277"/>
                  </a:cubicBezTo>
                  <a:cubicBezTo>
                    <a:pt x="472" y="279"/>
                    <a:pt x="464" y="280"/>
                    <a:pt x="457" y="278"/>
                  </a:cubicBezTo>
                  <a:lnTo>
                    <a:pt x="457" y="73"/>
                  </a:lnTo>
                  <a:close/>
                  <a:moveTo>
                    <a:pt x="441" y="56"/>
                  </a:moveTo>
                  <a:cubicBezTo>
                    <a:pt x="446" y="61"/>
                    <a:pt x="452" y="67"/>
                    <a:pt x="457" y="73"/>
                  </a:cubicBezTo>
                  <a:cubicBezTo>
                    <a:pt x="457" y="278"/>
                    <a:pt x="457" y="278"/>
                    <a:pt x="457" y="278"/>
                  </a:cubicBezTo>
                  <a:cubicBezTo>
                    <a:pt x="451" y="277"/>
                    <a:pt x="445" y="275"/>
                    <a:pt x="441" y="272"/>
                  </a:cubicBezTo>
                  <a:cubicBezTo>
                    <a:pt x="441" y="56"/>
                    <a:pt x="441" y="56"/>
                    <a:pt x="441" y="56"/>
                  </a:cubicBezTo>
                  <a:close/>
                  <a:moveTo>
                    <a:pt x="457" y="680"/>
                  </a:moveTo>
                  <a:cubicBezTo>
                    <a:pt x="441" y="680"/>
                    <a:pt x="441" y="680"/>
                    <a:pt x="441" y="680"/>
                  </a:cubicBezTo>
                  <a:cubicBezTo>
                    <a:pt x="441" y="579"/>
                    <a:pt x="441" y="579"/>
                    <a:pt x="441" y="579"/>
                  </a:cubicBezTo>
                  <a:cubicBezTo>
                    <a:pt x="441" y="579"/>
                    <a:pt x="441" y="579"/>
                    <a:pt x="441" y="579"/>
                  </a:cubicBezTo>
                  <a:cubicBezTo>
                    <a:pt x="441" y="578"/>
                    <a:pt x="441" y="578"/>
                    <a:pt x="442" y="578"/>
                  </a:cubicBezTo>
                  <a:cubicBezTo>
                    <a:pt x="442" y="577"/>
                    <a:pt x="442" y="577"/>
                    <a:pt x="442" y="577"/>
                  </a:cubicBezTo>
                  <a:cubicBezTo>
                    <a:pt x="443" y="576"/>
                    <a:pt x="443" y="576"/>
                    <a:pt x="443" y="576"/>
                  </a:cubicBezTo>
                  <a:cubicBezTo>
                    <a:pt x="444" y="574"/>
                    <a:pt x="444" y="574"/>
                    <a:pt x="444" y="574"/>
                  </a:cubicBezTo>
                  <a:cubicBezTo>
                    <a:pt x="445" y="573"/>
                    <a:pt x="445" y="573"/>
                    <a:pt x="445" y="573"/>
                  </a:cubicBezTo>
                  <a:cubicBezTo>
                    <a:pt x="446" y="571"/>
                    <a:pt x="446" y="571"/>
                    <a:pt x="446" y="571"/>
                  </a:cubicBezTo>
                  <a:cubicBezTo>
                    <a:pt x="446" y="571"/>
                    <a:pt x="446" y="571"/>
                    <a:pt x="446" y="571"/>
                  </a:cubicBezTo>
                  <a:cubicBezTo>
                    <a:pt x="448" y="568"/>
                    <a:pt x="444" y="564"/>
                    <a:pt x="441" y="566"/>
                  </a:cubicBezTo>
                  <a:cubicBezTo>
                    <a:pt x="441" y="338"/>
                    <a:pt x="441" y="338"/>
                    <a:pt x="441" y="338"/>
                  </a:cubicBezTo>
                  <a:cubicBezTo>
                    <a:pt x="441" y="337"/>
                    <a:pt x="442" y="335"/>
                    <a:pt x="443" y="333"/>
                  </a:cubicBezTo>
                  <a:cubicBezTo>
                    <a:pt x="448" y="332"/>
                    <a:pt x="453" y="330"/>
                    <a:pt x="457" y="327"/>
                  </a:cubicBezTo>
                  <a:cubicBezTo>
                    <a:pt x="457" y="521"/>
                    <a:pt x="457" y="521"/>
                    <a:pt x="457" y="521"/>
                  </a:cubicBezTo>
                  <a:cubicBezTo>
                    <a:pt x="456" y="521"/>
                    <a:pt x="455" y="522"/>
                    <a:pt x="454" y="523"/>
                  </a:cubicBezTo>
                  <a:cubicBezTo>
                    <a:pt x="454" y="523"/>
                    <a:pt x="454" y="524"/>
                    <a:pt x="454" y="524"/>
                  </a:cubicBezTo>
                  <a:cubicBezTo>
                    <a:pt x="453" y="526"/>
                    <a:pt x="453" y="526"/>
                    <a:pt x="453" y="526"/>
                  </a:cubicBezTo>
                  <a:cubicBezTo>
                    <a:pt x="453" y="528"/>
                    <a:pt x="453" y="528"/>
                    <a:pt x="453" y="528"/>
                  </a:cubicBezTo>
                  <a:cubicBezTo>
                    <a:pt x="453" y="529"/>
                    <a:pt x="453" y="529"/>
                    <a:pt x="453" y="529"/>
                  </a:cubicBezTo>
                  <a:cubicBezTo>
                    <a:pt x="452" y="531"/>
                    <a:pt x="452" y="531"/>
                    <a:pt x="452" y="531"/>
                  </a:cubicBezTo>
                  <a:cubicBezTo>
                    <a:pt x="452" y="532"/>
                    <a:pt x="452" y="532"/>
                    <a:pt x="452" y="532"/>
                  </a:cubicBezTo>
                  <a:cubicBezTo>
                    <a:pt x="452" y="533"/>
                    <a:pt x="453" y="534"/>
                    <a:pt x="454" y="535"/>
                  </a:cubicBezTo>
                  <a:cubicBezTo>
                    <a:pt x="455" y="536"/>
                    <a:pt x="456" y="537"/>
                    <a:pt x="457" y="536"/>
                  </a:cubicBezTo>
                  <a:lnTo>
                    <a:pt x="457" y="680"/>
                  </a:lnTo>
                  <a:close/>
                  <a:moveTo>
                    <a:pt x="410" y="32"/>
                  </a:moveTo>
                  <a:cubicBezTo>
                    <a:pt x="421" y="39"/>
                    <a:pt x="431" y="47"/>
                    <a:pt x="441" y="56"/>
                  </a:cubicBezTo>
                  <a:cubicBezTo>
                    <a:pt x="441" y="272"/>
                    <a:pt x="441" y="272"/>
                    <a:pt x="441" y="272"/>
                  </a:cubicBezTo>
                  <a:cubicBezTo>
                    <a:pt x="426" y="262"/>
                    <a:pt x="418" y="243"/>
                    <a:pt x="410" y="227"/>
                  </a:cubicBezTo>
                  <a:cubicBezTo>
                    <a:pt x="410" y="32"/>
                    <a:pt x="410" y="32"/>
                    <a:pt x="410" y="32"/>
                  </a:cubicBezTo>
                  <a:close/>
                  <a:moveTo>
                    <a:pt x="441" y="680"/>
                  </a:moveTo>
                  <a:cubicBezTo>
                    <a:pt x="410" y="680"/>
                    <a:pt x="410" y="680"/>
                    <a:pt x="410" y="680"/>
                  </a:cubicBezTo>
                  <a:cubicBezTo>
                    <a:pt x="410" y="612"/>
                    <a:pt x="410" y="612"/>
                    <a:pt x="410" y="612"/>
                  </a:cubicBezTo>
                  <a:cubicBezTo>
                    <a:pt x="411" y="611"/>
                    <a:pt x="411" y="611"/>
                    <a:pt x="411" y="611"/>
                  </a:cubicBezTo>
                  <a:cubicBezTo>
                    <a:pt x="412" y="610"/>
                    <a:pt x="412" y="610"/>
                    <a:pt x="412" y="610"/>
                  </a:cubicBezTo>
                  <a:cubicBezTo>
                    <a:pt x="413" y="609"/>
                    <a:pt x="413" y="609"/>
                    <a:pt x="413" y="609"/>
                  </a:cubicBezTo>
                  <a:cubicBezTo>
                    <a:pt x="415" y="608"/>
                    <a:pt x="415" y="608"/>
                    <a:pt x="415" y="608"/>
                  </a:cubicBezTo>
                  <a:cubicBezTo>
                    <a:pt x="415" y="607"/>
                    <a:pt x="415" y="607"/>
                    <a:pt x="415" y="607"/>
                  </a:cubicBezTo>
                  <a:cubicBezTo>
                    <a:pt x="418" y="605"/>
                    <a:pt x="416" y="600"/>
                    <a:pt x="412" y="600"/>
                  </a:cubicBezTo>
                  <a:cubicBezTo>
                    <a:pt x="412" y="601"/>
                    <a:pt x="411" y="601"/>
                    <a:pt x="411" y="601"/>
                  </a:cubicBezTo>
                  <a:cubicBezTo>
                    <a:pt x="410" y="602"/>
                    <a:pt x="410" y="602"/>
                    <a:pt x="410" y="602"/>
                  </a:cubicBezTo>
                  <a:cubicBezTo>
                    <a:pt x="410" y="602"/>
                    <a:pt x="410" y="602"/>
                    <a:pt x="410" y="602"/>
                  </a:cubicBezTo>
                  <a:cubicBezTo>
                    <a:pt x="410" y="575"/>
                    <a:pt x="410" y="575"/>
                    <a:pt x="410" y="575"/>
                  </a:cubicBezTo>
                  <a:cubicBezTo>
                    <a:pt x="427" y="557"/>
                    <a:pt x="436" y="532"/>
                    <a:pt x="432" y="501"/>
                  </a:cubicBezTo>
                  <a:cubicBezTo>
                    <a:pt x="424" y="498"/>
                    <a:pt x="416" y="492"/>
                    <a:pt x="410" y="485"/>
                  </a:cubicBezTo>
                  <a:cubicBezTo>
                    <a:pt x="410" y="386"/>
                    <a:pt x="410" y="386"/>
                    <a:pt x="410" y="386"/>
                  </a:cubicBezTo>
                  <a:cubicBezTo>
                    <a:pt x="422" y="373"/>
                    <a:pt x="432" y="356"/>
                    <a:pt x="441" y="338"/>
                  </a:cubicBezTo>
                  <a:cubicBezTo>
                    <a:pt x="441" y="566"/>
                    <a:pt x="441" y="566"/>
                    <a:pt x="441" y="566"/>
                  </a:cubicBezTo>
                  <a:cubicBezTo>
                    <a:pt x="440" y="566"/>
                    <a:pt x="440" y="566"/>
                    <a:pt x="440" y="566"/>
                  </a:cubicBezTo>
                  <a:cubicBezTo>
                    <a:pt x="440" y="566"/>
                    <a:pt x="440" y="567"/>
                    <a:pt x="439" y="567"/>
                  </a:cubicBezTo>
                  <a:cubicBezTo>
                    <a:pt x="439" y="567"/>
                    <a:pt x="439" y="567"/>
                    <a:pt x="439" y="567"/>
                  </a:cubicBezTo>
                  <a:cubicBezTo>
                    <a:pt x="438" y="569"/>
                    <a:pt x="438" y="569"/>
                    <a:pt x="438" y="569"/>
                  </a:cubicBezTo>
                  <a:cubicBezTo>
                    <a:pt x="438" y="570"/>
                    <a:pt x="438" y="570"/>
                    <a:pt x="438" y="570"/>
                  </a:cubicBezTo>
                  <a:cubicBezTo>
                    <a:pt x="437" y="571"/>
                    <a:pt x="437" y="571"/>
                    <a:pt x="437" y="571"/>
                  </a:cubicBezTo>
                  <a:cubicBezTo>
                    <a:pt x="436" y="573"/>
                    <a:pt x="436" y="573"/>
                    <a:pt x="436" y="573"/>
                  </a:cubicBezTo>
                  <a:cubicBezTo>
                    <a:pt x="436" y="573"/>
                    <a:pt x="436" y="573"/>
                    <a:pt x="436" y="573"/>
                  </a:cubicBezTo>
                  <a:cubicBezTo>
                    <a:pt x="433" y="577"/>
                    <a:pt x="437" y="581"/>
                    <a:pt x="441" y="579"/>
                  </a:cubicBezTo>
                  <a:lnTo>
                    <a:pt x="441" y="680"/>
                  </a:lnTo>
                  <a:close/>
                  <a:moveTo>
                    <a:pt x="370" y="12"/>
                  </a:moveTo>
                  <a:cubicBezTo>
                    <a:pt x="384" y="17"/>
                    <a:pt x="397" y="24"/>
                    <a:pt x="410" y="32"/>
                  </a:cubicBezTo>
                  <a:cubicBezTo>
                    <a:pt x="410" y="227"/>
                    <a:pt x="410" y="227"/>
                    <a:pt x="410" y="227"/>
                  </a:cubicBezTo>
                  <a:cubicBezTo>
                    <a:pt x="401" y="208"/>
                    <a:pt x="394" y="192"/>
                    <a:pt x="378" y="196"/>
                  </a:cubicBezTo>
                  <a:cubicBezTo>
                    <a:pt x="376" y="197"/>
                    <a:pt x="373" y="198"/>
                    <a:pt x="370" y="199"/>
                  </a:cubicBezTo>
                  <a:cubicBezTo>
                    <a:pt x="370" y="12"/>
                    <a:pt x="370" y="12"/>
                    <a:pt x="370" y="12"/>
                  </a:cubicBezTo>
                  <a:close/>
                  <a:moveTo>
                    <a:pt x="410" y="680"/>
                  </a:moveTo>
                  <a:cubicBezTo>
                    <a:pt x="370" y="680"/>
                    <a:pt x="370" y="680"/>
                    <a:pt x="370" y="680"/>
                  </a:cubicBezTo>
                  <a:cubicBezTo>
                    <a:pt x="370" y="632"/>
                    <a:pt x="370" y="632"/>
                    <a:pt x="370" y="632"/>
                  </a:cubicBezTo>
                  <a:cubicBezTo>
                    <a:pt x="370" y="632"/>
                    <a:pt x="370" y="632"/>
                    <a:pt x="370" y="632"/>
                  </a:cubicBezTo>
                  <a:cubicBezTo>
                    <a:pt x="372" y="632"/>
                    <a:pt x="372" y="632"/>
                    <a:pt x="372" y="632"/>
                  </a:cubicBezTo>
                  <a:cubicBezTo>
                    <a:pt x="374" y="631"/>
                    <a:pt x="374" y="631"/>
                    <a:pt x="374" y="631"/>
                  </a:cubicBezTo>
                  <a:cubicBezTo>
                    <a:pt x="375" y="630"/>
                    <a:pt x="375" y="630"/>
                    <a:pt x="375" y="630"/>
                  </a:cubicBezTo>
                  <a:cubicBezTo>
                    <a:pt x="379" y="629"/>
                    <a:pt x="378" y="622"/>
                    <a:pt x="373" y="623"/>
                  </a:cubicBezTo>
                  <a:cubicBezTo>
                    <a:pt x="373" y="623"/>
                    <a:pt x="373" y="623"/>
                    <a:pt x="373" y="623"/>
                  </a:cubicBezTo>
                  <a:cubicBezTo>
                    <a:pt x="371" y="624"/>
                    <a:pt x="371" y="624"/>
                    <a:pt x="371" y="624"/>
                  </a:cubicBezTo>
                  <a:cubicBezTo>
                    <a:pt x="370" y="624"/>
                    <a:pt x="370" y="624"/>
                    <a:pt x="370" y="624"/>
                  </a:cubicBezTo>
                  <a:cubicBezTo>
                    <a:pt x="370" y="602"/>
                    <a:pt x="370" y="602"/>
                    <a:pt x="370" y="602"/>
                  </a:cubicBezTo>
                  <a:cubicBezTo>
                    <a:pt x="386" y="595"/>
                    <a:pt x="399" y="586"/>
                    <a:pt x="410" y="575"/>
                  </a:cubicBezTo>
                  <a:cubicBezTo>
                    <a:pt x="410" y="602"/>
                    <a:pt x="410" y="602"/>
                    <a:pt x="410" y="602"/>
                  </a:cubicBezTo>
                  <a:cubicBezTo>
                    <a:pt x="409" y="603"/>
                    <a:pt x="409" y="603"/>
                    <a:pt x="409" y="603"/>
                  </a:cubicBezTo>
                  <a:cubicBezTo>
                    <a:pt x="408" y="604"/>
                    <a:pt x="408" y="604"/>
                    <a:pt x="408" y="604"/>
                  </a:cubicBezTo>
                  <a:cubicBezTo>
                    <a:pt x="406" y="605"/>
                    <a:pt x="406" y="605"/>
                    <a:pt x="406" y="605"/>
                  </a:cubicBezTo>
                  <a:cubicBezTo>
                    <a:pt x="405" y="605"/>
                    <a:pt x="405" y="605"/>
                    <a:pt x="405" y="605"/>
                  </a:cubicBezTo>
                  <a:cubicBezTo>
                    <a:pt x="405" y="606"/>
                    <a:pt x="405" y="606"/>
                    <a:pt x="405" y="606"/>
                  </a:cubicBezTo>
                  <a:cubicBezTo>
                    <a:pt x="401" y="608"/>
                    <a:pt x="404" y="614"/>
                    <a:pt x="409" y="613"/>
                  </a:cubicBezTo>
                  <a:cubicBezTo>
                    <a:pt x="409" y="612"/>
                    <a:pt x="409" y="612"/>
                    <a:pt x="409" y="612"/>
                  </a:cubicBezTo>
                  <a:cubicBezTo>
                    <a:pt x="409" y="612"/>
                    <a:pt x="409" y="612"/>
                    <a:pt x="409" y="612"/>
                  </a:cubicBezTo>
                  <a:cubicBezTo>
                    <a:pt x="410" y="612"/>
                    <a:pt x="410" y="612"/>
                    <a:pt x="410" y="612"/>
                  </a:cubicBezTo>
                  <a:cubicBezTo>
                    <a:pt x="410" y="680"/>
                    <a:pt x="410" y="680"/>
                    <a:pt x="410" y="680"/>
                  </a:cubicBezTo>
                  <a:close/>
                  <a:moveTo>
                    <a:pt x="410" y="386"/>
                  </a:moveTo>
                  <a:cubicBezTo>
                    <a:pt x="410" y="485"/>
                    <a:pt x="410" y="485"/>
                    <a:pt x="410" y="485"/>
                  </a:cubicBezTo>
                  <a:cubicBezTo>
                    <a:pt x="398" y="472"/>
                    <a:pt x="390" y="453"/>
                    <a:pt x="384" y="433"/>
                  </a:cubicBezTo>
                  <a:cubicBezTo>
                    <a:pt x="380" y="436"/>
                    <a:pt x="375" y="438"/>
                    <a:pt x="370" y="440"/>
                  </a:cubicBezTo>
                  <a:cubicBezTo>
                    <a:pt x="370" y="418"/>
                    <a:pt x="370" y="418"/>
                    <a:pt x="370" y="418"/>
                  </a:cubicBezTo>
                  <a:cubicBezTo>
                    <a:pt x="385" y="410"/>
                    <a:pt x="399" y="399"/>
                    <a:pt x="410" y="386"/>
                  </a:cubicBezTo>
                  <a:close/>
                  <a:moveTo>
                    <a:pt x="327" y="1"/>
                  </a:moveTo>
                  <a:cubicBezTo>
                    <a:pt x="341" y="3"/>
                    <a:pt x="356" y="7"/>
                    <a:pt x="370" y="12"/>
                  </a:cubicBezTo>
                  <a:cubicBezTo>
                    <a:pt x="370" y="199"/>
                    <a:pt x="370" y="199"/>
                    <a:pt x="370" y="199"/>
                  </a:cubicBezTo>
                  <a:cubicBezTo>
                    <a:pt x="353" y="203"/>
                    <a:pt x="339" y="204"/>
                    <a:pt x="327" y="203"/>
                  </a:cubicBezTo>
                  <a:cubicBezTo>
                    <a:pt x="327" y="1"/>
                    <a:pt x="327" y="1"/>
                    <a:pt x="327" y="1"/>
                  </a:cubicBezTo>
                  <a:close/>
                  <a:moveTo>
                    <a:pt x="370" y="680"/>
                  </a:moveTo>
                  <a:cubicBezTo>
                    <a:pt x="327" y="680"/>
                    <a:pt x="327" y="680"/>
                    <a:pt x="327" y="680"/>
                  </a:cubicBezTo>
                  <a:cubicBezTo>
                    <a:pt x="327" y="641"/>
                    <a:pt x="327" y="641"/>
                    <a:pt x="327" y="641"/>
                  </a:cubicBezTo>
                  <a:cubicBezTo>
                    <a:pt x="327" y="641"/>
                    <a:pt x="327" y="641"/>
                    <a:pt x="327" y="641"/>
                  </a:cubicBezTo>
                  <a:cubicBezTo>
                    <a:pt x="329" y="641"/>
                    <a:pt x="329" y="641"/>
                    <a:pt x="329" y="641"/>
                  </a:cubicBezTo>
                  <a:cubicBezTo>
                    <a:pt x="330" y="641"/>
                    <a:pt x="330" y="641"/>
                    <a:pt x="330" y="641"/>
                  </a:cubicBezTo>
                  <a:cubicBezTo>
                    <a:pt x="331" y="641"/>
                    <a:pt x="331" y="641"/>
                    <a:pt x="331" y="641"/>
                  </a:cubicBezTo>
                  <a:cubicBezTo>
                    <a:pt x="335" y="640"/>
                    <a:pt x="335" y="633"/>
                    <a:pt x="330" y="633"/>
                  </a:cubicBezTo>
                  <a:cubicBezTo>
                    <a:pt x="330" y="633"/>
                    <a:pt x="330" y="633"/>
                    <a:pt x="330" y="633"/>
                  </a:cubicBezTo>
                  <a:cubicBezTo>
                    <a:pt x="330" y="633"/>
                    <a:pt x="330" y="633"/>
                    <a:pt x="330" y="633"/>
                  </a:cubicBezTo>
                  <a:cubicBezTo>
                    <a:pt x="328" y="633"/>
                    <a:pt x="328" y="633"/>
                    <a:pt x="328" y="633"/>
                  </a:cubicBezTo>
                  <a:cubicBezTo>
                    <a:pt x="327" y="633"/>
                    <a:pt x="327" y="633"/>
                    <a:pt x="327" y="633"/>
                  </a:cubicBezTo>
                  <a:cubicBezTo>
                    <a:pt x="327" y="612"/>
                    <a:pt x="327" y="612"/>
                    <a:pt x="327" y="612"/>
                  </a:cubicBezTo>
                  <a:cubicBezTo>
                    <a:pt x="342" y="611"/>
                    <a:pt x="357" y="607"/>
                    <a:pt x="370" y="602"/>
                  </a:cubicBezTo>
                  <a:cubicBezTo>
                    <a:pt x="370" y="624"/>
                    <a:pt x="370" y="624"/>
                    <a:pt x="370" y="624"/>
                  </a:cubicBezTo>
                  <a:cubicBezTo>
                    <a:pt x="370" y="624"/>
                    <a:pt x="370" y="624"/>
                    <a:pt x="370" y="624"/>
                  </a:cubicBezTo>
                  <a:cubicBezTo>
                    <a:pt x="368" y="625"/>
                    <a:pt x="368" y="625"/>
                    <a:pt x="368" y="625"/>
                  </a:cubicBezTo>
                  <a:cubicBezTo>
                    <a:pt x="367" y="625"/>
                    <a:pt x="367" y="625"/>
                    <a:pt x="367" y="625"/>
                  </a:cubicBezTo>
                  <a:cubicBezTo>
                    <a:pt x="366" y="626"/>
                    <a:pt x="366" y="626"/>
                    <a:pt x="366" y="626"/>
                  </a:cubicBezTo>
                  <a:cubicBezTo>
                    <a:pt x="361" y="627"/>
                    <a:pt x="363" y="634"/>
                    <a:pt x="368" y="633"/>
                  </a:cubicBezTo>
                  <a:cubicBezTo>
                    <a:pt x="368" y="633"/>
                    <a:pt x="368" y="633"/>
                    <a:pt x="368" y="633"/>
                  </a:cubicBezTo>
                  <a:cubicBezTo>
                    <a:pt x="369" y="633"/>
                    <a:pt x="369" y="633"/>
                    <a:pt x="369" y="633"/>
                  </a:cubicBezTo>
                  <a:cubicBezTo>
                    <a:pt x="370" y="632"/>
                    <a:pt x="370" y="632"/>
                    <a:pt x="370" y="632"/>
                  </a:cubicBezTo>
                  <a:cubicBezTo>
                    <a:pt x="370" y="680"/>
                    <a:pt x="370" y="680"/>
                    <a:pt x="370" y="680"/>
                  </a:cubicBezTo>
                  <a:close/>
                  <a:moveTo>
                    <a:pt x="370" y="418"/>
                  </a:moveTo>
                  <a:cubicBezTo>
                    <a:pt x="370" y="440"/>
                    <a:pt x="370" y="440"/>
                    <a:pt x="370" y="440"/>
                  </a:cubicBezTo>
                  <a:cubicBezTo>
                    <a:pt x="357" y="446"/>
                    <a:pt x="342" y="450"/>
                    <a:pt x="327" y="451"/>
                  </a:cubicBezTo>
                  <a:cubicBezTo>
                    <a:pt x="327" y="431"/>
                    <a:pt x="327" y="431"/>
                    <a:pt x="327" y="431"/>
                  </a:cubicBezTo>
                  <a:cubicBezTo>
                    <a:pt x="343" y="429"/>
                    <a:pt x="357" y="425"/>
                    <a:pt x="370" y="418"/>
                  </a:cubicBezTo>
                  <a:close/>
                  <a:moveTo>
                    <a:pt x="315" y="0"/>
                  </a:moveTo>
                  <a:cubicBezTo>
                    <a:pt x="319" y="0"/>
                    <a:pt x="323" y="1"/>
                    <a:pt x="327" y="1"/>
                  </a:cubicBezTo>
                  <a:cubicBezTo>
                    <a:pt x="327" y="203"/>
                    <a:pt x="327" y="203"/>
                    <a:pt x="327" y="203"/>
                  </a:cubicBezTo>
                  <a:cubicBezTo>
                    <a:pt x="322" y="202"/>
                    <a:pt x="318" y="201"/>
                    <a:pt x="315" y="200"/>
                  </a:cubicBezTo>
                  <a:cubicBezTo>
                    <a:pt x="315" y="0"/>
                    <a:pt x="315" y="0"/>
                    <a:pt x="315" y="0"/>
                  </a:cubicBezTo>
                  <a:close/>
                  <a:moveTo>
                    <a:pt x="327" y="680"/>
                  </a:moveTo>
                  <a:cubicBezTo>
                    <a:pt x="315" y="680"/>
                    <a:pt x="315" y="680"/>
                    <a:pt x="315" y="680"/>
                  </a:cubicBezTo>
                  <a:cubicBezTo>
                    <a:pt x="315" y="613"/>
                    <a:pt x="315" y="613"/>
                    <a:pt x="315" y="613"/>
                  </a:cubicBezTo>
                  <a:cubicBezTo>
                    <a:pt x="319" y="613"/>
                    <a:pt x="323" y="613"/>
                    <a:pt x="327" y="612"/>
                  </a:cubicBezTo>
                  <a:cubicBezTo>
                    <a:pt x="327" y="633"/>
                    <a:pt x="327" y="633"/>
                    <a:pt x="327" y="633"/>
                  </a:cubicBezTo>
                  <a:cubicBezTo>
                    <a:pt x="327" y="633"/>
                    <a:pt x="327" y="633"/>
                    <a:pt x="327" y="633"/>
                  </a:cubicBezTo>
                  <a:cubicBezTo>
                    <a:pt x="325" y="633"/>
                    <a:pt x="325" y="633"/>
                    <a:pt x="325" y="633"/>
                  </a:cubicBezTo>
                  <a:cubicBezTo>
                    <a:pt x="323" y="633"/>
                    <a:pt x="323" y="633"/>
                    <a:pt x="323" y="633"/>
                  </a:cubicBezTo>
                  <a:cubicBezTo>
                    <a:pt x="323" y="633"/>
                    <a:pt x="323" y="633"/>
                    <a:pt x="323" y="633"/>
                  </a:cubicBezTo>
                  <a:cubicBezTo>
                    <a:pt x="319" y="634"/>
                    <a:pt x="318" y="640"/>
                    <a:pt x="322" y="641"/>
                  </a:cubicBezTo>
                  <a:cubicBezTo>
                    <a:pt x="323" y="641"/>
                    <a:pt x="323" y="641"/>
                    <a:pt x="323" y="641"/>
                  </a:cubicBezTo>
                  <a:cubicBezTo>
                    <a:pt x="324" y="641"/>
                    <a:pt x="324" y="641"/>
                    <a:pt x="324" y="641"/>
                  </a:cubicBezTo>
                  <a:cubicBezTo>
                    <a:pt x="325" y="641"/>
                    <a:pt x="325" y="641"/>
                    <a:pt x="325" y="641"/>
                  </a:cubicBezTo>
                  <a:cubicBezTo>
                    <a:pt x="327" y="641"/>
                    <a:pt x="327" y="641"/>
                    <a:pt x="327" y="641"/>
                  </a:cubicBezTo>
                  <a:cubicBezTo>
                    <a:pt x="327" y="680"/>
                    <a:pt x="327" y="680"/>
                    <a:pt x="327" y="680"/>
                  </a:cubicBezTo>
                  <a:close/>
                  <a:moveTo>
                    <a:pt x="327" y="431"/>
                  </a:moveTo>
                  <a:cubicBezTo>
                    <a:pt x="327" y="451"/>
                    <a:pt x="327" y="451"/>
                    <a:pt x="327" y="451"/>
                  </a:cubicBezTo>
                  <a:cubicBezTo>
                    <a:pt x="323" y="452"/>
                    <a:pt x="319" y="452"/>
                    <a:pt x="315" y="452"/>
                  </a:cubicBezTo>
                  <a:cubicBezTo>
                    <a:pt x="315" y="452"/>
                    <a:pt x="315" y="452"/>
                    <a:pt x="315" y="452"/>
                  </a:cubicBezTo>
                  <a:cubicBezTo>
                    <a:pt x="315" y="431"/>
                    <a:pt x="315" y="431"/>
                    <a:pt x="315" y="431"/>
                  </a:cubicBezTo>
                  <a:cubicBezTo>
                    <a:pt x="315" y="431"/>
                    <a:pt x="315" y="431"/>
                    <a:pt x="315" y="431"/>
                  </a:cubicBezTo>
                  <a:cubicBezTo>
                    <a:pt x="319" y="431"/>
                    <a:pt x="323" y="431"/>
                    <a:pt x="327" y="431"/>
                  </a:cubicBezTo>
                  <a:close/>
                  <a:moveTo>
                    <a:pt x="282" y="2"/>
                  </a:moveTo>
                  <a:cubicBezTo>
                    <a:pt x="292" y="0"/>
                    <a:pt x="303" y="0"/>
                    <a:pt x="315" y="0"/>
                  </a:cubicBezTo>
                  <a:cubicBezTo>
                    <a:pt x="315" y="200"/>
                    <a:pt x="315" y="200"/>
                    <a:pt x="315" y="200"/>
                  </a:cubicBezTo>
                  <a:cubicBezTo>
                    <a:pt x="300" y="196"/>
                    <a:pt x="290" y="187"/>
                    <a:pt x="282" y="176"/>
                  </a:cubicBezTo>
                  <a:cubicBezTo>
                    <a:pt x="282" y="2"/>
                    <a:pt x="282" y="2"/>
                    <a:pt x="282" y="2"/>
                  </a:cubicBezTo>
                  <a:close/>
                  <a:moveTo>
                    <a:pt x="315" y="680"/>
                  </a:moveTo>
                  <a:cubicBezTo>
                    <a:pt x="282" y="680"/>
                    <a:pt x="282" y="680"/>
                    <a:pt x="282" y="680"/>
                  </a:cubicBezTo>
                  <a:cubicBezTo>
                    <a:pt x="282" y="638"/>
                    <a:pt x="282" y="638"/>
                    <a:pt x="282" y="638"/>
                  </a:cubicBezTo>
                  <a:cubicBezTo>
                    <a:pt x="283" y="638"/>
                    <a:pt x="283" y="638"/>
                    <a:pt x="283" y="638"/>
                  </a:cubicBezTo>
                  <a:cubicBezTo>
                    <a:pt x="284" y="639"/>
                    <a:pt x="284" y="639"/>
                    <a:pt x="284" y="639"/>
                  </a:cubicBezTo>
                  <a:cubicBezTo>
                    <a:pt x="285" y="639"/>
                    <a:pt x="285" y="639"/>
                    <a:pt x="285" y="639"/>
                  </a:cubicBezTo>
                  <a:cubicBezTo>
                    <a:pt x="288" y="639"/>
                    <a:pt x="290" y="637"/>
                    <a:pt x="290" y="634"/>
                  </a:cubicBezTo>
                  <a:cubicBezTo>
                    <a:pt x="289" y="633"/>
                    <a:pt x="288" y="631"/>
                    <a:pt x="287" y="631"/>
                  </a:cubicBezTo>
                  <a:cubicBezTo>
                    <a:pt x="286" y="631"/>
                    <a:pt x="286" y="631"/>
                    <a:pt x="286" y="631"/>
                  </a:cubicBezTo>
                  <a:cubicBezTo>
                    <a:pt x="284" y="631"/>
                    <a:pt x="284" y="631"/>
                    <a:pt x="284" y="631"/>
                  </a:cubicBezTo>
                  <a:cubicBezTo>
                    <a:pt x="282" y="630"/>
                    <a:pt x="282" y="630"/>
                    <a:pt x="282" y="630"/>
                  </a:cubicBezTo>
                  <a:cubicBezTo>
                    <a:pt x="282" y="630"/>
                    <a:pt x="282" y="630"/>
                    <a:pt x="282" y="630"/>
                  </a:cubicBezTo>
                  <a:cubicBezTo>
                    <a:pt x="282" y="610"/>
                    <a:pt x="282" y="610"/>
                    <a:pt x="282" y="610"/>
                  </a:cubicBezTo>
                  <a:cubicBezTo>
                    <a:pt x="293" y="612"/>
                    <a:pt x="304" y="613"/>
                    <a:pt x="315" y="613"/>
                  </a:cubicBezTo>
                  <a:cubicBezTo>
                    <a:pt x="315" y="680"/>
                    <a:pt x="315" y="680"/>
                    <a:pt x="315" y="680"/>
                  </a:cubicBezTo>
                  <a:close/>
                  <a:moveTo>
                    <a:pt x="315" y="431"/>
                  </a:moveTo>
                  <a:cubicBezTo>
                    <a:pt x="315" y="452"/>
                    <a:pt x="315" y="452"/>
                    <a:pt x="315" y="452"/>
                  </a:cubicBezTo>
                  <a:cubicBezTo>
                    <a:pt x="303" y="452"/>
                    <a:pt x="293" y="450"/>
                    <a:pt x="282" y="448"/>
                  </a:cubicBezTo>
                  <a:cubicBezTo>
                    <a:pt x="282" y="427"/>
                    <a:pt x="282" y="427"/>
                    <a:pt x="282" y="427"/>
                  </a:cubicBezTo>
                  <a:cubicBezTo>
                    <a:pt x="292" y="430"/>
                    <a:pt x="303" y="431"/>
                    <a:pt x="315" y="431"/>
                  </a:cubicBezTo>
                  <a:close/>
                  <a:moveTo>
                    <a:pt x="240" y="17"/>
                  </a:moveTo>
                  <a:cubicBezTo>
                    <a:pt x="244" y="16"/>
                    <a:pt x="247" y="16"/>
                    <a:pt x="251" y="15"/>
                  </a:cubicBezTo>
                  <a:cubicBezTo>
                    <a:pt x="259" y="9"/>
                    <a:pt x="270" y="5"/>
                    <a:pt x="282" y="2"/>
                  </a:cubicBezTo>
                  <a:cubicBezTo>
                    <a:pt x="282" y="176"/>
                    <a:pt x="282" y="176"/>
                    <a:pt x="282" y="176"/>
                  </a:cubicBezTo>
                  <a:cubicBezTo>
                    <a:pt x="271" y="161"/>
                    <a:pt x="266" y="140"/>
                    <a:pt x="265" y="120"/>
                  </a:cubicBezTo>
                  <a:cubicBezTo>
                    <a:pt x="263" y="141"/>
                    <a:pt x="253" y="168"/>
                    <a:pt x="240" y="193"/>
                  </a:cubicBezTo>
                  <a:cubicBezTo>
                    <a:pt x="240" y="17"/>
                    <a:pt x="240" y="17"/>
                    <a:pt x="240" y="17"/>
                  </a:cubicBezTo>
                  <a:close/>
                  <a:moveTo>
                    <a:pt x="282" y="680"/>
                  </a:moveTo>
                  <a:cubicBezTo>
                    <a:pt x="240" y="680"/>
                    <a:pt x="240" y="680"/>
                    <a:pt x="240" y="680"/>
                  </a:cubicBezTo>
                  <a:cubicBezTo>
                    <a:pt x="240" y="624"/>
                    <a:pt x="240" y="624"/>
                    <a:pt x="240" y="624"/>
                  </a:cubicBezTo>
                  <a:cubicBezTo>
                    <a:pt x="241" y="624"/>
                    <a:pt x="241" y="624"/>
                    <a:pt x="241" y="624"/>
                  </a:cubicBezTo>
                  <a:cubicBezTo>
                    <a:pt x="242" y="625"/>
                    <a:pt x="242" y="625"/>
                    <a:pt x="242" y="625"/>
                  </a:cubicBezTo>
                  <a:cubicBezTo>
                    <a:pt x="245" y="627"/>
                    <a:pt x="249" y="622"/>
                    <a:pt x="246" y="618"/>
                  </a:cubicBezTo>
                  <a:cubicBezTo>
                    <a:pt x="246" y="618"/>
                    <a:pt x="245" y="618"/>
                    <a:pt x="245" y="618"/>
                  </a:cubicBezTo>
                  <a:cubicBezTo>
                    <a:pt x="244" y="617"/>
                    <a:pt x="244" y="617"/>
                    <a:pt x="244" y="617"/>
                  </a:cubicBezTo>
                  <a:cubicBezTo>
                    <a:pt x="243" y="616"/>
                    <a:pt x="243" y="616"/>
                    <a:pt x="243" y="616"/>
                  </a:cubicBezTo>
                  <a:cubicBezTo>
                    <a:pt x="241" y="616"/>
                    <a:pt x="241" y="616"/>
                    <a:pt x="241" y="616"/>
                  </a:cubicBezTo>
                  <a:cubicBezTo>
                    <a:pt x="240" y="615"/>
                    <a:pt x="240" y="615"/>
                    <a:pt x="240" y="615"/>
                  </a:cubicBezTo>
                  <a:cubicBezTo>
                    <a:pt x="240" y="594"/>
                    <a:pt x="240" y="594"/>
                    <a:pt x="240" y="594"/>
                  </a:cubicBezTo>
                  <a:cubicBezTo>
                    <a:pt x="253" y="602"/>
                    <a:pt x="267" y="607"/>
                    <a:pt x="282" y="610"/>
                  </a:cubicBezTo>
                  <a:cubicBezTo>
                    <a:pt x="282" y="630"/>
                    <a:pt x="282" y="630"/>
                    <a:pt x="282" y="630"/>
                  </a:cubicBezTo>
                  <a:cubicBezTo>
                    <a:pt x="281" y="630"/>
                    <a:pt x="281" y="630"/>
                    <a:pt x="281" y="630"/>
                  </a:cubicBezTo>
                  <a:cubicBezTo>
                    <a:pt x="279" y="630"/>
                    <a:pt x="279" y="630"/>
                    <a:pt x="279" y="630"/>
                  </a:cubicBezTo>
                  <a:cubicBezTo>
                    <a:pt x="278" y="629"/>
                    <a:pt x="278" y="630"/>
                    <a:pt x="277" y="630"/>
                  </a:cubicBezTo>
                  <a:cubicBezTo>
                    <a:pt x="274" y="632"/>
                    <a:pt x="274" y="637"/>
                    <a:pt x="278" y="637"/>
                  </a:cubicBezTo>
                  <a:cubicBezTo>
                    <a:pt x="279" y="638"/>
                    <a:pt x="279" y="638"/>
                    <a:pt x="279" y="638"/>
                  </a:cubicBezTo>
                  <a:cubicBezTo>
                    <a:pt x="281" y="638"/>
                    <a:pt x="281" y="638"/>
                    <a:pt x="281" y="638"/>
                  </a:cubicBezTo>
                  <a:cubicBezTo>
                    <a:pt x="282" y="638"/>
                    <a:pt x="282" y="638"/>
                    <a:pt x="282" y="638"/>
                  </a:cubicBezTo>
                  <a:cubicBezTo>
                    <a:pt x="282" y="680"/>
                    <a:pt x="282" y="680"/>
                    <a:pt x="282" y="680"/>
                  </a:cubicBezTo>
                  <a:close/>
                  <a:moveTo>
                    <a:pt x="282" y="427"/>
                  </a:moveTo>
                  <a:cubicBezTo>
                    <a:pt x="282" y="448"/>
                    <a:pt x="282" y="448"/>
                    <a:pt x="282" y="448"/>
                  </a:cubicBezTo>
                  <a:cubicBezTo>
                    <a:pt x="270" y="445"/>
                    <a:pt x="258" y="440"/>
                    <a:pt x="247" y="434"/>
                  </a:cubicBezTo>
                  <a:cubicBezTo>
                    <a:pt x="245" y="441"/>
                    <a:pt x="243" y="448"/>
                    <a:pt x="240" y="455"/>
                  </a:cubicBezTo>
                  <a:cubicBezTo>
                    <a:pt x="240" y="405"/>
                    <a:pt x="240" y="405"/>
                    <a:pt x="240" y="405"/>
                  </a:cubicBezTo>
                  <a:cubicBezTo>
                    <a:pt x="253" y="415"/>
                    <a:pt x="267" y="423"/>
                    <a:pt x="282" y="427"/>
                  </a:cubicBezTo>
                  <a:close/>
                  <a:moveTo>
                    <a:pt x="204" y="31"/>
                  </a:moveTo>
                  <a:cubicBezTo>
                    <a:pt x="215" y="24"/>
                    <a:pt x="227" y="19"/>
                    <a:pt x="240" y="17"/>
                  </a:cubicBezTo>
                  <a:cubicBezTo>
                    <a:pt x="240" y="193"/>
                    <a:pt x="240" y="193"/>
                    <a:pt x="240" y="193"/>
                  </a:cubicBezTo>
                  <a:cubicBezTo>
                    <a:pt x="229" y="214"/>
                    <a:pt x="217" y="232"/>
                    <a:pt x="204" y="241"/>
                  </a:cubicBezTo>
                  <a:cubicBezTo>
                    <a:pt x="204" y="31"/>
                    <a:pt x="204" y="31"/>
                    <a:pt x="204" y="31"/>
                  </a:cubicBezTo>
                  <a:close/>
                  <a:moveTo>
                    <a:pt x="240" y="680"/>
                  </a:moveTo>
                  <a:cubicBezTo>
                    <a:pt x="204" y="680"/>
                    <a:pt x="204" y="680"/>
                    <a:pt x="204" y="680"/>
                  </a:cubicBezTo>
                  <a:cubicBezTo>
                    <a:pt x="204" y="598"/>
                    <a:pt x="204" y="598"/>
                    <a:pt x="204" y="598"/>
                  </a:cubicBezTo>
                  <a:cubicBezTo>
                    <a:pt x="204" y="598"/>
                    <a:pt x="204" y="598"/>
                    <a:pt x="204" y="598"/>
                  </a:cubicBezTo>
                  <a:cubicBezTo>
                    <a:pt x="207" y="601"/>
                    <a:pt x="212" y="597"/>
                    <a:pt x="210" y="593"/>
                  </a:cubicBezTo>
                  <a:cubicBezTo>
                    <a:pt x="210" y="593"/>
                    <a:pt x="209" y="592"/>
                    <a:pt x="209" y="592"/>
                  </a:cubicBezTo>
                  <a:cubicBezTo>
                    <a:pt x="209" y="592"/>
                    <a:pt x="209" y="592"/>
                    <a:pt x="209" y="592"/>
                  </a:cubicBezTo>
                  <a:cubicBezTo>
                    <a:pt x="208" y="591"/>
                    <a:pt x="208" y="591"/>
                    <a:pt x="208" y="591"/>
                  </a:cubicBezTo>
                  <a:cubicBezTo>
                    <a:pt x="207" y="590"/>
                    <a:pt x="207" y="590"/>
                    <a:pt x="207" y="590"/>
                  </a:cubicBezTo>
                  <a:cubicBezTo>
                    <a:pt x="206" y="588"/>
                    <a:pt x="206" y="588"/>
                    <a:pt x="206" y="588"/>
                  </a:cubicBezTo>
                  <a:cubicBezTo>
                    <a:pt x="205" y="587"/>
                    <a:pt x="205" y="587"/>
                    <a:pt x="205" y="587"/>
                  </a:cubicBezTo>
                  <a:cubicBezTo>
                    <a:pt x="204" y="586"/>
                    <a:pt x="204" y="586"/>
                    <a:pt x="204" y="586"/>
                  </a:cubicBezTo>
                  <a:cubicBezTo>
                    <a:pt x="204" y="586"/>
                    <a:pt x="204" y="586"/>
                    <a:pt x="204" y="586"/>
                  </a:cubicBezTo>
                  <a:cubicBezTo>
                    <a:pt x="204" y="555"/>
                    <a:pt x="204" y="555"/>
                    <a:pt x="204" y="555"/>
                  </a:cubicBezTo>
                  <a:cubicBezTo>
                    <a:pt x="212" y="571"/>
                    <a:pt x="224" y="584"/>
                    <a:pt x="240" y="594"/>
                  </a:cubicBezTo>
                  <a:cubicBezTo>
                    <a:pt x="240" y="615"/>
                    <a:pt x="240" y="615"/>
                    <a:pt x="240" y="615"/>
                  </a:cubicBezTo>
                  <a:cubicBezTo>
                    <a:pt x="240" y="615"/>
                    <a:pt x="240" y="615"/>
                    <a:pt x="240" y="615"/>
                  </a:cubicBezTo>
                  <a:cubicBezTo>
                    <a:pt x="238" y="614"/>
                    <a:pt x="238" y="614"/>
                    <a:pt x="238" y="614"/>
                  </a:cubicBezTo>
                  <a:cubicBezTo>
                    <a:pt x="238" y="614"/>
                    <a:pt x="237" y="614"/>
                    <a:pt x="236" y="614"/>
                  </a:cubicBezTo>
                  <a:cubicBezTo>
                    <a:pt x="233" y="614"/>
                    <a:pt x="232" y="619"/>
                    <a:pt x="235" y="621"/>
                  </a:cubicBezTo>
                  <a:cubicBezTo>
                    <a:pt x="236" y="622"/>
                    <a:pt x="236" y="622"/>
                    <a:pt x="236" y="622"/>
                  </a:cubicBezTo>
                  <a:cubicBezTo>
                    <a:pt x="238" y="623"/>
                    <a:pt x="238" y="623"/>
                    <a:pt x="238" y="623"/>
                  </a:cubicBezTo>
                  <a:cubicBezTo>
                    <a:pt x="239" y="624"/>
                    <a:pt x="239" y="624"/>
                    <a:pt x="239" y="624"/>
                  </a:cubicBezTo>
                  <a:cubicBezTo>
                    <a:pt x="240" y="624"/>
                    <a:pt x="240" y="624"/>
                    <a:pt x="240" y="624"/>
                  </a:cubicBezTo>
                  <a:cubicBezTo>
                    <a:pt x="240" y="680"/>
                    <a:pt x="240" y="680"/>
                    <a:pt x="240" y="680"/>
                  </a:cubicBezTo>
                  <a:close/>
                  <a:moveTo>
                    <a:pt x="240" y="405"/>
                  </a:moveTo>
                  <a:cubicBezTo>
                    <a:pt x="240" y="455"/>
                    <a:pt x="240" y="455"/>
                    <a:pt x="240" y="455"/>
                  </a:cubicBezTo>
                  <a:cubicBezTo>
                    <a:pt x="232" y="474"/>
                    <a:pt x="220" y="489"/>
                    <a:pt x="204" y="498"/>
                  </a:cubicBezTo>
                  <a:cubicBezTo>
                    <a:pt x="204" y="365"/>
                    <a:pt x="204" y="365"/>
                    <a:pt x="204" y="365"/>
                  </a:cubicBezTo>
                  <a:cubicBezTo>
                    <a:pt x="214" y="380"/>
                    <a:pt x="226" y="394"/>
                    <a:pt x="240" y="405"/>
                  </a:cubicBezTo>
                  <a:close/>
                  <a:moveTo>
                    <a:pt x="180" y="52"/>
                  </a:moveTo>
                  <a:cubicBezTo>
                    <a:pt x="187" y="44"/>
                    <a:pt x="195" y="37"/>
                    <a:pt x="204" y="31"/>
                  </a:cubicBezTo>
                  <a:cubicBezTo>
                    <a:pt x="204" y="241"/>
                    <a:pt x="204" y="241"/>
                    <a:pt x="204" y="241"/>
                  </a:cubicBezTo>
                  <a:cubicBezTo>
                    <a:pt x="198" y="245"/>
                    <a:pt x="193" y="248"/>
                    <a:pt x="188" y="248"/>
                  </a:cubicBezTo>
                  <a:cubicBezTo>
                    <a:pt x="186" y="235"/>
                    <a:pt x="183" y="225"/>
                    <a:pt x="180" y="219"/>
                  </a:cubicBezTo>
                  <a:cubicBezTo>
                    <a:pt x="180" y="52"/>
                    <a:pt x="180" y="52"/>
                    <a:pt x="180" y="52"/>
                  </a:cubicBezTo>
                  <a:close/>
                  <a:moveTo>
                    <a:pt x="204" y="680"/>
                  </a:moveTo>
                  <a:cubicBezTo>
                    <a:pt x="180" y="680"/>
                    <a:pt x="180" y="680"/>
                    <a:pt x="180" y="680"/>
                  </a:cubicBezTo>
                  <a:cubicBezTo>
                    <a:pt x="180" y="560"/>
                    <a:pt x="180" y="560"/>
                    <a:pt x="180" y="560"/>
                  </a:cubicBezTo>
                  <a:cubicBezTo>
                    <a:pt x="182" y="561"/>
                    <a:pt x="186" y="559"/>
                    <a:pt x="185" y="555"/>
                  </a:cubicBezTo>
                  <a:cubicBezTo>
                    <a:pt x="185" y="555"/>
                    <a:pt x="185" y="555"/>
                    <a:pt x="185" y="555"/>
                  </a:cubicBezTo>
                  <a:cubicBezTo>
                    <a:pt x="184" y="553"/>
                    <a:pt x="184" y="553"/>
                    <a:pt x="184" y="553"/>
                  </a:cubicBezTo>
                  <a:cubicBezTo>
                    <a:pt x="183" y="552"/>
                    <a:pt x="183" y="552"/>
                    <a:pt x="183" y="552"/>
                  </a:cubicBezTo>
                  <a:cubicBezTo>
                    <a:pt x="183" y="550"/>
                    <a:pt x="183" y="550"/>
                    <a:pt x="183" y="550"/>
                  </a:cubicBezTo>
                  <a:cubicBezTo>
                    <a:pt x="182" y="549"/>
                    <a:pt x="182" y="549"/>
                    <a:pt x="182" y="549"/>
                  </a:cubicBezTo>
                  <a:cubicBezTo>
                    <a:pt x="182" y="547"/>
                    <a:pt x="182" y="547"/>
                    <a:pt x="182" y="547"/>
                  </a:cubicBezTo>
                  <a:cubicBezTo>
                    <a:pt x="182" y="546"/>
                    <a:pt x="181" y="546"/>
                    <a:pt x="180" y="545"/>
                  </a:cubicBezTo>
                  <a:cubicBezTo>
                    <a:pt x="180" y="331"/>
                    <a:pt x="180" y="331"/>
                    <a:pt x="180" y="331"/>
                  </a:cubicBezTo>
                  <a:cubicBezTo>
                    <a:pt x="182" y="332"/>
                    <a:pt x="185" y="332"/>
                    <a:pt x="187" y="333"/>
                  </a:cubicBezTo>
                  <a:cubicBezTo>
                    <a:pt x="192" y="344"/>
                    <a:pt x="198" y="355"/>
                    <a:pt x="204" y="365"/>
                  </a:cubicBezTo>
                  <a:cubicBezTo>
                    <a:pt x="204" y="498"/>
                    <a:pt x="204" y="498"/>
                    <a:pt x="204" y="498"/>
                  </a:cubicBezTo>
                  <a:cubicBezTo>
                    <a:pt x="201" y="499"/>
                    <a:pt x="199" y="500"/>
                    <a:pt x="196" y="501"/>
                  </a:cubicBezTo>
                  <a:cubicBezTo>
                    <a:pt x="194" y="522"/>
                    <a:pt x="197" y="540"/>
                    <a:pt x="204" y="555"/>
                  </a:cubicBezTo>
                  <a:cubicBezTo>
                    <a:pt x="204" y="586"/>
                    <a:pt x="204" y="586"/>
                    <a:pt x="204" y="586"/>
                  </a:cubicBezTo>
                  <a:cubicBezTo>
                    <a:pt x="201" y="583"/>
                    <a:pt x="196" y="587"/>
                    <a:pt x="198" y="591"/>
                  </a:cubicBezTo>
                  <a:cubicBezTo>
                    <a:pt x="198" y="591"/>
                    <a:pt x="198" y="591"/>
                    <a:pt x="199" y="592"/>
                  </a:cubicBezTo>
                  <a:cubicBezTo>
                    <a:pt x="199" y="593"/>
                    <a:pt x="199" y="593"/>
                    <a:pt x="199" y="593"/>
                  </a:cubicBezTo>
                  <a:cubicBezTo>
                    <a:pt x="200" y="594"/>
                    <a:pt x="200" y="594"/>
                    <a:pt x="200" y="594"/>
                  </a:cubicBezTo>
                  <a:cubicBezTo>
                    <a:pt x="202" y="595"/>
                    <a:pt x="202" y="595"/>
                    <a:pt x="202" y="595"/>
                  </a:cubicBezTo>
                  <a:cubicBezTo>
                    <a:pt x="203" y="596"/>
                    <a:pt x="203" y="596"/>
                    <a:pt x="203" y="596"/>
                  </a:cubicBezTo>
                  <a:cubicBezTo>
                    <a:pt x="204" y="598"/>
                    <a:pt x="204" y="598"/>
                    <a:pt x="204" y="598"/>
                  </a:cubicBezTo>
                  <a:cubicBezTo>
                    <a:pt x="204" y="598"/>
                    <a:pt x="204" y="598"/>
                    <a:pt x="204" y="598"/>
                  </a:cubicBezTo>
                  <a:lnTo>
                    <a:pt x="204" y="680"/>
                  </a:lnTo>
                  <a:close/>
                  <a:moveTo>
                    <a:pt x="171" y="63"/>
                  </a:moveTo>
                  <a:cubicBezTo>
                    <a:pt x="174" y="59"/>
                    <a:pt x="177" y="56"/>
                    <a:pt x="180" y="52"/>
                  </a:cubicBezTo>
                  <a:cubicBezTo>
                    <a:pt x="180" y="219"/>
                    <a:pt x="180" y="219"/>
                    <a:pt x="180" y="219"/>
                  </a:cubicBezTo>
                  <a:cubicBezTo>
                    <a:pt x="177" y="214"/>
                    <a:pt x="174" y="211"/>
                    <a:pt x="171" y="210"/>
                  </a:cubicBezTo>
                  <a:cubicBezTo>
                    <a:pt x="171" y="63"/>
                    <a:pt x="171" y="63"/>
                    <a:pt x="171" y="63"/>
                  </a:cubicBezTo>
                  <a:close/>
                  <a:moveTo>
                    <a:pt x="180" y="680"/>
                  </a:moveTo>
                  <a:cubicBezTo>
                    <a:pt x="171" y="680"/>
                    <a:pt x="171" y="680"/>
                    <a:pt x="171" y="680"/>
                  </a:cubicBezTo>
                  <a:cubicBezTo>
                    <a:pt x="171" y="514"/>
                    <a:pt x="171" y="514"/>
                    <a:pt x="171" y="514"/>
                  </a:cubicBezTo>
                  <a:cubicBezTo>
                    <a:pt x="173" y="514"/>
                    <a:pt x="174" y="513"/>
                    <a:pt x="175" y="511"/>
                  </a:cubicBezTo>
                  <a:cubicBezTo>
                    <a:pt x="175" y="511"/>
                    <a:pt x="175" y="510"/>
                    <a:pt x="175" y="510"/>
                  </a:cubicBezTo>
                  <a:cubicBezTo>
                    <a:pt x="175" y="508"/>
                    <a:pt x="175" y="508"/>
                    <a:pt x="175" y="508"/>
                  </a:cubicBezTo>
                  <a:cubicBezTo>
                    <a:pt x="175" y="506"/>
                    <a:pt x="175" y="506"/>
                    <a:pt x="175" y="506"/>
                  </a:cubicBezTo>
                  <a:cubicBezTo>
                    <a:pt x="175" y="504"/>
                    <a:pt x="175" y="504"/>
                    <a:pt x="175" y="504"/>
                  </a:cubicBezTo>
                  <a:cubicBezTo>
                    <a:pt x="175" y="502"/>
                    <a:pt x="175" y="502"/>
                    <a:pt x="175" y="502"/>
                  </a:cubicBezTo>
                  <a:cubicBezTo>
                    <a:pt x="175" y="501"/>
                    <a:pt x="174" y="500"/>
                    <a:pt x="174" y="500"/>
                  </a:cubicBezTo>
                  <a:cubicBezTo>
                    <a:pt x="173" y="499"/>
                    <a:pt x="172" y="498"/>
                    <a:pt x="171" y="498"/>
                  </a:cubicBezTo>
                  <a:cubicBezTo>
                    <a:pt x="171" y="325"/>
                    <a:pt x="171" y="325"/>
                    <a:pt x="171" y="325"/>
                  </a:cubicBezTo>
                  <a:cubicBezTo>
                    <a:pt x="174" y="327"/>
                    <a:pt x="177" y="329"/>
                    <a:pt x="180" y="331"/>
                  </a:cubicBezTo>
                  <a:cubicBezTo>
                    <a:pt x="180" y="545"/>
                    <a:pt x="180" y="545"/>
                    <a:pt x="180" y="545"/>
                  </a:cubicBezTo>
                  <a:cubicBezTo>
                    <a:pt x="179" y="545"/>
                    <a:pt x="178" y="545"/>
                    <a:pt x="177" y="545"/>
                  </a:cubicBezTo>
                  <a:cubicBezTo>
                    <a:pt x="175" y="546"/>
                    <a:pt x="174" y="548"/>
                    <a:pt x="175" y="550"/>
                  </a:cubicBezTo>
                  <a:cubicBezTo>
                    <a:pt x="175" y="551"/>
                    <a:pt x="175" y="551"/>
                    <a:pt x="175" y="551"/>
                  </a:cubicBezTo>
                  <a:cubicBezTo>
                    <a:pt x="176" y="553"/>
                    <a:pt x="176" y="553"/>
                    <a:pt x="176" y="553"/>
                  </a:cubicBezTo>
                  <a:cubicBezTo>
                    <a:pt x="177" y="555"/>
                    <a:pt x="177" y="555"/>
                    <a:pt x="177" y="555"/>
                  </a:cubicBezTo>
                  <a:cubicBezTo>
                    <a:pt x="177" y="557"/>
                    <a:pt x="177" y="557"/>
                    <a:pt x="177" y="557"/>
                  </a:cubicBezTo>
                  <a:cubicBezTo>
                    <a:pt x="178" y="558"/>
                    <a:pt x="178" y="558"/>
                    <a:pt x="178" y="558"/>
                  </a:cubicBezTo>
                  <a:cubicBezTo>
                    <a:pt x="178" y="559"/>
                    <a:pt x="179" y="559"/>
                    <a:pt x="180" y="560"/>
                  </a:cubicBezTo>
                  <a:lnTo>
                    <a:pt x="180" y="680"/>
                  </a:lnTo>
                  <a:close/>
                  <a:moveTo>
                    <a:pt x="124" y="502"/>
                  </a:moveTo>
                  <a:cubicBezTo>
                    <a:pt x="128" y="501"/>
                    <a:pt x="128" y="501"/>
                    <a:pt x="128" y="501"/>
                  </a:cubicBezTo>
                  <a:cubicBezTo>
                    <a:pt x="127" y="500"/>
                    <a:pt x="126" y="498"/>
                    <a:pt x="124" y="497"/>
                  </a:cubicBezTo>
                  <a:cubicBezTo>
                    <a:pt x="124" y="184"/>
                    <a:pt x="124" y="184"/>
                    <a:pt x="124" y="184"/>
                  </a:cubicBezTo>
                  <a:cubicBezTo>
                    <a:pt x="130" y="139"/>
                    <a:pt x="147" y="95"/>
                    <a:pt x="171" y="63"/>
                  </a:cubicBezTo>
                  <a:cubicBezTo>
                    <a:pt x="171" y="210"/>
                    <a:pt x="171" y="210"/>
                    <a:pt x="171" y="210"/>
                  </a:cubicBezTo>
                  <a:cubicBezTo>
                    <a:pt x="162" y="207"/>
                    <a:pt x="152" y="220"/>
                    <a:pt x="149" y="247"/>
                  </a:cubicBezTo>
                  <a:cubicBezTo>
                    <a:pt x="145" y="276"/>
                    <a:pt x="153" y="309"/>
                    <a:pt x="171" y="325"/>
                  </a:cubicBezTo>
                  <a:cubicBezTo>
                    <a:pt x="171" y="498"/>
                    <a:pt x="171" y="498"/>
                    <a:pt x="171" y="498"/>
                  </a:cubicBezTo>
                  <a:cubicBezTo>
                    <a:pt x="169" y="498"/>
                    <a:pt x="167" y="500"/>
                    <a:pt x="167" y="502"/>
                  </a:cubicBezTo>
                  <a:cubicBezTo>
                    <a:pt x="167" y="505"/>
                    <a:pt x="167" y="505"/>
                    <a:pt x="167" y="505"/>
                  </a:cubicBezTo>
                  <a:cubicBezTo>
                    <a:pt x="167" y="507"/>
                    <a:pt x="167" y="507"/>
                    <a:pt x="167" y="507"/>
                  </a:cubicBezTo>
                  <a:cubicBezTo>
                    <a:pt x="167" y="509"/>
                    <a:pt x="167" y="509"/>
                    <a:pt x="167" y="509"/>
                  </a:cubicBezTo>
                  <a:cubicBezTo>
                    <a:pt x="167" y="510"/>
                    <a:pt x="167" y="510"/>
                    <a:pt x="167" y="510"/>
                  </a:cubicBezTo>
                  <a:cubicBezTo>
                    <a:pt x="167" y="513"/>
                    <a:pt x="169" y="514"/>
                    <a:pt x="171" y="514"/>
                  </a:cubicBezTo>
                  <a:cubicBezTo>
                    <a:pt x="171" y="680"/>
                    <a:pt x="171" y="680"/>
                    <a:pt x="171" y="680"/>
                  </a:cubicBezTo>
                  <a:cubicBezTo>
                    <a:pt x="124" y="680"/>
                    <a:pt x="124" y="680"/>
                    <a:pt x="124" y="680"/>
                  </a:cubicBezTo>
                  <a:cubicBezTo>
                    <a:pt x="124" y="653"/>
                    <a:pt x="124" y="653"/>
                    <a:pt x="124" y="653"/>
                  </a:cubicBezTo>
                  <a:cubicBezTo>
                    <a:pt x="127" y="653"/>
                    <a:pt x="129" y="652"/>
                    <a:pt x="129" y="648"/>
                  </a:cubicBezTo>
                  <a:cubicBezTo>
                    <a:pt x="129" y="648"/>
                    <a:pt x="129" y="648"/>
                    <a:pt x="129" y="648"/>
                  </a:cubicBezTo>
                  <a:cubicBezTo>
                    <a:pt x="129" y="648"/>
                    <a:pt x="129" y="648"/>
                    <a:pt x="129" y="648"/>
                  </a:cubicBezTo>
                  <a:cubicBezTo>
                    <a:pt x="128" y="647"/>
                    <a:pt x="128" y="647"/>
                    <a:pt x="128" y="647"/>
                  </a:cubicBezTo>
                  <a:cubicBezTo>
                    <a:pt x="128" y="646"/>
                    <a:pt x="128" y="646"/>
                    <a:pt x="128" y="646"/>
                  </a:cubicBezTo>
                  <a:cubicBezTo>
                    <a:pt x="128" y="645"/>
                    <a:pt x="128" y="645"/>
                    <a:pt x="128" y="645"/>
                  </a:cubicBezTo>
                  <a:cubicBezTo>
                    <a:pt x="128" y="644"/>
                    <a:pt x="128" y="644"/>
                    <a:pt x="128" y="644"/>
                  </a:cubicBezTo>
                  <a:cubicBezTo>
                    <a:pt x="128" y="643"/>
                    <a:pt x="128" y="643"/>
                    <a:pt x="128" y="643"/>
                  </a:cubicBezTo>
                  <a:cubicBezTo>
                    <a:pt x="127" y="642"/>
                    <a:pt x="127" y="642"/>
                    <a:pt x="127" y="642"/>
                  </a:cubicBezTo>
                  <a:cubicBezTo>
                    <a:pt x="127" y="641"/>
                    <a:pt x="127" y="641"/>
                    <a:pt x="127" y="641"/>
                  </a:cubicBezTo>
                  <a:cubicBezTo>
                    <a:pt x="127" y="640"/>
                    <a:pt x="127" y="640"/>
                    <a:pt x="127" y="640"/>
                  </a:cubicBezTo>
                  <a:cubicBezTo>
                    <a:pt x="127" y="639"/>
                    <a:pt x="125" y="638"/>
                    <a:pt x="124" y="637"/>
                  </a:cubicBezTo>
                  <a:lnTo>
                    <a:pt x="124" y="502"/>
                  </a:lnTo>
                  <a:close/>
                  <a:moveTo>
                    <a:pt x="105" y="509"/>
                  </a:moveTo>
                  <a:cubicBezTo>
                    <a:pt x="112" y="507"/>
                    <a:pt x="118" y="505"/>
                    <a:pt x="124" y="502"/>
                  </a:cubicBezTo>
                  <a:cubicBezTo>
                    <a:pt x="124" y="637"/>
                    <a:pt x="124" y="637"/>
                    <a:pt x="124" y="637"/>
                  </a:cubicBezTo>
                  <a:cubicBezTo>
                    <a:pt x="122" y="637"/>
                    <a:pt x="119" y="639"/>
                    <a:pt x="120" y="642"/>
                  </a:cubicBezTo>
                  <a:cubicBezTo>
                    <a:pt x="120" y="642"/>
                    <a:pt x="120" y="642"/>
                    <a:pt x="120" y="642"/>
                  </a:cubicBezTo>
                  <a:cubicBezTo>
                    <a:pt x="120" y="643"/>
                    <a:pt x="120" y="643"/>
                    <a:pt x="120" y="643"/>
                  </a:cubicBezTo>
                  <a:cubicBezTo>
                    <a:pt x="120" y="644"/>
                    <a:pt x="120" y="644"/>
                    <a:pt x="120" y="644"/>
                  </a:cubicBezTo>
                  <a:cubicBezTo>
                    <a:pt x="120" y="645"/>
                    <a:pt x="120" y="645"/>
                    <a:pt x="120" y="645"/>
                  </a:cubicBezTo>
                  <a:cubicBezTo>
                    <a:pt x="121" y="646"/>
                    <a:pt x="121" y="646"/>
                    <a:pt x="121" y="646"/>
                  </a:cubicBezTo>
                  <a:cubicBezTo>
                    <a:pt x="121" y="647"/>
                    <a:pt x="121" y="647"/>
                    <a:pt x="121" y="647"/>
                  </a:cubicBezTo>
                  <a:cubicBezTo>
                    <a:pt x="121" y="648"/>
                    <a:pt x="121" y="648"/>
                    <a:pt x="121" y="648"/>
                  </a:cubicBezTo>
                  <a:cubicBezTo>
                    <a:pt x="121" y="648"/>
                    <a:pt x="121" y="648"/>
                    <a:pt x="121" y="648"/>
                  </a:cubicBezTo>
                  <a:cubicBezTo>
                    <a:pt x="121" y="649"/>
                    <a:pt x="121" y="649"/>
                    <a:pt x="121" y="649"/>
                  </a:cubicBezTo>
                  <a:cubicBezTo>
                    <a:pt x="121" y="650"/>
                    <a:pt x="121" y="650"/>
                    <a:pt x="121" y="650"/>
                  </a:cubicBezTo>
                  <a:cubicBezTo>
                    <a:pt x="122" y="652"/>
                    <a:pt x="123" y="653"/>
                    <a:pt x="124" y="653"/>
                  </a:cubicBezTo>
                  <a:cubicBezTo>
                    <a:pt x="124" y="680"/>
                    <a:pt x="124" y="680"/>
                    <a:pt x="124" y="680"/>
                  </a:cubicBezTo>
                  <a:cubicBezTo>
                    <a:pt x="105" y="680"/>
                    <a:pt x="105" y="680"/>
                    <a:pt x="105" y="680"/>
                  </a:cubicBezTo>
                  <a:cubicBezTo>
                    <a:pt x="105" y="609"/>
                    <a:pt x="105" y="609"/>
                    <a:pt x="105" y="609"/>
                  </a:cubicBezTo>
                  <a:cubicBezTo>
                    <a:pt x="108" y="612"/>
                    <a:pt x="113" y="608"/>
                    <a:pt x="111" y="604"/>
                  </a:cubicBezTo>
                  <a:cubicBezTo>
                    <a:pt x="111" y="603"/>
                    <a:pt x="111" y="603"/>
                    <a:pt x="111" y="603"/>
                  </a:cubicBezTo>
                  <a:cubicBezTo>
                    <a:pt x="110" y="603"/>
                    <a:pt x="110" y="603"/>
                    <a:pt x="110" y="603"/>
                  </a:cubicBezTo>
                  <a:cubicBezTo>
                    <a:pt x="110" y="602"/>
                    <a:pt x="110" y="602"/>
                    <a:pt x="110" y="602"/>
                  </a:cubicBezTo>
                  <a:cubicBezTo>
                    <a:pt x="109" y="602"/>
                    <a:pt x="109" y="602"/>
                    <a:pt x="109" y="602"/>
                  </a:cubicBezTo>
                  <a:cubicBezTo>
                    <a:pt x="109" y="601"/>
                    <a:pt x="109" y="601"/>
                    <a:pt x="109" y="601"/>
                  </a:cubicBezTo>
                  <a:cubicBezTo>
                    <a:pt x="108" y="600"/>
                    <a:pt x="108" y="600"/>
                    <a:pt x="108" y="600"/>
                  </a:cubicBezTo>
                  <a:cubicBezTo>
                    <a:pt x="108" y="600"/>
                    <a:pt x="108" y="600"/>
                    <a:pt x="108" y="600"/>
                  </a:cubicBezTo>
                  <a:cubicBezTo>
                    <a:pt x="108" y="599"/>
                    <a:pt x="108" y="599"/>
                    <a:pt x="108" y="599"/>
                  </a:cubicBezTo>
                  <a:cubicBezTo>
                    <a:pt x="107" y="599"/>
                    <a:pt x="107" y="599"/>
                    <a:pt x="107" y="599"/>
                  </a:cubicBezTo>
                  <a:cubicBezTo>
                    <a:pt x="107" y="598"/>
                    <a:pt x="107" y="598"/>
                    <a:pt x="107" y="598"/>
                  </a:cubicBezTo>
                  <a:cubicBezTo>
                    <a:pt x="106" y="597"/>
                    <a:pt x="106" y="597"/>
                    <a:pt x="106" y="597"/>
                  </a:cubicBezTo>
                  <a:cubicBezTo>
                    <a:pt x="106" y="597"/>
                    <a:pt x="106" y="597"/>
                    <a:pt x="106" y="597"/>
                  </a:cubicBezTo>
                  <a:cubicBezTo>
                    <a:pt x="106" y="597"/>
                    <a:pt x="105" y="597"/>
                    <a:pt x="105" y="597"/>
                  </a:cubicBezTo>
                  <a:cubicBezTo>
                    <a:pt x="105" y="509"/>
                    <a:pt x="105" y="509"/>
                    <a:pt x="105" y="509"/>
                  </a:cubicBezTo>
                  <a:close/>
                  <a:moveTo>
                    <a:pt x="124" y="497"/>
                  </a:moveTo>
                  <a:cubicBezTo>
                    <a:pt x="114" y="484"/>
                    <a:pt x="107" y="468"/>
                    <a:pt x="107" y="450"/>
                  </a:cubicBezTo>
                  <a:cubicBezTo>
                    <a:pt x="107" y="437"/>
                    <a:pt x="111" y="425"/>
                    <a:pt x="117" y="415"/>
                  </a:cubicBezTo>
                  <a:cubicBezTo>
                    <a:pt x="113" y="414"/>
                    <a:pt x="109" y="413"/>
                    <a:pt x="105" y="412"/>
                  </a:cubicBezTo>
                  <a:cubicBezTo>
                    <a:pt x="105" y="224"/>
                    <a:pt x="105" y="224"/>
                    <a:pt x="105" y="224"/>
                  </a:cubicBezTo>
                  <a:cubicBezTo>
                    <a:pt x="110" y="219"/>
                    <a:pt x="116" y="215"/>
                    <a:pt x="122" y="211"/>
                  </a:cubicBezTo>
                  <a:cubicBezTo>
                    <a:pt x="122" y="202"/>
                    <a:pt x="123" y="193"/>
                    <a:pt x="124" y="184"/>
                  </a:cubicBezTo>
                  <a:lnTo>
                    <a:pt x="124" y="497"/>
                  </a:lnTo>
                  <a:close/>
                  <a:moveTo>
                    <a:pt x="70" y="523"/>
                  </a:moveTo>
                  <a:cubicBezTo>
                    <a:pt x="81" y="517"/>
                    <a:pt x="93" y="513"/>
                    <a:pt x="105" y="509"/>
                  </a:cubicBezTo>
                  <a:cubicBezTo>
                    <a:pt x="105" y="597"/>
                    <a:pt x="105" y="597"/>
                    <a:pt x="105" y="597"/>
                  </a:cubicBezTo>
                  <a:cubicBezTo>
                    <a:pt x="102" y="594"/>
                    <a:pt x="98" y="597"/>
                    <a:pt x="100" y="601"/>
                  </a:cubicBezTo>
                  <a:cubicBezTo>
                    <a:pt x="100" y="602"/>
                    <a:pt x="100" y="602"/>
                    <a:pt x="100" y="602"/>
                  </a:cubicBezTo>
                  <a:cubicBezTo>
                    <a:pt x="100" y="603"/>
                    <a:pt x="100" y="603"/>
                    <a:pt x="100" y="603"/>
                  </a:cubicBezTo>
                  <a:cubicBezTo>
                    <a:pt x="101" y="603"/>
                    <a:pt x="101" y="603"/>
                    <a:pt x="101" y="603"/>
                  </a:cubicBezTo>
                  <a:cubicBezTo>
                    <a:pt x="101" y="604"/>
                    <a:pt x="101" y="604"/>
                    <a:pt x="101" y="604"/>
                  </a:cubicBezTo>
                  <a:cubicBezTo>
                    <a:pt x="102" y="604"/>
                    <a:pt x="102" y="604"/>
                    <a:pt x="102" y="604"/>
                  </a:cubicBezTo>
                  <a:cubicBezTo>
                    <a:pt x="102" y="605"/>
                    <a:pt x="102" y="605"/>
                    <a:pt x="102" y="605"/>
                  </a:cubicBezTo>
                  <a:cubicBezTo>
                    <a:pt x="103" y="605"/>
                    <a:pt x="103" y="605"/>
                    <a:pt x="103" y="605"/>
                  </a:cubicBezTo>
                  <a:cubicBezTo>
                    <a:pt x="103" y="606"/>
                    <a:pt x="103" y="606"/>
                    <a:pt x="103" y="606"/>
                  </a:cubicBezTo>
                  <a:cubicBezTo>
                    <a:pt x="104" y="607"/>
                    <a:pt x="104" y="607"/>
                    <a:pt x="104" y="607"/>
                  </a:cubicBezTo>
                  <a:cubicBezTo>
                    <a:pt x="104" y="607"/>
                    <a:pt x="104" y="607"/>
                    <a:pt x="104" y="607"/>
                  </a:cubicBezTo>
                  <a:cubicBezTo>
                    <a:pt x="104" y="608"/>
                    <a:pt x="104" y="608"/>
                    <a:pt x="104" y="608"/>
                  </a:cubicBezTo>
                  <a:cubicBezTo>
                    <a:pt x="105" y="608"/>
                    <a:pt x="105" y="608"/>
                    <a:pt x="105" y="608"/>
                  </a:cubicBezTo>
                  <a:cubicBezTo>
                    <a:pt x="105" y="608"/>
                    <a:pt x="105" y="609"/>
                    <a:pt x="105" y="609"/>
                  </a:cubicBezTo>
                  <a:cubicBezTo>
                    <a:pt x="105" y="680"/>
                    <a:pt x="105" y="680"/>
                    <a:pt x="105" y="680"/>
                  </a:cubicBezTo>
                  <a:cubicBezTo>
                    <a:pt x="70" y="680"/>
                    <a:pt x="70" y="680"/>
                    <a:pt x="70" y="680"/>
                  </a:cubicBezTo>
                  <a:cubicBezTo>
                    <a:pt x="70" y="579"/>
                    <a:pt x="70" y="579"/>
                    <a:pt x="70" y="579"/>
                  </a:cubicBezTo>
                  <a:cubicBezTo>
                    <a:pt x="70" y="580"/>
                    <a:pt x="70" y="580"/>
                    <a:pt x="70" y="580"/>
                  </a:cubicBezTo>
                  <a:cubicBezTo>
                    <a:pt x="71" y="580"/>
                    <a:pt x="71" y="580"/>
                    <a:pt x="71" y="580"/>
                  </a:cubicBezTo>
                  <a:cubicBezTo>
                    <a:pt x="71" y="580"/>
                    <a:pt x="71" y="580"/>
                    <a:pt x="71" y="580"/>
                  </a:cubicBezTo>
                  <a:cubicBezTo>
                    <a:pt x="72" y="580"/>
                    <a:pt x="72" y="580"/>
                    <a:pt x="72" y="580"/>
                  </a:cubicBezTo>
                  <a:cubicBezTo>
                    <a:pt x="76" y="582"/>
                    <a:pt x="79" y="576"/>
                    <a:pt x="75" y="573"/>
                  </a:cubicBezTo>
                  <a:cubicBezTo>
                    <a:pt x="75" y="573"/>
                    <a:pt x="75" y="573"/>
                    <a:pt x="75" y="573"/>
                  </a:cubicBezTo>
                  <a:cubicBezTo>
                    <a:pt x="74" y="573"/>
                    <a:pt x="74" y="573"/>
                    <a:pt x="74" y="573"/>
                  </a:cubicBezTo>
                  <a:cubicBezTo>
                    <a:pt x="74" y="573"/>
                    <a:pt x="74" y="573"/>
                    <a:pt x="74" y="573"/>
                  </a:cubicBezTo>
                  <a:cubicBezTo>
                    <a:pt x="73" y="572"/>
                    <a:pt x="73" y="572"/>
                    <a:pt x="73" y="572"/>
                  </a:cubicBezTo>
                  <a:cubicBezTo>
                    <a:pt x="72" y="572"/>
                    <a:pt x="72" y="572"/>
                    <a:pt x="72" y="572"/>
                  </a:cubicBezTo>
                  <a:cubicBezTo>
                    <a:pt x="72" y="572"/>
                    <a:pt x="72" y="572"/>
                    <a:pt x="72" y="572"/>
                  </a:cubicBezTo>
                  <a:cubicBezTo>
                    <a:pt x="71" y="572"/>
                    <a:pt x="71" y="572"/>
                    <a:pt x="71" y="572"/>
                  </a:cubicBezTo>
                  <a:cubicBezTo>
                    <a:pt x="71" y="571"/>
                    <a:pt x="71" y="571"/>
                    <a:pt x="71" y="571"/>
                  </a:cubicBezTo>
                  <a:cubicBezTo>
                    <a:pt x="70" y="571"/>
                    <a:pt x="70" y="571"/>
                    <a:pt x="70" y="571"/>
                  </a:cubicBezTo>
                  <a:cubicBezTo>
                    <a:pt x="70" y="571"/>
                    <a:pt x="70" y="571"/>
                    <a:pt x="70" y="571"/>
                  </a:cubicBezTo>
                  <a:cubicBezTo>
                    <a:pt x="70" y="523"/>
                    <a:pt x="70" y="523"/>
                    <a:pt x="70" y="523"/>
                  </a:cubicBezTo>
                  <a:close/>
                  <a:moveTo>
                    <a:pt x="105" y="412"/>
                  </a:moveTo>
                  <a:cubicBezTo>
                    <a:pt x="90" y="407"/>
                    <a:pt x="78" y="397"/>
                    <a:pt x="70" y="383"/>
                  </a:cubicBezTo>
                  <a:cubicBezTo>
                    <a:pt x="70" y="307"/>
                    <a:pt x="70" y="307"/>
                    <a:pt x="70" y="307"/>
                  </a:cubicBezTo>
                  <a:cubicBezTo>
                    <a:pt x="74" y="300"/>
                    <a:pt x="80" y="293"/>
                    <a:pt x="88" y="288"/>
                  </a:cubicBezTo>
                  <a:cubicBezTo>
                    <a:pt x="87" y="283"/>
                    <a:pt x="86" y="278"/>
                    <a:pt x="86" y="274"/>
                  </a:cubicBezTo>
                  <a:cubicBezTo>
                    <a:pt x="86" y="254"/>
                    <a:pt x="93" y="237"/>
                    <a:pt x="105" y="224"/>
                  </a:cubicBezTo>
                  <a:lnTo>
                    <a:pt x="105" y="412"/>
                  </a:lnTo>
                  <a:close/>
                  <a:moveTo>
                    <a:pt x="26" y="551"/>
                  </a:moveTo>
                  <a:cubicBezTo>
                    <a:pt x="38" y="539"/>
                    <a:pt x="53" y="530"/>
                    <a:pt x="70" y="523"/>
                  </a:cubicBezTo>
                  <a:cubicBezTo>
                    <a:pt x="70" y="571"/>
                    <a:pt x="70" y="571"/>
                    <a:pt x="70" y="571"/>
                  </a:cubicBezTo>
                  <a:cubicBezTo>
                    <a:pt x="70" y="571"/>
                    <a:pt x="70" y="571"/>
                    <a:pt x="70" y="571"/>
                  </a:cubicBezTo>
                  <a:cubicBezTo>
                    <a:pt x="69" y="571"/>
                    <a:pt x="69" y="571"/>
                    <a:pt x="69" y="571"/>
                  </a:cubicBezTo>
                  <a:cubicBezTo>
                    <a:pt x="68" y="570"/>
                    <a:pt x="68" y="570"/>
                    <a:pt x="68" y="570"/>
                  </a:cubicBezTo>
                  <a:cubicBezTo>
                    <a:pt x="68" y="570"/>
                    <a:pt x="68" y="570"/>
                    <a:pt x="68" y="570"/>
                  </a:cubicBezTo>
                  <a:cubicBezTo>
                    <a:pt x="67" y="570"/>
                    <a:pt x="67" y="570"/>
                    <a:pt x="67" y="570"/>
                  </a:cubicBezTo>
                  <a:cubicBezTo>
                    <a:pt x="63" y="568"/>
                    <a:pt x="60" y="574"/>
                    <a:pt x="64" y="577"/>
                  </a:cubicBezTo>
                  <a:cubicBezTo>
                    <a:pt x="64" y="577"/>
                    <a:pt x="65" y="577"/>
                    <a:pt x="65" y="577"/>
                  </a:cubicBezTo>
                  <a:cubicBezTo>
                    <a:pt x="65" y="577"/>
                    <a:pt x="65" y="577"/>
                    <a:pt x="65" y="577"/>
                  </a:cubicBezTo>
                  <a:cubicBezTo>
                    <a:pt x="66" y="578"/>
                    <a:pt x="66" y="578"/>
                    <a:pt x="66" y="578"/>
                  </a:cubicBezTo>
                  <a:cubicBezTo>
                    <a:pt x="66" y="578"/>
                    <a:pt x="66" y="578"/>
                    <a:pt x="66" y="578"/>
                  </a:cubicBezTo>
                  <a:cubicBezTo>
                    <a:pt x="67" y="578"/>
                    <a:pt x="67" y="578"/>
                    <a:pt x="67" y="578"/>
                  </a:cubicBezTo>
                  <a:cubicBezTo>
                    <a:pt x="67" y="578"/>
                    <a:pt x="67" y="578"/>
                    <a:pt x="67" y="578"/>
                  </a:cubicBezTo>
                  <a:cubicBezTo>
                    <a:pt x="68" y="579"/>
                    <a:pt x="68" y="579"/>
                    <a:pt x="68" y="579"/>
                  </a:cubicBezTo>
                  <a:cubicBezTo>
                    <a:pt x="68" y="579"/>
                    <a:pt x="68" y="579"/>
                    <a:pt x="68" y="579"/>
                  </a:cubicBezTo>
                  <a:cubicBezTo>
                    <a:pt x="69" y="579"/>
                    <a:pt x="69" y="579"/>
                    <a:pt x="69" y="579"/>
                  </a:cubicBezTo>
                  <a:cubicBezTo>
                    <a:pt x="69" y="579"/>
                    <a:pt x="69" y="579"/>
                    <a:pt x="69" y="579"/>
                  </a:cubicBezTo>
                  <a:cubicBezTo>
                    <a:pt x="70" y="579"/>
                    <a:pt x="70" y="579"/>
                    <a:pt x="70" y="579"/>
                  </a:cubicBezTo>
                  <a:cubicBezTo>
                    <a:pt x="70" y="680"/>
                    <a:pt x="70" y="680"/>
                    <a:pt x="70" y="680"/>
                  </a:cubicBezTo>
                  <a:cubicBezTo>
                    <a:pt x="26" y="680"/>
                    <a:pt x="26" y="680"/>
                    <a:pt x="26" y="680"/>
                  </a:cubicBezTo>
                  <a:cubicBezTo>
                    <a:pt x="26" y="569"/>
                    <a:pt x="26" y="569"/>
                    <a:pt x="26" y="569"/>
                  </a:cubicBezTo>
                  <a:cubicBezTo>
                    <a:pt x="26" y="569"/>
                    <a:pt x="26" y="569"/>
                    <a:pt x="26" y="569"/>
                  </a:cubicBezTo>
                  <a:cubicBezTo>
                    <a:pt x="27" y="569"/>
                    <a:pt x="27" y="569"/>
                    <a:pt x="27" y="569"/>
                  </a:cubicBezTo>
                  <a:cubicBezTo>
                    <a:pt x="27" y="569"/>
                    <a:pt x="27" y="569"/>
                    <a:pt x="27" y="569"/>
                  </a:cubicBezTo>
                  <a:cubicBezTo>
                    <a:pt x="27" y="569"/>
                    <a:pt x="27" y="569"/>
                    <a:pt x="27" y="569"/>
                  </a:cubicBezTo>
                  <a:cubicBezTo>
                    <a:pt x="28" y="569"/>
                    <a:pt x="28" y="569"/>
                    <a:pt x="28" y="569"/>
                  </a:cubicBezTo>
                  <a:cubicBezTo>
                    <a:pt x="28" y="569"/>
                    <a:pt x="28" y="569"/>
                    <a:pt x="28" y="569"/>
                  </a:cubicBezTo>
                  <a:cubicBezTo>
                    <a:pt x="28" y="569"/>
                    <a:pt x="28" y="569"/>
                    <a:pt x="28" y="569"/>
                  </a:cubicBezTo>
                  <a:cubicBezTo>
                    <a:pt x="29" y="569"/>
                    <a:pt x="29" y="569"/>
                    <a:pt x="29" y="569"/>
                  </a:cubicBezTo>
                  <a:cubicBezTo>
                    <a:pt x="29" y="569"/>
                    <a:pt x="29" y="569"/>
                    <a:pt x="29" y="569"/>
                  </a:cubicBezTo>
                  <a:cubicBezTo>
                    <a:pt x="30" y="569"/>
                    <a:pt x="30" y="569"/>
                    <a:pt x="30" y="569"/>
                  </a:cubicBezTo>
                  <a:cubicBezTo>
                    <a:pt x="30" y="569"/>
                    <a:pt x="30" y="569"/>
                    <a:pt x="30" y="569"/>
                  </a:cubicBezTo>
                  <a:cubicBezTo>
                    <a:pt x="34" y="570"/>
                    <a:pt x="35" y="562"/>
                    <a:pt x="30" y="562"/>
                  </a:cubicBezTo>
                  <a:cubicBezTo>
                    <a:pt x="30" y="561"/>
                    <a:pt x="30" y="561"/>
                    <a:pt x="30" y="561"/>
                  </a:cubicBezTo>
                  <a:cubicBezTo>
                    <a:pt x="30" y="561"/>
                    <a:pt x="30" y="561"/>
                    <a:pt x="30" y="561"/>
                  </a:cubicBezTo>
                  <a:cubicBezTo>
                    <a:pt x="30" y="561"/>
                    <a:pt x="30" y="561"/>
                    <a:pt x="30" y="561"/>
                  </a:cubicBezTo>
                  <a:cubicBezTo>
                    <a:pt x="29" y="561"/>
                    <a:pt x="29" y="561"/>
                    <a:pt x="29" y="561"/>
                  </a:cubicBezTo>
                  <a:cubicBezTo>
                    <a:pt x="29" y="561"/>
                    <a:pt x="29" y="561"/>
                    <a:pt x="29" y="561"/>
                  </a:cubicBezTo>
                  <a:cubicBezTo>
                    <a:pt x="28" y="561"/>
                    <a:pt x="28" y="561"/>
                    <a:pt x="28" y="561"/>
                  </a:cubicBezTo>
                  <a:cubicBezTo>
                    <a:pt x="28" y="561"/>
                    <a:pt x="28" y="561"/>
                    <a:pt x="28" y="561"/>
                  </a:cubicBezTo>
                  <a:cubicBezTo>
                    <a:pt x="28" y="561"/>
                    <a:pt x="28" y="561"/>
                    <a:pt x="28" y="561"/>
                  </a:cubicBezTo>
                  <a:cubicBezTo>
                    <a:pt x="27" y="561"/>
                    <a:pt x="27" y="561"/>
                    <a:pt x="27" y="561"/>
                  </a:cubicBezTo>
                  <a:cubicBezTo>
                    <a:pt x="27" y="561"/>
                    <a:pt x="27" y="561"/>
                    <a:pt x="27" y="561"/>
                  </a:cubicBezTo>
                  <a:cubicBezTo>
                    <a:pt x="27" y="561"/>
                    <a:pt x="27" y="561"/>
                    <a:pt x="27" y="561"/>
                  </a:cubicBezTo>
                  <a:cubicBezTo>
                    <a:pt x="26" y="561"/>
                    <a:pt x="26" y="561"/>
                    <a:pt x="26" y="561"/>
                  </a:cubicBezTo>
                  <a:cubicBezTo>
                    <a:pt x="26" y="551"/>
                    <a:pt x="26" y="551"/>
                    <a:pt x="26" y="551"/>
                  </a:cubicBezTo>
                  <a:close/>
                  <a:moveTo>
                    <a:pt x="70" y="383"/>
                  </a:moveTo>
                  <a:cubicBezTo>
                    <a:pt x="63" y="373"/>
                    <a:pt x="59" y="359"/>
                    <a:pt x="59" y="345"/>
                  </a:cubicBezTo>
                  <a:cubicBezTo>
                    <a:pt x="59" y="331"/>
                    <a:pt x="63" y="318"/>
                    <a:pt x="70" y="307"/>
                  </a:cubicBezTo>
                  <a:lnTo>
                    <a:pt x="70" y="383"/>
                  </a:lnTo>
                  <a:close/>
                  <a:moveTo>
                    <a:pt x="22" y="680"/>
                  </a:moveTo>
                  <a:cubicBezTo>
                    <a:pt x="10" y="659"/>
                    <a:pt x="2" y="637"/>
                    <a:pt x="1" y="617"/>
                  </a:cubicBezTo>
                  <a:cubicBezTo>
                    <a:pt x="0" y="588"/>
                    <a:pt x="10" y="567"/>
                    <a:pt x="26" y="551"/>
                  </a:cubicBezTo>
                  <a:cubicBezTo>
                    <a:pt x="26" y="561"/>
                    <a:pt x="26" y="561"/>
                    <a:pt x="26" y="561"/>
                  </a:cubicBezTo>
                  <a:cubicBezTo>
                    <a:pt x="26" y="561"/>
                    <a:pt x="26" y="561"/>
                    <a:pt x="26" y="561"/>
                  </a:cubicBezTo>
                  <a:cubicBezTo>
                    <a:pt x="26" y="561"/>
                    <a:pt x="26" y="561"/>
                    <a:pt x="26" y="561"/>
                  </a:cubicBezTo>
                  <a:cubicBezTo>
                    <a:pt x="25" y="561"/>
                    <a:pt x="25" y="561"/>
                    <a:pt x="25" y="561"/>
                  </a:cubicBezTo>
                  <a:cubicBezTo>
                    <a:pt x="25" y="561"/>
                    <a:pt x="25" y="561"/>
                    <a:pt x="25" y="561"/>
                  </a:cubicBezTo>
                  <a:cubicBezTo>
                    <a:pt x="25" y="561"/>
                    <a:pt x="25" y="561"/>
                    <a:pt x="25" y="561"/>
                  </a:cubicBezTo>
                  <a:cubicBezTo>
                    <a:pt x="24" y="561"/>
                    <a:pt x="24" y="561"/>
                    <a:pt x="24" y="561"/>
                  </a:cubicBezTo>
                  <a:cubicBezTo>
                    <a:pt x="24" y="561"/>
                    <a:pt x="24" y="561"/>
                    <a:pt x="24" y="561"/>
                  </a:cubicBezTo>
                  <a:cubicBezTo>
                    <a:pt x="24" y="561"/>
                    <a:pt x="24" y="561"/>
                    <a:pt x="24" y="561"/>
                  </a:cubicBezTo>
                  <a:cubicBezTo>
                    <a:pt x="23" y="561"/>
                    <a:pt x="23" y="561"/>
                    <a:pt x="23" y="561"/>
                  </a:cubicBezTo>
                  <a:cubicBezTo>
                    <a:pt x="23" y="561"/>
                    <a:pt x="23" y="561"/>
                    <a:pt x="23" y="561"/>
                  </a:cubicBezTo>
                  <a:cubicBezTo>
                    <a:pt x="23" y="561"/>
                    <a:pt x="23" y="561"/>
                    <a:pt x="23" y="561"/>
                  </a:cubicBezTo>
                  <a:cubicBezTo>
                    <a:pt x="22" y="561"/>
                    <a:pt x="22" y="561"/>
                    <a:pt x="22" y="561"/>
                  </a:cubicBezTo>
                  <a:cubicBezTo>
                    <a:pt x="20" y="561"/>
                    <a:pt x="19" y="563"/>
                    <a:pt x="19" y="565"/>
                  </a:cubicBezTo>
                  <a:cubicBezTo>
                    <a:pt x="19" y="567"/>
                    <a:pt x="20" y="569"/>
                    <a:pt x="22" y="569"/>
                  </a:cubicBezTo>
                  <a:cubicBezTo>
                    <a:pt x="23" y="569"/>
                    <a:pt x="23" y="569"/>
                    <a:pt x="23" y="569"/>
                  </a:cubicBezTo>
                  <a:cubicBezTo>
                    <a:pt x="23" y="569"/>
                    <a:pt x="23" y="569"/>
                    <a:pt x="23" y="569"/>
                  </a:cubicBezTo>
                  <a:cubicBezTo>
                    <a:pt x="23" y="569"/>
                    <a:pt x="23" y="569"/>
                    <a:pt x="23" y="569"/>
                  </a:cubicBezTo>
                  <a:cubicBezTo>
                    <a:pt x="24" y="569"/>
                    <a:pt x="24" y="569"/>
                    <a:pt x="24" y="569"/>
                  </a:cubicBezTo>
                  <a:cubicBezTo>
                    <a:pt x="24" y="569"/>
                    <a:pt x="24" y="569"/>
                    <a:pt x="24" y="569"/>
                  </a:cubicBezTo>
                  <a:cubicBezTo>
                    <a:pt x="24" y="569"/>
                    <a:pt x="24" y="569"/>
                    <a:pt x="24" y="569"/>
                  </a:cubicBezTo>
                  <a:cubicBezTo>
                    <a:pt x="25" y="569"/>
                    <a:pt x="25" y="569"/>
                    <a:pt x="25" y="569"/>
                  </a:cubicBezTo>
                  <a:cubicBezTo>
                    <a:pt x="25" y="569"/>
                    <a:pt x="25" y="569"/>
                    <a:pt x="25" y="569"/>
                  </a:cubicBezTo>
                  <a:cubicBezTo>
                    <a:pt x="25" y="569"/>
                    <a:pt x="25" y="569"/>
                    <a:pt x="25" y="569"/>
                  </a:cubicBezTo>
                  <a:cubicBezTo>
                    <a:pt x="26" y="569"/>
                    <a:pt x="26" y="569"/>
                    <a:pt x="26" y="569"/>
                  </a:cubicBezTo>
                  <a:cubicBezTo>
                    <a:pt x="26" y="569"/>
                    <a:pt x="26" y="569"/>
                    <a:pt x="26" y="569"/>
                  </a:cubicBezTo>
                  <a:cubicBezTo>
                    <a:pt x="26" y="569"/>
                    <a:pt x="26" y="569"/>
                    <a:pt x="26" y="569"/>
                  </a:cubicBezTo>
                  <a:cubicBezTo>
                    <a:pt x="26" y="680"/>
                    <a:pt x="26" y="680"/>
                    <a:pt x="26" y="680"/>
                  </a:cubicBezTo>
                  <a:lnTo>
                    <a:pt x="22" y="6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9">
              <a:extLst>
                <a:ext uri="{FF2B5EF4-FFF2-40B4-BE49-F238E27FC236}">
                  <a16:creationId xmlns:a16="http://schemas.microsoft.com/office/drawing/2014/main" id="{9ACDBA43-E8BD-8B48-A672-0FB3660BAA91}"/>
                </a:ext>
              </a:extLst>
            </p:cNvPr>
            <p:cNvSpPr>
              <a:spLocks noEditPoints="1"/>
            </p:cNvSpPr>
            <p:nvPr/>
          </p:nvSpPr>
          <p:spPr bwMode="auto">
            <a:xfrm>
              <a:off x="2827" y="3401"/>
              <a:ext cx="669" cy="707"/>
            </a:xfrm>
            <a:custGeom>
              <a:avLst/>
              <a:gdLst>
                <a:gd name="T0" fmla="*/ 629 w 631"/>
                <a:gd name="T1" fmla="*/ 603 h 666"/>
                <a:gd name="T2" fmla="*/ 558 w 631"/>
                <a:gd name="T3" fmla="*/ 666 h 666"/>
                <a:gd name="T4" fmla="*/ 593 w 631"/>
                <a:gd name="T5" fmla="*/ 572 h 666"/>
                <a:gd name="T6" fmla="*/ 558 w 631"/>
                <a:gd name="T7" fmla="*/ 583 h 666"/>
                <a:gd name="T8" fmla="*/ 318 w 631"/>
                <a:gd name="T9" fmla="*/ 7 h 666"/>
                <a:gd name="T10" fmla="*/ 488 w 631"/>
                <a:gd name="T11" fmla="*/ 183 h 666"/>
                <a:gd name="T12" fmla="*/ 493 w 631"/>
                <a:gd name="T13" fmla="*/ 282 h 666"/>
                <a:gd name="T14" fmla="*/ 486 w 631"/>
                <a:gd name="T15" fmla="*/ 328 h 666"/>
                <a:gd name="T16" fmla="*/ 465 w 631"/>
                <a:gd name="T17" fmla="*/ 368 h 666"/>
                <a:gd name="T18" fmla="*/ 440 w 631"/>
                <a:gd name="T19" fmla="*/ 397 h 666"/>
                <a:gd name="T20" fmla="*/ 420 w 631"/>
                <a:gd name="T21" fmla="*/ 447 h 666"/>
                <a:gd name="T22" fmla="*/ 558 w 631"/>
                <a:gd name="T23" fmla="*/ 507 h 666"/>
                <a:gd name="T24" fmla="*/ 544 w 631"/>
                <a:gd name="T25" fmla="*/ 599 h 666"/>
                <a:gd name="T26" fmla="*/ 530 w 631"/>
                <a:gd name="T27" fmla="*/ 665 h 666"/>
                <a:gd name="T28" fmla="*/ 558 w 631"/>
                <a:gd name="T29" fmla="*/ 594 h 666"/>
                <a:gd name="T30" fmla="*/ 318 w 631"/>
                <a:gd name="T31" fmla="*/ 666 h 666"/>
                <a:gd name="T32" fmla="*/ 429 w 631"/>
                <a:gd name="T33" fmla="*/ 550 h 666"/>
                <a:gd name="T34" fmla="*/ 469 w 631"/>
                <a:gd name="T35" fmla="*/ 500 h 666"/>
                <a:gd name="T36" fmla="*/ 318 w 631"/>
                <a:gd name="T37" fmla="*/ 578 h 666"/>
                <a:gd name="T38" fmla="*/ 436 w 631"/>
                <a:gd name="T39" fmla="*/ 487 h 666"/>
                <a:gd name="T40" fmla="*/ 318 w 631"/>
                <a:gd name="T41" fmla="*/ 438 h 666"/>
                <a:gd name="T42" fmla="*/ 443 w 631"/>
                <a:gd name="T43" fmla="*/ 319 h 666"/>
                <a:gd name="T44" fmla="*/ 447 w 631"/>
                <a:gd name="T45" fmla="*/ 217 h 666"/>
                <a:gd name="T46" fmla="*/ 436 w 631"/>
                <a:gd name="T47" fmla="*/ 177 h 666"/>
                <a:gd name="T48" fmla="*/ 400 w 631"/>
                <a:gd name="T49" fmla="*/ 137 h 666"/>
                <a:gd name="T50" fmla="*/ 318 w 631"/>
                <a:gd name="T51" fmla="*/ 170 h 666"/>
                <a:gd name="T52" fmla="*/ 318 w 631"/>
                <a:gd name="T53" fmla="*/ 159 h 666"/>
                <a:gd name="T54" fmla="*/ 73 w 631"/>
                <a:gd name="T55" fmla="*/ 507 h 666"/>
                <a:gd name="T56" fmla="*/ 212 w 631"/>
                <a:gd name="T57" fmla="*/ 445 h 666"/>
                <a:gd name="T58" fmla="*/ 187 w 631"/>
                <a:gd name="T59" fmla="*/ 397 h 666"/>
                <a:gd name="T60" fmla="*/ 163 w 631"/>
                <a:gd name="T61" fmla="*/ 368 h 666"/>
                <a:gd name="T62" fmla="*/ 142 w 631"/>
                <a:gd name="T63" fmla="*/ 328 h 666"/>
                <a:gd name="T64" fmla="*/ 134 w 631"/>
                <a:gd name="T65" fmla="*/ 282 h 666"/>
                <a:gd name="T66" fmla="*/ 140 w 631"/>
                <a:gd name="T67" fmla="*/ 181 h 666"/>
                <a:gd name="T68" fmla="*/ 318 w 631"/>
                <a:gd name="T69" fmla="*/ 159 h 666"/>
                <a:gd name="T70" fmla="*/ 183 w 631"/>
                <a:gd name="T71" fmla="*/ 214 h 666"/>
                <a:gd name="T72" fmla="*/ 187 w 631"/>
                <a:gd name="T73" fmla="*/ 319 h 666"/>
                <a:gd name="T74" fmla="*/ 318 w 631"/>
                <a:gd name="T75" fmla="*/ 417 h 666"/>
                <a:gd name="T76" fmla="*/ 315 w 631"/>
                <a:gd name="T77" fmla="*/ 438 h 666"/>
                <a:gd name="T78" fmla="*/ 196 w 631"/>
                <a:gd name="T79" fmla="*/ 487 h 666"/>
                <a:gd name="T80" fmla="*/ 318 w 631"/>
                <a:gd name="T81" fmla="*/ 578 h 666"/>
                <a:gd name="T82" fmla="*/ 200 w 631"/>
                <a:gd name="T83" fmla="*/ 540 h 666"/>
                <a:gd name="T84" fmla="*/ 161 w 631"/>
                <a:gd name="T85" fmla="*/ 506 h 666"/>
                <a:gd name="T86" fmla="*/ 310 w 631"/>
                <a:gd name="T87" fmla="*/ 586 h 666"/>
                <a:gd name="T88" fmla="*/ 318 w 631"/>
                <a:gd name="T89" fmla="*/ 666 h 666"/>
                <a:gd name="T90" fmla="*/ 73 w 631"/>
                <a:gd name="T91" fmla="*/ 594 h 666"/>
                <a:gd name="T92" fmla="*/ 100 w 631"/>
                <a:gd name="T93" fmla="*/ 665 h 666"/>
                <a:gd name="T94" fmla="*/ 87 w 631"/>
                <a:gd name="T95" fmla="*/ 599 h 666"/>
                <a:gd name="T96" fmla="*/ 73 w 631"/>
                <a:gd name="T97" fmla="*/ 507 h 666"/>
                <a:gd name="T98" fmla="*/ 223 w 631"/>
                <a:gd name="T99" fmla="*/ 241 h 666"/>
                <a:gd name="T100" fmla="*/ 318 w 631"/>
                <a:gd name="T101" fmla="*/ 170 h 666"/>
                <a:gd name="T102" fmla="*/ 1 w 631"/>
                <a:gd name="T103" fmla="*/ 603 h 666"/>
                <a:gd name="T104" fmla="*/ 73 w 631"/>
                <a:gd name="T105" fmla="*/ 583 h 666"/>
                <a:gd name="T106" fmla="*/ 37 w 631"/>
                <a:gd name="T107" fmla="*/ 572 h 666"/>
                <a:gd name="T108" fmla="*/ 73 w 631"/>
                <a:gd name="T109" fmla="*/ 666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1" h="666">
                  <a:moveTo>
                    <a:pt x="558" y="507"/>
                  </a:moveTo>
                  <a:cubicBezTo>
                    <a:pt x="599" y="525"/>
                    <a:pt x="631" y="551"/>
                    <a:pt x="629" y="603"/>
                  </a:cubicBezTo>
                  <a:cubicBezTo>
                    <a:pt x="629" y="623"/>
                    <a:pt x="621" y="645"/>
                    <a:pt x="608" y="666"/>
                  </a:cubicBezTo>
                  <a:cubicBezTo>
                    <a:pt x="558" y="666"/>
                    <a:pt x="558" y="666"/>
                    <a:pt x="558" y="666"/>
                  </a:cubicBezTo>
                  <a:cubicBezTo>
                    <a:pt x="558" y="594"/>
                    <a:pt x="558" y="594"/>
                    <a:pt x="558" y="594"/>
                  </a:cubicBezTo>
                  <a:cubicBezTo>
                    <a:pt x="571" y="579"/>
                    <a:pt x="585" y="572"/>
                    <a:pt x="593" y="572"/>
                  </a:cubicBezTo>
                  <a:cubicBezTo>
                    <a:pt x="593" y="564"/>
                    <a:pt x="593" y="564"/>
                    <a:pt x="593" y="564"/>
                  </a:cubicBezTo>
                  <a:cubicBezTo>
                    <a:pt x="584" y="564"/>
                    <a:pt x="571" y="570"/>
                    <a:pt x="558" y="583"/>
                  </a:cubicBezTo>
                  <a:lnTo>
                    <a:pt x="558" y="507"/>
                  </a:lnTo>
                  <a:close/>
                  <a:moveTo>
                    <a:pt x="318" y="7"/>
                  </a:moveTo>
                  <a:cubicBezTo>
                    <a:pt x="331" y="8"/>
                    <a:pt x="345" y="11"/>
                    <a:pt x="359" y="15"/>
                  </a:cubicBezTo>
                  <a:cubicBezTo>
                    <a:pt x="429" y="13"/>
                    <a:pt x="476" y="116"/>
                    <a:pt x="488" y="183"/>
                  </a:cubicBezTo>
                  <a:cubicBezTo>
                    <a:pt x="496" y="215"/>
                    <a:pt x="511" y="249"/>
                    <a:pt x="546" y="264"/>
                  </a:cubicBezTo>
                  <a:cubicBezTo>
                    <a:pt x="526" y="275"/>
                    <a:pt x="509" y="280"/>
                    <a:pt x="493" y="282"/>
                  </a:cubicBezTo>
                  <a:cubicBezTo>
                    <a:pt x="502" y="295"/>
                    <a:pt x="515" y="309"/>
                    <a:pt x="532" y="327"/>
                  </a:cubicBezTo>
                  <a:cubicBezTo>
                    <a:pt x="517" y="329"/>
                    <a:pt x="501" y="329"/>
                    <a:pt x="486" y="328"/>
                  </a:cubicBezTo>
                  <a:cubicBezTo>
                    <a:pt x="488" y="346"/>
                    <a:pt x="492" y="366"/>
                    <a:pt x="501" y="388"/>
                  </a:cubicBezTo>
                  <a:cubicBezTo>
                    <a:pt x="487" y="381"/>
                    <a:pt x="475" y="374"/>
                    <a:pt x="465" y="368"/>
                  </a:cubicBezTo>
                  <a:cubicBezTo>
                    <a:pt x="471" y="384"/>
                    <a:pt x="478" y="402"/>
                    <a:pt x="488" y="421"/>
                  </a:cubicBezTo>
                  <a:cubicBezTo>
                    <a:pt x="469" y="416"/>
                    <a:pt x="453" y="408"/>
                    <a:pt x="440" y="397"/>
                  </a:cubicBezTo>
                  <a:cubicBezTo>
                    <a:pt x="443" y="414"/>
                    <a:pt x="448" y="434"/>
                    <a:pt x="456" y="457"/>
                  </a:cubicBezTo>
                  <a:cubicBezTo>
                    <a:pt x="442" y="455"/>
                    <a:pt x="430" y="451"/>
                    <a:pt x="420" y="447"/>
                  </a:cubicBezTo>
                  <a:cubicBezTo>
                    <a:pt x="427" y="456"/>
                    <a:pt x="437" y="463"/>
                    <a:pt x="451" y="469"/>
                  </a:cubicBezTo>
                  <a:cubicBezTo>
                    <a:pt x="485" y="483"/>
                    <a:pt x="524" y="493"/>
                    <a:pt x="558" y="507"/>
                  </a:cubicBezTo>
                  <a:cubicBezTo>
                    <a:pt x="558" y="583"/>
                    <a:pt x="558" y="583"/>
                    <a:pt x="558" y="583"/>
                  </a:cubicBezTo>
                  <a:cubicBezTo>
                    <a:pt x="553" y="587"/>
                    <a:pt x="548" y="593"/>
                    <a:pt x="544" y="599"/>
                  </a:cubicBezTo>
                  <a:cubicBezTo>
                    <a:pt x="532" y="616"/>
                    <a:pt x="524" y="637"/>
                    <a:pt x="522" y="665"/>
                  </a:cubicBezTo>
                  <a:cubicBezTo>
                    <a:pt x="530" y="665"/>
                    <a:pt x="530" y="665"/>
                    <a:pt x="530" y="665"/>
                  </a:cubicBezTo>
                  <a:cubicBezTo>
                    <a:pt x="531" y="640"/>
                    <a:pt x="539" y="619"/>
                    <a:pt x="550" y="604"/>
                  </a:cubicBezTo>
                  <a:cubicBezTo>
                    <a:pt x="552" y="600"/>
                    <a:pt x="555" y="597"/>
                    <a:pt x="558" y="594"/>
                  </a:cubicBezTo>
                  <a:cubicBezTo>
                    <a:pt x="558" y="666"/>
                    <a:pt x="558" y="666"/>
                    <a:pt x="558" y="666"/>
                  </a:cubicBezTo>
                  <a:cubicBezTo>
                    <a:pt x="318" y="666"/>
                    <a:pt x="318" y="666"/>
                    <a:pt x="318" y="666"/>
                  </a:cubicBezTo>
                  <a:cubicBezTo>
                    <a:pt x="318" y="586"/>
                    <a:pt x="318" y="586"/>
                    <a:pt x="318" y="586"/>
                  </a:cubicBezTo>
                  <a:cubicBezTo>
                    <a:pt x="357" y="585"/>
                    <a:pt x="396" y="573"/>
                    <a:pt x="429" y="550"/>
                  </a:cubicBezTo>
                  <a:cubicBezTo>
                    <a:pt x="447" y="538"/>
                    <a:pt x="462" y="523"/>
                    <a:pt x="475" y="504"/>
                  </a:cubicBezTo>
                  <a:cubicBezTo>
                    <a:pt x="469" y="500"/>
                    <a:pt x="469" y="500"/>
                    <a:pt x="469" y="500"/>
                  </a:cubicBezTo>
                  <a:cubicBezTo>
                    <a:pt x="457" y="517"/>
                    <a:pt x="442" y="532"/>
                    <a:pt x="425" y="543"/>
                  </a:cubicBezTo>
                  <a:cubicBezTo>
                    <a:pt x="393" y="566"/>
                    <a:pt x="355" y="578"/>
                    <a:pt x="318" y="578"/>
                  </a:cubicBezTo>
                  <a:cubicBezTo>
                    <a:pt x="318" y="547"/>
                    <a:pt x="318" y="547"/>
                    <a:pt x="318" y="547"/>
                  </a:cubicBezTo>
                  <a:cubicBezTo>
                    <a:pt x="361" y="545"/>
                    <a:pt x="406" y="525"/>
                    <a:pt x="436" y="487"/>
                  </a:cubicBezTo>
                  <a:cubicBezTo>
                    <a:pt x="409" y="477"/>
                    <a:pt x="393" y="450"/>
                    <a:pt x="385" y="419"/>
                  </a:cubicBezTo>
                  <a:cubicBezTo>
                    <a:pt x="365" y="430"/>
                    <a:pt x="343" y="437"/>
                    <a:pt x="318" y="438"/>
                  </a:cubicBezTo>
                  <a:cubicBezTo>
                    <a:pt x="318" y="417"/>
                    <a:pt x="318" y="417"/>
                    <a:pt x="318" y="417"/>
                  </a:cubicBezTo>
                  <a:cubicBezTo>
                    <a:pt x="377" y="416"/>
                    <a:pt x="419" y="374"/>
                    <a:pt x="443" y="319"/>
                  </a:cubicBezTo>
                  <a:cubicBezTo>
                    <a:pt x="484" y="312"/>
                    <a:pt x="496" y="224"/>
                    <a:pt x="464" y="194"/>
                  </a:cubicBezTo>
                  <a:cubicBezTo>
                    <a:pt x="456" y="194"/>
                    <a:pt x="450" y="206"/>
                    <a:pt x="447" y="217"/>
                  </a:cubicBezTo>
                  <a:cubicBezTo>
                    <a:pt x="439" y="239"/>
                    <a:pt x="436" y="250"/>
                    <a:pt x="438" y="208"/>
                  </a:cubicBezTo>
                  <a:cubicBezTo>
                    <a:pt x="438" y="198"/>
                    <a:pt x="438" y="187"/>
                    <a:pt x="436" y="177"/>
                  </a:cubicBezTo>
                  <a:cubicBezTo>
                    <a:pt x="419" y="192"/>
                    <a:pt x="392" y="204"/>
                    <a:pt x="355" y="214"/>
                  </a:cubicBezTo>
                  <a:cubicBezTo>
                    <a:pt x="379" y="190"/>
                    <a:pt x="394" y="170"/>
                    <a:pt x="400" y="137"/>
                  </a:cubicBezTo>
                  <a:cubicBezTo>
                    <a:pt x="385" y="169"/>
                    <a:pt x="357" y="196"/>
                    <a:pt x="318" y="214"/>
                  </a:cubicBezTo>
                  <a:cubicBezTo>
                    <a:pt x="318" y="170"/>
                    <a:pt x="318" y="170"/>
                    <a:pt x="318" y="170"/>
                  </a:cubicBezTo>
                  <a:cubicBezTo>
                    <a:pt x="328" y="159"/>
                    <a:pt x="335" y="148"/>
                    <a:pt x="340" y="137"/>
                  </a:cubicBezTo>
                  <a:cubicBezTo>
                    <a:pt x="334" y="144"/>
                    <a:pt x="326" y="152"/>
                    <a:pt x="318" y="159"/>
                  </a:cubicBezTo>
                  <a:lnTo>
                    <a:pt x="318" y="7"/>
                  </a:lnTo>
                  <a:close/>
                  <a:moveTo>
                    <a:pt x="73" y="507"/>
                  </a:moveTo>
                  <a:cubicBezTo>
                    <a:pt x="106" y="493"/>
                    <a:pt x="145" y="483"/>
                    <a:pt x="179" y="469"/>
                  </a:cubicBezTo>
                  <a:cubicBezTo>
                    <a:pt x="194" y="463"/>
                    <a:pt x="205" y="455"/>
                    <a:pt x="212" y="445"/>
                  </a:cubicBezTo>
                  <a:cubicBezTo>
                    <a:pt x="201" y="450"/>
                    <a:pt x="187" y="454"/>
                    <a:pt x="172" y="457"/>
                  </a:cubicBezTo>
                  <a:cubicBezTo>
                    <a:pt x="179" y="434"/>
                    <a:pt x="185" y="414"/>
                    <a:pt x="187" y="397"/>
                  </a:cubicBezTo>
                  <a:cubicBezTo>
                    <a:pt x="175" y="408"/>
                    <a:pt x="159" y="416"/>
                    <a:pt x="140" y="421"/>
                  </a:cubicBezTo>
                  <a:cubicBezTo>
                    <a:pt x="149" y="402"/>
                    <a:pt x="157" y="384"/>
                    <a:pt x="163" y="368"/>
                  </a:cubicBezTo>
                  <a:cubicBezTo>
                    <a:pt x="153" y="374"/>
                    <a:pt x="141" y="381"/>
                    <a:pt x="127" y="388"/>
                  </a:cubicBezTo>
                  <a:cubicBezTo>
                    <a:pt x="136" y="366"/>
                    <a:pt x="140" y="346"/>
                    <a:pt x="142" y="328"/>
                  </a:cubicBezTo>
                  <a:cubicBezTo>
                    <a:pt x="127" y="329"/>
                    <a:pt x="111" y="329"/>
                    <a:pt x="96" y="327"/>
                  </a:cubicBezTo>
                  <a:cubicBezTo>
                    <a:pt x="113" y="309"/>
                    <a:pt x="125" y="295"/>
                    <a:pt x="134" y="282"/>
                  </a:cubicBezTo>
                  <a:cubicBezTo>
                    <a:pt x="119" y="280"/>
                    <a:pt x="101" y="275"/>
                    <a:pt x="81" y="264"/>
                  </a:cubicBezTo>
                  <a:cubicBezTo>
                    <a:pt x="117" y="249"/>
                    <a:pt x="133" y="214"/>
                    <a:pt x="140" y="181"/>
                  </a:cubicBezTo>
                  <a:cubicBezTo>
                    <a:pt x="153" y="78"/>
                    <a:pt x="219" y="0"/>
                    <a:pt x="318" y="7"/>
                  </a:cubicBezTo>
                  <a:cubicBezTo>
                    <a:pt x="318" y="159"/>
                    <a:pt x="318" y="159"/>
                    <a:pt x="318" y="159"/>
                  </a:cubicBezTo>
                  <a:cubicBezTo>
                    <a:pt x="273" y="200"/>
                    <a:pt x="208" y="242"/>
                    <a:pt x="162" y="250"/>
                  </a:cubicBezTo>
                  <a:cubicBezTo>
                    <a:pt x="174" y="239"/>
                    <a:pt x="179" y="227"/>
                    <a:pt x="183" y="214"/>
                  </a:cubicBezTo>
                  <a:cubicBezTo>
                    <a:pt x="179" y="203"/>
                    <a:pt x="174" y="194"/>
                    <a:pt x="166" y="194"/>
                  </a:cubicBezTo>
                  <a:cubicBezTo>
                    <a:pt x="134" y="224"/>
                    <a:pt x="146" y="312"/>
                    <a:pt x="187" y="319"/>
                  </a:cubicBezTo>
                  <a:cubicBezTo>
                    <a:pt x="211" y="375"/>
                    <a:pt x="255" y="418"/>
                    <a:pt x="315" y="418"/>
                  </a:cubicBezTo>
                  <a:cubicBezTo>
                    <a:pt x="316" y="418"/>
                    <a:pt x="317" y="418"/>
                    <a:pt x="318" y="417"/>
                  </a:cubicBezTo>
                  <a:cubicBezTo>
                    <a:pt x="318" y="438"/>
                    <a:pt x="318" y="438"/>
                    <a:pt x="318" y="438"/>
                  </a:cubicBezTo>
                  <a:cubicBezTo>
                    <a:pt x="317" y="438"/>
                    <a:pt x="316" y="438"/>
                    <a:pt x="315" y="438"/>
                  </a:cubicBezTo>
                  <a:cubicBezTo>
                    <a:pt x="290" y="438"/>
                    <a:pt x="267" y="431"/>
                    <a:pt x="247" y="420"/>
                  </a:cubicBezTo>
                  <a:cubicBezTo>
                    <a:pt x="239" y="451"/>
                    <a:pt x="223" y="477"/>
                    <a:pt x="196" y="487"/>
                  </a:cubicBezTo>
                  <a:cubicBezTo>
                    <a:pt x="224" y="529"/>
                    <a:pt x="270" y="549"/>
                    <a:pt x="318" y="547"/>
                  </a:cubicBezTo>
                  <a:cubicBezTo>
                    <a:pt x="318" y="578"/>
                    <a:pt x="318" y="578"/>
                    <a:pt x="318" y="578"/>
                  </a:cubicBezTo>
                  <a:cubicBezTo>
                    <a:pt x="315" y="579"/>
                    <a:pt x="312" y="579"/>
                    <a:pt x="310" y="579"/>
                  </a:cubicBezTo>
                  <a:cubicBezTo>
                    <a:pt x="270" y="578"/>
                    <a:pt x="231" y="565"/>
                    <a:pt x="200" y="540"/>
                  </a:cubicBezTo>
                  <a:cubicBezTo>
                    <a:pt x="188" y="529"/>
                    <a:pt x="176" y="517"/>
                    <a:pt x="167" y="502"/>
                  </a:cubicBezTo>
                  <a:cubicBezTo>
                    <a:pt x="161" y="506"/>
                    <a:pt x="161" y="506"/>
                    <a:pt x="161" y="506"/>
                  </a:cubicBezTo>
                  <a:cubicBezTo>
                    <a:pt x="170" y="522"/>
                    <a:pt x="182" y="535"/>
                    <a:pt x="196" y="546"/>
                  </a:cubicBezTo>
                  <a:cubicBezTo>
                    <a:pt x="228" y="572"/>
                    <a:pt x="268" y="586"/>
                    <a:pt x="310" y="586"/>
                  </a:cubicBezTo>
                  <a:cubicBezTo>
                    <a:pt x="312" y="586"/>
                    <a:pt x="315" y="586"/>
                    <a:pt x="318" y="586"/>
                  </a:cubicBezTo>
                  <a:cubicBezTo>
                    <a:pt x="318" y="666"/>
                    <a:pt x="318" y="666"/>
                    <a:pt x="318" y="666"/>
                  </a:cubicBezTo>
                  <a:cubicBezTo>
                    <a:pt x="73" y="666"/>
                    <a:pt x="73" y="666"/>
                    <a:pt x="73" y="666"/>
                  </a:cubicBezTo>
                  <a:cubicBezTo>
                    <a:pt x="73" y="594"/>
                    <a:pt x="73" y="594"/>
                    <a:pt x="73" y="594"/>
                  </a:cubicBezTo>
                  <a:cubicBezTo>
                    <a:pt x="75" y="597"/>
                    <a:pt x="78" y="600"/>
                    <a:pt x="81" y="604"/>
                  </a:cubicBezTo>
                  <a:cubicBezTo>
                    <a:pt x="91" y="619"/>
                    <a:pt x="99" y="640"/>
                    <a:pt x="100" y="665"/>
                  </a:cubicBezTo>
                  <a:cubicBezTo>
                    <a:pt x="108" y="665"/>
                    <a:pt x="108" y="665"/>
                    <a:pt x="108" y="665"/>
                  </a:cubicBezTo>
                  <a:cubicBezTo>
                    <a:pt x="107" y="637"/>
                    <a:pt x="98" y="616"/>
                    <a:pt x="87" y="599"/>
                  </a:cubicBezTo>
                  <a:cubicBezTo>
                    <a:pt x="82" y="593"/>
                    <a:pt x="78" y="587"/>
                    <a:pt x="73" y="583"/>
                  </a:cubicBezTo>
                  <a:cubicBezTo>
                    <a:pt x="73" y="507"/>
                    <a:pt x="73" y="507"/>
                    <a:pt x="73" y="507"/>
                  </a:cubicBezTo>
                  <a:close/>
                  <a:moveTo>
                    <a:pt x="318" y="170"/>
                  </a:moveTo>
                  <a:cubicBezTo>
                    <a:pt x="298" y="192"/>
                    <a:pt x="268" y="214"/>
                    <a:pt x="223" y="241"/>
                  </a:cubicBezTo>
                  <a:cubicBezTo>
                    <a:pt x="260" y="236"/>
                    <a:pt x="291" y="227"/>
                    <a:pt x="318" y="214"/>
                  </a:cubicBezTo>
                  <a:lnTo>
                    <a:pt x="318" y="170"/>
                  </a:lnTo>
                  <a:close/>
                  <a:moveTo>
                    <a:pt x="22" y="666"/>
                  </a:moveTo>
                  <a:cubicBezTo>
                    <a:pt x="10" y="645"/>
                    <a:pt x="1" y="623"/>
                    <a:pt x="1" y="603"/>
                  </a:cubicBezTo>
                  <a:cubicBezTo>
                    <a:pt x="0" y="551"/>
                    <a:pt x="31" y="525"/>
                    <a:pt x="73" y="507"/>
                  </a:cubicBezTo>
                  <a:cubicBezTo>
                    <a:pt x="73" y="583"/>
                    <a:pt x="73" y="583"/>
                    <a:pt x="73" y="583"/>
                  </a:cubicBezTo>
                  <a:cubicBezTo>
                    <a:pt x="60" y="570"/>
                    <a:pt x="46" y="564"/>
                    <a:pt x="37" y="564"/>
                  </a:cubicBezTo>
                  <a:cubicBezTo>
                    <a:pt x="37" y="572"/>
                    <a:pt x="37" y="572"/>
                    <a:pt x="37" y="572"/>
                  </a:cubicBezTo>
                  <a:cubicBezTo>
                    <a:pt x="45" y="572"/>
                    <a:pt x="60" y="579"/>
                    <a:pt x="73" y="594"/>
                  </a:cubicBezTo>
                  <a:cubicBezTo>
                    <a:pt x="73" y="666"/>
                    <a:pt x="73" y="666"/>
                    <a:pt x="73" y="666"/>
                  </a:cubicBezTo>
                  <a:lnTo>
                    <a:pt x="22" y="6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10">
              <a:extLst>
                <a:ext uri="{FF2B5EF4-FFF2-40B4-BE49-F238E27FC236}">
                  <a16:creationId xmlns:a16="http://schemas.microsoft.com/office/drawing/2014/main" id="{421AADCE-36D7-1A43-B441-ACB4B8117671}"/>
                </a:ext>
              </a:extLst>
            </p:cNvPr>
            <p:cNvSpPr>
              <a:spLocks noEditPoints="1"/>
            </p:cNvSpPr>
            <p:nvPr/>
          </p:nvSpPr>
          <p:spPr bwMode="auto">
            <a:xfrm>
              <a:off x="6635" y="3385"/>
              <a:ext cx="672" cy="723"/>
            </a:xfrm>
            <a:custGeom>
              <a:avLst/>
              <a:gdLst>
                <a:gd name="T0" fmla="*/ 356 w 633"/>
                <a:gd name="T1" fmla="*/ 3 h 681"/>
                <a:gd name="T2" fmla="*/ 482 w 633"/>
                <a:gd name="T3" fmla="*/ 283 h 681"/>
                <a:gd name="T4" fmla="*/ 356 w 633"/>
                <a:gd name="T5" fmla="*/ 426 h 681"/>
                <a:gd name="T6" fmla="*/ 392 w 633"/>
                <a:gd name="T7" fmla="*/ 433 h 681"/>
                <a:gd name="T8" fmla="*/ 577 w 633"/>
                <a:gd name="T9" fmla="*/ 562 h 681"/>
                <a:gd name="T10" fmla="*/ 356 w 633"/>
                <a:gd name="T11" fmla="*/ 624 h 681"/>
                <a:gd name="T12" fmla="*/ 356 w 633"/>
                <a:gd name="T13" fmla="*/ 652 h 681"/>
                <a:gd name="T14" fmla="*/ 610 w 633"/>
                <a:gd name="T15" fmla="*/ 681 h 681"/>
                <a:gd name="T16" fmla="*/ 457 w 633"/>
                <a:gd name="T17" fmla="*/ 486 h 681"/>
                <a:gd name="T18" fmla="*/ 318 w 633"/>
                <a:gd name="T19" fmla="*/ 0 h 681"/>
                <a:gd name="T20" fmla="*/ 278 w 633"/>
                <a:gd name="T21" fmla="*/ 217 h 681"/>
                <a:gd name="T22" fmla="*/ 356 w 633"/>
                <a:gd name="T23" fmla="*/ 271 h 681"/>
                <a:gd name="T24" fmla="*/ 278 w 633"/>
                <a:gd name="T25" fmla="*/ 681 h 681"/>
                <a:gd name="T26" fmla="*/ 356 w 633"/>
                <a:gd name="T27" fmla="*/ 652 h 681"/>
                <a:gd name="T28" fmla="*/ 356 w 633"/>
                <a:gd name="T29" fmla="*/ 624 h 681"/>
                <a:gd name="T30" fmla="*/ 335 w 633"/>
                <a:gd name="T31" fmla="*/ 610 h 681"/>
                <a:gd name="T32" fmla="*/ 294 w 633"/>
                <a:gd name="T33" fmla="*/ 610 h 681"/>
                <a:gd name="T34" fmla="*/ 278 w 633"/>
                <a:gd name="T35" fmla="*/ 624 h 681"/>
                <a:gd name="T36" fmla="*/ 278 w 633"/>
                <a:gd name="T37" fmla="*/ 652 h 681"/>
                <a:gd name="T38" fmla="*/ 356 w 633"/>
                <a:gd name="T39" fmla="*/ 426 h 681"/>
                <a:gd name="T40" fmla="*/ 317 w 633"/>
                <a:gd name="T41" fmla="*/ 455 h 681"/>
                <a:gd name="T42" fmla="*/ 278 w 633"/>
                <a:gd name="T43" fmla="*/ 426 h 681"/>
                <a:gd name="T44" fmla="*/ 356 w 633"/>
                <a:gd name="T45" fmla="*/ 426 h 681"/>
                <a:gd name="T46" fmla="*/ 176 w 633"/>
                <a:gd name="T47" fmla="*/ 486 h 681"/>
                <a:gd name="T48" fmla="*/ 24 w 633"/>
                <a:gd name="T49" fmla="*/ 681 h 681"/>
                <a:gd name="T50" fmla="*/ 278 w 633"/>
                <a:gd name="T51" fmla="*/ 652 h 681"/>
                <a:gd name="T52" fmla="*/ 265 w 633"/>
                <a:gd name="T53" fmla="*/ 638 h 681"/>
                <a:gd name="T54" fmla="*/ 278 w 633"/>
                <a:gd name="T55" fmla="*/ 624 h 681"/>
                <a:gd name="T56" fmla="*/ 56 w 633"/>
                <a:gd name="T57" fmla="*/ 562 h 681"/>
                <a:gd name="T58" fmla="*/ 241 w 633"/>
                <a:gd name="T59" fmla="*/ 433 h 681"/>
                <a:gd name="T60" fmla="*/ 278 w 633"/>
                <a:gd name="T61" fmla="*/ 426 h 681"/>
                <a:gd name="T62" fmla="*/ 150 w 633"/>
                <a:gd name="T63" fmla="*/ 251 h 681"/>
                <a:gd name="T64" fmla="*/ 195 w 633"/>
                <a:gd name="T65" fmla="*/ 238 h 681"/>
                <a:gd name="T66" fmla="*/ 278 w 633"/>
                <a:gd name="T67" fmla="*/ 217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3" h="681">
                  <a:moveTo>
                    <a:pt x="457" y="486"/>
                  </a:moveTo>
                  <a:cubicBezTo>
                    <a:pt x="510" y="308"/>
                    <a:pt x="558" y="32"/>
                    <a:pt x="356" y="3"/>
                  </a:cubicBezTo>
                  <a:cubicBezTo>
                    <a:pt x="356" y="271"/>
                    <a:pt x="356" y="271"/>
                    <a:pt x="356" y="271"/>
                  </a:cubicBezTo>
                  <a:cubicBezTo>
                    <a:pt x="409" y="299"/>
                    <a:pt x="459" y="305"/>
                    <a:pt x="482" y="283"/>
                  </a:cubicBezTo>
                  <a:cubicBezTo>
                    <a:pt x="477" y="308"/>
                    <a:pt x="464" y="330"/>
                    <a:pt x="444" y="334"/>
                  </a:cubicBezTo>
                  <a:cubicBezTo>
                    <a:pt x="426" y="377"/>
                    <a:pt x="396" y="412"/>
                    <a:pt x="356" y="426"/>
                  </a:cubicBezTo>
                  <a:cubicBezTo>
                    <a:pt x="356" y="450"/>
                    <a:pt x="356" y="450"/>
                    <a:pt x="356" y="450"/>
                  </a:cubicBezTo>
                  <a:cubicBezTo>
                    <a:pt x="369" y="446"/>
                    <a:pt x="381" y="440"/>
                    <a:pt x="392" y="433"/>
                  </a:cubicBezTo>
                  <a:cubicBezTo>
                    <a:pt x="391" y="463"/>
                    <a:pt x="398" y="490"/>
                    <a:pt x="432" y="502"/>
                  </a:cubicBezTo>
                  <a:cubicBezTo>
                    <a:pt x="487" y="523"/>
                    <a:pt x="547" y="529"/>
                    <a:pt x="577" y="562"/>
                  </a:cubicBezTo>
                  <a:cubicBezTo>
                    <a:pt x="504" y="589"/>
                    <a:pt x="430" y="605"/>
                    <a:pt x="356" y="609"/>
                  </a:cubicBezTo>
                  <a:cubicBezTo>
                    <a:pt x="356" y="624"/>
                    <a:pt x="356" y="624"/>
                    <a:pt x="356" y="624"/>
                  </a:cubicBezTo>
                  <a:cubicBezTo>
                    <a:pt x="363" y="624"/>
                    <a:pt x="369" y="630"/>
                    <a:pt x="369" y="638"/>
                  </a:cubicBezTo>
                  <a:cubicBezTo>
                    <a:pt x="369" y="646"/>
                    <a:pt x="363" y="652"/>
                    <a:pt x="356" y="652"/>
                  </a:cubicBezTo>
                  <a:cubicBezTo>
                    <a:pt x="356" y="681"/>
                    <a:pt x="356" y="681"/>
                    <a:pt x="356" y="681"/>
                  </a:cubicBezTo>
                  <a:cubicBezTo>
                    <a:pt x="610" y="681"/>
                    <a:pt x="610" y="681"/>
                    <a:pt x="610" y="681"/>
                  </a:cubicBezTo>
                  <a:cubicBezTo>
                    <a:pt x="622" y="660"/>
                    <a:pt x="630" y="638"/>
                    <a:pt x="631" y="618"/>
                  </a:cubicBezTo>
                  <a:cubicBezTo>
                    <a:pt x="633" y="526"/>
                    <a:pt x="532" y="516"/>
                    <a:pt x="457" y="486"/>
                  </a:cubicBezTo>
                  <a:close/>
                  <a:moveTo>
                    <a:pt x="356" y="3"/>
                  </a:moveTo>
                  <a:cubicBezTo>
                    <a:pt x="344" y="1"/>
                    <a:pt x="331" y="0"/>
                    <a:pt x="318" y="0"/>
                  </a:cubicBezTo>
                  <a:cubicBezTo>
                    <a:pt x="303" y="0"/>
                    <a:pt x="290" y="1"/>
                    <a:pt x="278" y="3"/>
                  </a:cubicBezTo>
                  <a:cubicBezTo>
                    <a:pt x="278" y="217"/>
                    <a:pt x="278" y="217"/>
                    <a:pt x="278" y="217"/>
                  </a:cubicBezTo>
                  <a:cubicBezTo>
                    <a:pt x="281" y="220"/>
                    <a:pt x="285" y="223"/>
                    <a:pt x="288" y="226"/>
                  </a:cubicBezTo>
                  <a:cubicBezTo>
                    <a:pt x="310" y="245"/>
                    <a:pt x="333" y="260"/>
                    <a:pt x="356" y="271"/>
                  </a:cubicBezTo>
                  <a:cubicBezTo>
                    <a:pt x="356" y="3"/>
                    <a:pt x="356" y="3"/>
                    <a:pt x="356" y="3"/>
                  </a:cubicBezTo>
                  <a:close/>
                  <a:moveTo>
                    <a:pt x="278" y="681"/>
                  </a:moveTo>
                  <a:cubicBezTo>
                    <a:pt x="356" y="681"/>
                    <a:pt x="356" y="681"/>
                    <a:pt x="356" y="681"/>
                  </a:cubicBezTo>
                  <a:cubicBezTo>
                    <a:pt x="356" y="652"/>
                    <a:pt x="356" y="652"/>
                    <a:pt x="356" y="652"/>
                  </a:cubicBezTo>
                  <a:cubicBezTo>
                    <a:pt x="348" y="652"/>
                    <a:pt x="343" y="646"/>
                    <a:pt x="343" y="638"/>
                  </a:cubicBezTo>
                  <a:cubicBezTo>
                    <a:pt x="343" y="630"/>
                    <a:pt x="348" y="624"/>
                    <a:pt x="356" y="624"/>
                  </a:cubicBezTo>
                  <a:cubicBezTo>
                    <a:pt x="356" y="609"/>
                    <a:pt x="356" y="609"/>
                    <a:pt x="356" y="609"/>
                  </a:cubicBezTo>
                  <a:cubicBezTo>
                    <a:pt x="349" y="609"/>
                    <a:pt x="342" y="610"/>
                    <a:pt x="335" y="610"/>
                  </a:cubicBezTo>
                  <a:cubicBezTo>
                    <a:pt x="326" y="635"/>
                    <a:pt x="314" y="668"/>
                    <a:pt x="314" y="668"/>
                  </a:cubicBezTo>
                  <a:cubicBezTo>
                    <a:pt x="314" y="668"/>
                    <a:pt x="303" y="635"/>
                    <a:pt x="294" y="610"/>
                  </a:cubicBezTo>
                  <a:cubicBezTo>
                    <a:pt x="289" y="610"/>
                    <a:pt x="283" y="609"/>
                    <a:pt x="278" y="609"/>
                  </a:cubicBezTo>
                  <a:cubicBezTo>
                    <a:pt x="278" y="624"/>
                    <a:pt x="278" y="624"/>
                    <a:pt x="278" y="624"/>
                  </a:cubicBezTo>
                  <a:cubicBezTo>
                    <a:pt x="285" y="624"/>
                    <a:pt x="291" y="630"/>
                    <a:pt x="291" y="638"/>
                  </a:cubicBezTo>
                  <a:cubicBezTo>
                    <a:pt x="291" y="646"/>
                    <a:pt x="285" y="652"/>
                    <a:pt x="278" y="652"/>
                  </a:cubicBezTo>
                  <a:cubicBezTo>
                    <a:pt x="278" y="681"/>
                    <a:pt x="278" y="681"/>
                    <a:pt x="278" y="681"/>
                  </a:cubicBezTo>
                  <a:close/>
                  <a:moveTo>
                    <a:pt x="356" y="426"/>
                  </a:moveTo>
                  <a:cubicBezTo>
                    <a:pt x="356" y="450"/>
                    <a:pt x="356" y="450"/>
                    <a:pt x="356" y="450"/>
                  </a:cubicBezTo>
                  <a:cubicBezTo>
                    <a:pt x="343" y="453"/>
                    <a:pt x="330" y="455"/>
                    <a:pt x="317" y="455"/>
                  </a:cubicBezTo>
                  <a:cubicBezTo>
                    <a:pt x="303" y="455"/>
                    <a:pt x="290" y="453"/>
                    <a:pt x="278" y="450"/>
                  </a:cubicBezTo>
                  <a:cubicBezTo>
                    <a:pt x="278" y="426"/>
                    <a:pt x="278" y="426"/>
                    <a:pt x="278" y="426"/>
                  </a:cubicBezTo>
                  <a:cubicBezTo>
                    <a:pt x="290" y="430"/>
                    <a:pt x="303" y="432"/>
                    <a:pt x="317" y="432"/>
                  </a:cubicBezTo>
                  <a:cubicBezTo>
                    <a:pt x="331" y="432"/>
                    <a:pt x="344" y="430"/>
                    <a:pt x="356" y="426"/>
                  </a:cubicBezTo>
                  <a:close/>
                  <a:moveTo>
                    <a:pt x="278" y="3"/>
                  </a:moveTo>
                  <a:cubicBezTo>
                    <a:pt x="77" y="34"/>
                    <a:pt x="122" y="308"/>
                    <a:pt x="176" y="486"/>
                  </a:cubicBezTo>
                  <a:cubicBezTo>
                    <a:pt x="101" y="516"/>
                    <a:pt x="0" y="526"/>
                    <a:pt x="3" y="618"/>
                  </a:cubicBezTo>
                  <a:cubicBezTo>
                    <a:pt x="3" y="638"/>
                    <a:pt x="11" y="660"/>
                    <a:pt x="24" y="681"/>
                  </a:cubicBezTo>
                  <a:cubicBezTo>
                    <a:pt x="278" y="681"/>
                    <a:pt x="278" y="681"/>
                    <a:pt x="278" y="681"/>
                  </a:cubicBezTo>
                  <a:cubicBezTo>
                    <a:pt x="278" y="652"/>
                    <a:pt x="278" y="652"/>
                    <a:pt x="278" y="652"/>
                  </a:cubicBezTo>
                  <a:cubicBezTo>
                    <a:pt x="278" y="652"/>
                    <a:pt x="278" y="652"/>
                    <a:pt x="278" y="652"/>
                  </a:cubicBezTo>
                  <a:cubicBezTo>
                    <a:pt x="271" y="652"/>
                    <a:pt x="265" y="646"/>
                    <a:pt x="265" y="638"/>
                  </a:cubicBezTo>
                  <a:cubicBezTo>
                    <a:pt x="265" y="630"/>
                    <a:pt x="271" y="624"/>
                    <a:pt x="278" y="624"/>
                  </a:cubicBezTo>
                  <a:cubicBezTo>
                    <a:pt x="278" y="624"/>
                    <a:pt x="278" y="624"/>
                    <a:pt x="278" y="624"/>
                  </a:cubicBezTo>
                  <a:cubicBezTo>
                    <a:pt x="278" y="609"/>
                    <a:pt x="278" y="609"/>
                    <a:pt x="278" y="609"/>
                  </a:cubicBezTo>
                  <a:cubicBezTo>
                    <a:pt x="205" y="605"/>
                    <a:pt x="131" y="590"/>
                    <a:pt x="56" y="562"/>
                  </a:cubicBezTo>
                  <a:cubicBezTo>
                    <a:pt x="86" y="529"/>
                    <a:pt x="146" y="523"/>
                    <a:pt x="201" y="502"/>
                  </a:cubicBezTo>
                  <a:cubicBezTo>
                    <a:pt x="235" y="490"/>
                    <a:pt x="242" y="463"/>
                    <a:pt x="241" y="433"/>
                  </a:cubicBezTo>
                  <a:cubicBezTo>
                    <a:pt x="253" y="440"/>
                    <a:pt x="265" y="446"/>
                    <a:pt x="278" y="450"/>
                  </a:cubicBezTo>
                  <a:cubicBezTo>
                    <a:pt x="278" y="426"/>
                    <a:pt x="278" y="426"/>
                    <a:pt x="278" y="426"/>
                  </a:cubicBezTo>
                  <a:cubicBezTo>
                    <a:pt x="237" y="412"/>
                    <a:pt x="207" y="377"/>
                    <a:pt x="189" y="334"/>
                  </a:cubicBezTo>
                  <a:cubicBezTo>
                    <a:pt x="161" y="329"/>
                    <a:pt x="146" y="287"/>
                    <a:pt x="150" y="251"/>
                  </a:cubicBezTo>
                  <a:cubicBezTo>
                    <a:pt x="153" y="223"/>
                    <a:pt x="170" y="185"/>
                    <a:pt x="185" y="232"/>
                  </a:cubicBezTo>
                  <a:cubicBezTo>
                    <a:pt x="191" y="251"/>
                    <a:pt x="195" y="262"/>
                    <a:pt x="195" y="238"/>
                  </a:cubicBezTo>
                  <a:cubicBezTo>
                    <a:pt x="203" y="208"/>
                    <a:pt x="212" y="191"/>
                    <a:pt x="230" y="166"/>
                  </a:cubicBezTo>
                  <a:cubicBezTo>
                    <a:pt x="243" y="184"/>
                    <a:pt x="259" y="201"/>
                    <a:pt x="278" y="217"/>
                  </a:cubicBezTo>
                  <a:lnTo>
                    <a:pt x="27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11">
              <a:extLst>
                <a:ext uri="{FF2B5EF4-FFF2-40B4-BE49-F238E27FC236}">
                  <a16:creationId xmlns:a16="http://schemas.microsoft.com/office/drawing/2014/main" id="{266AFA68-5DEE-5140-A3A2-838F2A9A9F49}"/>
                </a:ext>
              </a:extLst>
            </p:cNvPr>
            <p:cNvSpPr>
              <a:spLocks noEditPoints="1"/>
            </p:cNvSpPr>
            <p:nvPr/>
          </p:nvSpPr>
          <p:spPr bwMode="auto">
            <a:xfrm>
              <a:off x="5457" y="3331"/>
              <a:ext cx="671" cy="777"/>
            </a:xfrm>
            <a:custGeom>
              <a:avLst/>
              <a:gdLst>
                <a:gd name="T0" fmla="*/ 567 w 633"/>
                <a:gd name="T1" fmla="*/ 335 h 732"/>
                <a:gd name="T2" fmla="*/ 551 w 633"/>
                <a:gd name="T3" fmla="*/ 401 h 732"/>
                <a:gd name="T4" fmla="*/ 485 w 633"/>
                <a:gd name="T5" fmla="*/ 475 h 732"/>
                <a:gd name="T6" fmla="*/ 453 w 633"/>
                <a:gd name="T7" fmla="*/ 535 h 732"/>
                <a:gd name="T8" fmla="*/ 610 w 633"/>
                <a:gd name="T9" fmla="*/ 732 h 732"/>
                <a:gd name="T10" fmla="*/ 591 w 633"/>
                <a:gd name="T11" fmla="*/ 732 h 732"/>
                <a:gd name="T12" fmla="*/ 552 w 633"/>
                <a:gd name="T13" fmla="*/ 594 h 732"/>
                <a:gd name="T14" fmla="*/ 319 w 633"/>
                <a:gd name="T15" fmla="*/ 714 h 732"/>
                <a:gd name="T16" fmla="*/ 443 w 633"/>
                <a:gd name="T17" fmla="*/ 671 h 732"/>
                <a:gd name="T18" fmla="*/ 432 w 633"/>
                <a:gd name="T19" fmla="*/ 553 h 732"/>
                <a:gd name="T20" fmla="*/ 319 w 633"/>
                <a:gd name="T21" fmla="*/ 504 h 732"/>
                <a:gd name="T22" fmla="*/ 445 w 633"/>
                <a:gd name="T23" fmla="*/ 385 h 732"/>
                <a:gd name="T24" fmla="*/ 448 w 633"/>
                <a:gd name="T25" fmla="*/ 283 h 732"/>
                <a:gd name="T26" fmla="*/ 437 w 633"/>
                <a:gd name="T27" fmla="*/ 236 h 732"/>
                <a:gd name="T28" fmla="*/ 355 w 633"/>
                <a:gd name="T29" fmla="*/ 161 h 732"/>
                <a:gd name="T30" fmla="*/ 319 w 633"/>
                <a:gd name="T31" fmla="*/ 209 h 732"/>
                <a:gd name="T32" fmla="*/ 319 w 633"/>
                <a:gd name="T33" fmla="*/ 732 h 732"/>
                <a:gd name="T34" fmla="*/ 556 w 633"/>
                <a:gd name="T35" fmla="*/ 602 h 732"/>
                <a:gd name="T36" fmla="*/ 319 w 633"/>
                <a:gd name="T37" fmla="*/ 722 h 732"/>
                <a:gd name="T38" fmla="*/ 148 w 633"/>
                <a:gd name="T39" fmla="*/ 475 h 732"/>
                <a:gd name="T40" fmla="*/ 83 w 633"/>
                <a:gd name="T41" fmla="*/ 401 h 732"/>
                <a:gd name="T42" fmla="*/ 66 w 633"/>
                <a:gd name="T43" fmla="*/ 335 h 732"/>
                <a:gd name="T44" fmla="*/ 319 w 633"/>
                <a:gd name="T45" fmla="*/ 63 h 732"/>
                <a:gd name="T46" fmla="*/ 272 w 633"/>
                <a:gd name="T47" fmla="*/ 213 h 732"/>
                <a:gd name="T48" fmla="*/ 251 w 633"/>
                <a:gd name="T49" fmla="*/ 218 h 732"/>
                <a:gd name="T50" fmla="*/ 195 w 633"/>
                <a:gd name="T51" fmla="*/ 274 h 732"/>
                <a:gd name="T52" fmla="*/ 168 w 633"/>
                <a:gd name="T53" fmla="*/ 260 h 732"/>
                <a:gd name="T54" fmla="*/ 317 w 633"/>
                <a:gd name="T55" fmla="*/ 484 h 732"/>
                <a:gd name="T56" fmla="*/ 319 w 633"/>
                <a:gd name="T57" fmla="*/ 504 h 732"/>
                <a:gd name="T58" fmla="*/ 248 w 633"/>
                <a:gd name="T59" fmla="*/ 485 h 732"/>
                <a:gd name="T60" fmla="*/ 100 w 633"/>
                <a:gd name="T61" fmla="*/ 586 h 732"/>
                <a:gd name="T62" fmla="*/ 319 w 633"/>
                <a:gd name="T63" fmla="*/ 699 h 732"/>
                <a:gd name="T64" fmla="*/ 318 w 633"/>
                <a:gd name="T65" fmla="*/ 714 h 732"/>
                <a:gd name="T66" fmla="*/ 84 w 633"/>
                <a:gd name="T67" fmla="*/ 594 h 732"/>
                <a:gd name="T68" fmla="*/ 46 w 633"/>
                <a:gd name="T69" fmla="*/ 732 h 732"/>
                <a:gd name="T70" fmla="*/ 24 w 633"/>
                <a:gd name="T71" fmla="*/ 732 h 732"/>
                <a:gd name="T72" fmla="*/ 180 w 633"/>
                <a:gd name="T73" fmla="*/ 535 h 732"/>
                <a:gd name="T74" fmla="*/ 148 w 633"/>
                <a:gd name="T75" fmla="*/ 475 h 732"/>
                <a:gd name="T76" fmla="*/ 318 w 633"/>
                <a:gd name="T77" fmla="*/ 722 h 732"/>
                <a:gd name="T78" fmla="*/ 80 w 633"/>
                <a:gd name="T79" fmla="*/ 602 h 732"/>
                <a:gd name="T80" fmla="*/ 319 w 633"/>
                <a:gd name="T81" fmla="*/ 732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3" h="732">
                  <a:moveTo>
                    <a:pt x="319" y="63"/>
                  </a:moveTo>
                  <a:cubicBezTo>
                    <a:pt x="543" y="0"/>
                    <a:pt x="482" y="390"/>
                    <a:pt x="567" y="335"/>
                  </a:cubicBezTo>
                  <a:cubicBezTo>
                    <a:pt x="572" y="358"/>
                    <a:pt x="534" y="385"/>
                    <a:pt x="499" y="391"/>
                  </a:cubicBezTo>
                  <a:cubicBezTo>
                    <a:pt x="510" y="401"/>
                    <a:pt x="521" y="405"/>
                    <a:pt x="551" y="401"/>
                  </a:cubicBezTo>
                  <a:cubicBezTo>
                    <a:pt x="523" y="451"/>
                    <a:pt x="482" y="452"/>
                    <a:pt x="458" y="453"/>
                  </a:cubicBezTo>
                  <a:cubicBezTo>
                    <a:pt x="459" y="461"/>
                    <a:pt x="466" y="471"/>
                    <a:pt x="485" y="475"/>
                  </a:cubicBezTo>
                  <a:cubicBezTo>
                    <a:pt x="470" y="491"/>
                    <a:pt x="447" y="503"/>
                    <a:pt x="420" y="512"/>
                  </a:cubicBezTo>
                  <a:cubicBezTo>
                    <a:pt x="428" y="521"/>
                    <a:pt x="438" y="529"/>
                    <a:pt x="453" y="535"/>
                  </a:cubicBezTo>
                  <a:cubicBezTo>
                    <a:pt x="528" y="567"/>
                    <a:pt x="633" y="575"/>
                    <a:pt x="631" y="669"/>
                  </a:cubicBezTo>
                  <a:cubicBezTo>
                    <a:pt x="630" y="689"/>
                    <a:pt x="622" y="711"/>
                    <a:pt x="610" y="732"/>
                  </a:cubicBezTo>
                  <a:cubicBezTo>
                    <a:pt x="594" y="732"/>
                    <a:pt x="594" y="732"/>
                    <a:pt x="594" y="732"/>
                  </a:cubicBezTo>
                  <a:cubicBezTo>
                    <a:pt x="591" y="732"/>
                    <a:pt x="591" y="732"/>
                    <a:pt x="591" y="732"/>
                  </a:cubicBezTo>
                  <a:cubicBezTo>
                    <a:pt x="617" y="685"/>
                    <a:pt x="610" y="611"/>
                    <a:pt x="553" y="593"/>
                  </a:cubicBezTo>
                  <a:cubicBezTo>
                    <a:pt x="552" y="594"/>
                    <a:pt x="552" y="594"/>
                    <a:pt x="552" y="594"/>
                  </a:cubicBezTo>
                  <a:cubicBezTo>
                    <a:pt x="540" y="617"/>
                    <a:pt x="522" y="647"/>
                    <a:pt x="488" y="672"/>
                  </a:cubicBezTo>
                  <a:cubicBezTo>
                    <a:pt x="453" y="696"/>
                    <a:pt x="400" y="714"/>
                    <a:pt x="319" y="714"/>
                  </a:cubicBezTo>
                  <a:cubicBezTo>
                    <a:pt x="319" y="699"/>
                    <a:pt x="319" y="699"/>
                    <a:pt x="319" y="699"/>
                  </a:cubicBezTo>
                  <a:cubicBezTo>
                    <a:pt x="361" y="699"/>
                    <a:pt x="404" y="689"/>
                    <a:pt x="443" y="671"/>
                  </a:cubicBezTo>
                  <a:cubicBezTo>
                    <a:pt x="498" y="646"/>
                    <a:pt x="526" y="610"/>
                    <a:pt x="533" y="587"/>
                  </a:cubicBezTo>
                  <a:cubicBezTo>
                    <a:pt x="502" y="576"/>
                    <a:pt x="466" y="568"/>
                    <a:pt x="432" y="553"/>
                  </a:cubicBezTo>
                  <a:cubicBezTo>
                    <a:pt x="407" y="542"/>
                    <a:pt x="393" y="516"/>
                    <a:pt x="385" y="486"/>
                  </a:cubicBezTo>
                  <a:cubicBezTo>
                    <a:pt x="365" y="497"/>
                    <a:pt x="343" y="503"/>
                    <a:pt x="319" y="504"/>
                  </a:cubicBezTo>
                  <a:cubicBezTo>
                    <a:pt x="319" y="483"/>
                    <a:pt x="319" y="483"/>
                    <a:pt x="319" y="483"/>
                  </a:cubicBezTo>
                  <a:cubicBezTo>
                    <a:pt x="378" y="483"/>
                    <a:pt x="421" y="441"/>
                    <a:pt x="445" y="385"/>
                  </a:cubicBezTo>
                  <a:cubicBezTo>
                    <a:pt x="486" y="378"/>
                    <a:pt x="498" y="290"/>
                    <a:pt x="466" y="260"/>
                  </a:cubicBezTo>
                  <a:cubicBezTo>
                    <a:pt x="457" y="260"/>
                    <a:pt x="452" y="272"/>
                    <a:pt x="448" y="283"/>
                  </a:cubicBezTo>
                  <a:cubicBezTo>
                    <a:pt x="441" y="305"/>
                    <a:pt x="438" y="316"/>
                    <a:pt x="439" y="274"/>
                  </a:cubicBezTo>
                  <a:cubicBezTo>
                    <a:pt x="440" y="262"/>
                    <a:pt x="439" y="249"/>
                    <a:pt x="437" y="236"/>
                  </a:cubicBezTo>
                  <a:cubicBezTo>
                    <a:pt x="425" y="233"/>
                    <a:pt x="409" y="226"/>
                    <a:pt x="389" y="220"/>
                  </a:cubicBezTo>
                  <a:cubicBezTo>
                    <a:pt x="388" y="204"/>
                    <a:pt x="382" y="187"/>
                    <a:pt x="355" y="161"/>
                  </a:cubicBezTo>
                  <a:cubicBezTo>
                    <a:pt x="358" y="171"/>
                    <a:pt x="366" y="189"/>
                    <a:pt x="368" y="214"/>
                  </a:cubicBezTo>
                  <a:cubicBezTo>
                    <a:pt x="352" y="211"/>
                    <a:pt x="335" y="209"/>
                    <a:pt x="319" y="209"/>
                  </a:cubicBezTo>
                  <a:cubicBezTo>
                    <a:pt x="319" y="63"/>
                    <a:pt x="319" y="63"/>
                    <a:pt x="319" y="63"/>
                  </a:cubicBezTo>
                  <a:close/>
                  <a:moveTo>
                    <a:pt x="319" y="732"/>
                  </a:moveTo>
                  <a:cubicBezTo>
                    <a:pt x="583" y="732"/>
                    <a:pt x="583" y="732"/>
                    <a:pt x="583" y="732"/>
                  </a:cubicBezTo>
                  <a:cubicBezTo>
                    <a:pt x="606" y="690"/>
                    <a:pt x="606" y="623"/>
                    <a:pt x="556" y="602"/>
                  </a:cubicBezTo>
                  <a:cubicBezTo>
                    <a:pt x="543" y="626"/>
                    <a:pt x="525" y="655"/>
                    <a:pt x="492" y="678"/>
                  </a:cubicBezTo>
                  <a:cubicBezTo>
                    <a:pt x="456" y="703"/>
                    <a:pt x="402" y="722"/>
                    <a:pt x="319" y="722"/>
                  </a:cubicBezTo>
                  <a:lnTo>
                    <a:pt x="319" y="732"/>
                  </a:lnTo>
                  <a:close/>
                  <a:moveTo>
                    <a:pt x="148" y="475"/>
                  </a:moveTo>
                  <a:cubicBezTo>
                    <a:pt x="167" y="471"/>
                    <a:pt x="174" y="461"/>
                    <a:pt x="176" y="453"/>
                  </a:cubicBezTo>
                  <a:cubicBezTo>
                    <a:pt x="151" y="452"/>
                    <a:pt x="111" y="451"/>
                    <a:pt x="83" y="401"/>
                  </a:cubicBezTo>
                  <a:cubicBezTo>
                    <a:pt x="112" y="405"/>
                    <a:pt x="123" y="401"/>
                    <a:pt x="134" y="391"/>
                  </a:cubicBezTo>
                  <a:cubicBezTo>
                    <a:pt x="100" y="385"/>
                    <a:pt x="62" y="358"/>
                    <a:pt x="66" y="335"/>
                  </a:cubicBezTo>
                  <a:cubicBezTo>
                    <a:pt x="151" y="390"/>
                    <a:pt x="95" y="16"/>
                    <a:pt x="317" y="63"/>
                  </a:cubicBezTo>
                  <a:cubicBezTo>
                    <a:pt x="317" y="63"/>
                    <a:pt x="318" y="63"/>
                    <a:pt x="319" y="63"/>
                  </a:cubicBezTo>
                  <a:cubicBezTo>
                    <a:pt x="319" y="209"/>
                    <a:pt x="319" y="209"/>
                    <a:pt x="319" y="209"/>
                  </a:cubicBezTo>
                  <a:cubicBezTo>
                    <a:pt x="303" y="208"/>
                    <a:pt x="288" y="210"/>
                    <a:pt x="272" y="213"/>
                  </a:cubicBezTo>
                  <a:cubicBezTo>
                    <a:pt x="274" y="189"/>
                    <a:pt x="282" y="171"/>
                    <a:pt x="285" y="161"/>
                  </a:cubicBezTo>
                  <a:cubicBezTo>
                    <a:pt x="259" y="186"/>
                    <a:pt x="253" y="203"/>
                    <a:pt x="251" y="218"/>
                  </a:cubicBezTo>
                  <a:cubicBezTo>
                    <a:pt x="228" y="225"/>
                    <a:pt x="210" y="234"/>
                    <a:pt x="197" y="238"/>
                  </a:cubicBezTo>
                  <a:cubicBezTo>
                    <a:pt x="195" y="250"/>
                    <a:pt x="194" y="262"/>
                    <a:pt x="195" y="274"/>
                  </a:cubicBezTo>
                  <a:cubicBezTo>
                    <a:pt x="197" y="316"/>
                    <a:pt x="193" y="305"/>
                    <a:pt x="185" y="283"/>
                  </a:cubicBezTo>
                  <a:cubicBezTo>
                    <a:pt x="182" y="272"/>
                    <a:pt x="176" y="260"/>
                    <a:pt x="168" y="260"/>
                  </a:cubicBezTo>
                  <a:cubicBezTo>
                    <a:pt x="136" y="290"/>
                    <a:pt x="148" y="378"/>
                    <a:pt x="189" y="385"/>
                  </a:cubicBezTo>
                  <a:cubicBezTo>
                    <a:pt x="213" y="441"/>
                    <a:pt x="257" y="484"/>
                    <a:pt x="317" y="484"/>
                  </a:cubicBezTo>
                  <a:cubicBezTo>
                    <a:pt x="319" y="483"/>
                    <a:pt x="319" y="483"/>
                    <a:pt x="319" y="483"/>
                  </a:cubicBezTo>
                  <a:cubicBezTo>
                    <a:pt x="319" y="504"/>
                    <a:pt x="319" y="504"/>
                    <a:pt x="319" y="504"/>
                  </a:cubicBezTo>
                  <a:cubicBezTo>
                    <a:pt x="317" y="504"/>
                    <a:pt x="317" y="504"/>
                    <a:pt x="317" y="504"/>
                  </a:cubicBezTo>
                  <a:cubicBezTo>
                    <a:pt x="291" y="504"/>
                    <a:pt x="268" y="497"/>
                    <a:pt x="248" y="485"/>
                  </a:cubicBezTo>
                  <a:cubicBezTo>
                    <a:pt x="239" y="516"/>
                    <a:pt x="224" y="543"/>
                    <a:pt x="197" y="553"/>
                  </a:cubicBezTo>
                  <a:cubicBezTo>
                    <a:pt x="164" y="565"/>
                    <a:pt x="129" y="574"/>
                    <a:pt x="100" y="586"/>
                  </a:cubicBezTo>
                  <a:cubicBezTo>
                    <a:pt x="106" y="607"/>
                    <a:pt x="131" y="642"/>
                    <a:pt x="183" y="668"/>
                  </a:cubicBezTo>
                  <a:cubicBezTo>
                    <a:pt x="225" y="689"/>
                    <a:pt x="272" y="699"/>
                    <a:pt x="319" y="699"/>
                  </a:cubicBezTo>
                  <a:cubicBezTo>
                    <a:pt x="319" y="714"/>
                    <a:pt x="319" y="714"/>
                    <a:pt x="319" y="714"/>
                  </a:cubicBezTo>
                  <a:cubicBezTo>
                    <a:pt x="318" y="714"/>
                    <a:pt x="318" y="714"/>
                    <a:pt x="318" y="714"/>
                  </a:cubicBezTo>
                  <a:cubicBezTo>
                    <a:pt x="237" y="714"/>
                    <a:pt x="184" y="696"/>
                    <a:pt x="149" y="672"/>
                  </a:cubicBezTo>
                  <a:cubicBezTo>
                    <a:pt x="115" y="647"/>
                    <a:pt x="97" y="617"/>
                    <a:pt x="84" y="594"/>
                  </a:cubicBezTo>
                  <a:cubicBezTo>
                    <a:pt x="84" y="593"/>
                    <a:pt x="84" y="593"/>
                    <a:pt x="84" y="593"/>
                  </a:cubicBezTo>
                  <a:cubicBezTo>
                    <a:pt x="27" y="611"/>
                    <a:pt x="19" y="685"/>
                    <a:pt x="46" y="732"/>
                  </a:cubicBezTo>
                  <a:cubicBezTo>
                    <a:pt x="40" y="732"/>
                    <a:pt x="40" y="732"/>
                    <a:pt x="40" y="732"/>
                  </a:cubicBezTo>
                  <a:cubicBezTo>
                    <a:pt x="24" y="732"/>
                    <a:pt x="24" y="732"/>
                    <a:pt x="24" y="732"/>
                  </a:cubicBezTo>
                  <a:cubicBezTo>
                    <a:pt x="11" y="711"/>
                    <a:pt x="3" y="689"/>
                    <a:pt x="3" y="669"/>
                  </a:cubicBezTo>
                  <a:cubicBezTo>
                    <a:pt x="0" y="575"/>
                    <a:pt x="106" y="567"/>
                    <a:pt x="180" y="535"/>
                  </a:cubicBezTo>
                  <a:cubicBezTo>
                    <a:pt x="195" y="529"/>
                    <a:pt x="206" y="521"/>
                    <a:pt x="213" y="512"/>
                  </a:cubicBezTo>
                  <a:cubicBezTo>
                    <a:pt x="186" y="503"/>
                    <a:pt x="163" y="491"/>
                    <a:pt x="148" y="475"/>
                  </a:cubicBezTo>
                  <a:close/>
                  <a:moveTo>
                    <a:pt x="319" y="722"/>
                  </a:moveTo>
                  <a:cubicBezTo>
                    <a:pt x="318" y="722"/>
                    <a:pt x="318" y="722"/>
                    <a:pt x="318" y="722"/>
                  </a:cubicBezTo>
                  <a:cubicBezTo>
                    <a:pt x="235" y="722"/>
                    <a:pt x="181" y="703"/>
                    <a:pt x="145" y="678"/>
                  </a:cubicBezTo>
                  <a:cubicBezTo>
                    <a:pt x="112" y="655"/>
                    <a:pt x="93" y="626"/>
                    <a:pt x="80" y="602"/>
                  </a:cubicBezTo>
                  <a:cubicBezTo>
                    <a:pt x="31" y="623"/>
                    <a:pt x="32" y="690"/>
                    <a:pt x="55" y="732"/>
                  </a:cubicBezTo>
                  <a:cubicBezTo>
                    <a:pt x="319" y="732"/>
                    <a:pt x="319" y="732"/>
                    <a:pt x="319" y="732"/>
                  </a:cubicBezTo>
                  <a:lnTo>
                    <a:pt x="319" y="7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14">
              <a:extLst>
                <a:ext uri="{FF2B5EF4-FFF2-40B4-BE49-F238E27FC236}">
                  <a16:creationId xmlns:a16="http://schemas.microsoft.com/office/drawing/2014/main" id="{333F0624-F8FF-2D45-8A59-2FC8327E64D3}"/>
                </a:ext>
              </a:extLst>
            </p:cNvPr>
            <p:cNvSpPr>
              <a:spLocks noEditPoints="1"/>
            </p:cNvSpPr>
            <p:nvPr/>
          </p:nvSpPr>
          <p:spPr bwMode="auto">
            <a:xfrm>
              <a:off x="532" y="3371"/>
              <a:ext cx="677" cy="737"/>
            </a:xfrm>
            <a:custGeom>
              <a:avLst/>
              <a:gdLst>
                <a:gd name="T0" fmla="*/ 559 w 639"/>
                <a:gd name="T1" fmla="*/ 475 h 694"/>
                <a:gd name="T2" fmla="*/ 559 w 639"/>
                <a:gd name="T3" fmla="*/ 694 h 694"/>
                <a:gd name="T4" fmla="*/ 559 w 639"/>
                <a:gd name="T5" fmla="*/ 595 h 694"/>
                <a:gd name="T6" fmla="*/ 484 w 639"/>
                <a:gd name="T7" fmla="*/ 112 h 694"/>
                <a:gd name="T8" fmla="*/ 559 w 639"/>
                <a:gd name="T9" fmla="*/ 451 h 694"/>
                <a:gd name="T10" fmla="*/ 484 w 639"/>
                <a:gd name="T11" fmla="*/ 532 h 694"/>
                <a:gd name="T12" fmla="*/ 484 w 639"/>
                <a:gd name="T13" fmla="*/ 664 h 694"/>
                <a:gd name="T14" fmla="*/ 559 w 639"/>
                <a:gd name="T15" fmla="*/ 595 h 694"/>
                <a:gd name="T16" fmla="*/ 559 w 639"/>
                <a:gd name="T17" fmla="*/ 694 h 694"/>
                <a:gd name="T18" fmla="*/ 460 w 639"/>
                <a:gd name="T19" fmla="*/ 525 h 694"/>
                <a:gd name="T20" fmla="*/ 460 w 639"/>
                <a:gd name="T21" fmla="*/ 230 h 694"/>
                <a:gd name="T22" fmla="*/ 460 w 639"/>
                <a:gd name="T23" fmla="*/ 135 h 694"/>
                <a:gd name="T24" fmla="*/ 460 w 639"/>
                <a:gd name="T25" fmla="*/ 615 h 694"/>
                <a:gd name="T26" fmla="*/ 484 w 639"/>
                <a:gd name="T27" fmla="*/ 664 h 694"/>
                <a:gd name="T28" fmla="*/ 460 w 639"/>
                <a:gd name="T29" fmla="*/ 135 h 694"/>
                <a:gd name="T30" fmla="*/ 440 w 639"/>
                <a:gd name="T31" fmla="*/ 694 h 694"/>
                <a:gd name="T32" fmla="*/ 460 w 639"/>
                <a:gd name="T33" fmla="*/ 162 h 694"/>
                <a:gd name="T34" fmla="*/ 440 w 639"/>
                <a:gd name="T35" fmla="*/ 266 h 694"/>
                <a:gd name="T36" fmla="*/ 460 w 639"/>
                <a:gd name="T37" fmla="*/ 525 h 694"/>
                <a:gd name="T38" fmla="*/ 443 w 639"/>
                <a:gd name="T39" fmla="*/ 345 h 694"/>
                <a:gd name="T40" fmla="*/ 460 w 639"/>
                <a:gd name="T41" fmla="*/ 311 h 694"/>
                <a:gd name="T42" fmla="*/ 399 w 639"/>
                <a:gd name="T43" fmla="*/ 59 h 694"/>
                <a:gd name="T44" fmla="*/ 399 w 639"/>
                <a:gd name="T45" fmla="*/ 670 h 694"/>
                <a:gd name="T46" fmla="*/ 440 w 639"/>
                <a:gd name="T47" fmla="*/ 617 h 694"/>
                <a:gd name="T48" fmla="*/ 416 w 639"/>
                <a:gd name="T49" fmla="*/ 121 h 694"/>
                <a:gd name="T50" fmla="*/ 407 w 639"/>
                <a:gd name="T51" fmla="*/ 258 h 694"/>
                <a:gd name="T52" fmla="*/ 440 w 639"/>
                <a:gd name="T53" fmla="*/ 138 h 694"/>
                <a:gd name="T54" fmla="*/ 399 w 639"/>
                <a:gd name="T55" fmla="*/ 490 h 694"/>
                <a:gd name="T56" fmla="*/ 316 w 639"/>
                <a:gd name="T57" fmla="*/ 0 h 694"/>
                <a:gd name="T58" fmla="*/ 296 w 639"/>
                <a:gd name="T59" fmla="*/ 0 h 694"/>
                <a:gd name="T60" fmla="*/ 308 w 639"/>
                <a:gd name="T61" fmla="*/ 671 h 694"/>
                <a:gd name="T62" fmla="*/ 296 w 639"/>
                <a:gd name="T63" fmla="*/ 621 h 694"/>
                <a:gd name="T64" fmla="*/ 399 w 639"/>
                <a:gd name="T65" fmla="*/ 670 h 694"/>
                <a:gd name="T66" fmla="*/ 296 w 639"/>
                <a:gd name="T67" fmla="*/ 123 h 694"/>
                <a:gd name="T68" fmla="*/ 399 w 639"/>
                <a:gd name="T69" fmla="*/ 412 h 694"/>
                <a:gd name="T70" fmla="*/ 296 w 639"/>
                <a:gd name="T71" fmla="*/ 467 h 694"/>
                <a:gd name="T72" fmla="*/ 217 w 639"/>
                <a:gd name="T73" fmla="*/ 24 h 694"/>
                <a:gd name="T74" fmla="*/ 217 w 639"/>
                <a:gd name="T75" fmla="*/ 24 h 694"/>
                <a:gd name="T76" fmla="*/ 232 w 639"/>
                <a:gd name="T77" fmla="*/ 654 h 694"/>
                <a:gd name="T78" fmla="*/ 296 w 639"/>
                <a:gd name="T79" fmla="*/ 645 h 694"/>
                <a:gd name="T80" fmla="*/ 296 w 639"/>
                <a:gd name="T81" fmla="*/ 55 h 694"/>
                <a:gd name="T82" fmla="*/ 296 w 639"/>
                <a:gd name="T83" fmla="*/ 123 h 694"/>
                <a:gd name="T84" fmla="*/ 240 w 639"/>
                <a:gd name="T85" fmla="*/ 446 h 694"/>
                <a:gd name="T86" fmla="*/ 131 w 639"/>
                <a:gd name="T87" fmla="*/ 187 h 694"/>
                <a:gd name="T88" fmla="*/ 157 w 639"/>
                <a:gd name="T89" fmla="*/ 183 h 694"/>
                <a:gd name="T90" fmla="*/ 193 w 639"/>
                <a:gd name="T91" fmla="*/ 226 h 694"/>
                <a:gd name="T92" fmla="*/ 187 w 639"/>
                <a:gd name="T93" fmla="*/ 347 h 694"/>
                <a:gd name="T94" fmla="*/ 131 w 639"/>
                <a:gd name="T95" fmla="*/ 536 h 694"/>
                <a:gd name="T96" fmla="*/ 131 w 639"/>
                <a:gd name="T97" fmla="*/ 664 h 694"/>
                <a:gd name="T98" fmla="*/ 217 w 639"/>
                <a:gd name="T99" fmla="*/ 618 h 694"/>
                <a:gd name="T100" fmla="*/ 217 w 639"/>
                <a:gd name="T101" fmla="*/ 694 h 694"/>
                <a:gd name="T102" fmla="*/ 131 w 639"/>
                <a:gd name="T103" fmla="*/ 187 h 694"/>
                <a:gd name="T104" fmla="*/ 131 w 639"/>
                <a:gd name="T105" fmla="*/ 694 h 694"/>
                <a:gd name="T106" fmla="*/ 56 w 639"/>
                <a:gd name="T107" fmla="*/ 612 h 694"/>
                <a:gd name="T108" fmla="*/ 131 w 639"/>
                <a:gd name="T109" fmla="*/ 631 h 694"/>
                <a:gd name="T110" fmla="*/ 131 w 639"/>
                <a:gd name="T111" fmla="*/ 694 h 694"/>
                <a:gd name="T112" fmla="*/ 56 w 639"/>
                <a:gd name="T113" fmla="*/ 487 h 694"/>
                <a:gd name="T114" fmla="*/ 56 w 639"/>
                <a:gd name="T115" fmla="*/ 612 h 694"/>
                <a:gd name="T116" fmla="*/ 22 w 639"/>
                <a:gd name="T117"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559" y="374"/>
                  </a:moveTo>
                  <a:cubicBezTo>
                    <a:pt x="571" y="389"/>
                    <a:pt x="577" y="411"/>
                    <a:pt x="559" y="451"/>
                  </a:cubicBezTo>
                  <a:cubicBezTo>
                    <a:pt x="559" y="374"/>
                    <a:pt x="559" y="374"/>
                    <a:pt x="559" y="374"/>
                  </a:cubicBezTo>
                  <a:close/>
                  <a:moveTo>
                    <a:pt x="559" y="475"/>
                  </a:moveTo>
                  <a:cubicBezTo>
                    <a:pt x="576" y="496"/>
                    <a:pt x="639" y="498"/>
                    <a:pt x="606" y="566"/>
                  </a:cubicBezTo>
                  <a:cubicBezTo>
                    <a:pt x="621" y="582"/>
                    <a:pt x="630" y="603"/>
                    <a:pt x="629" y="631"/>
                  </a:cubicBezTo>
                  <a:cubicBezTo>
                    <a:pt x="629" y="651"/>
                    <a:pt x="621" y="673"/>
                    <a:pt x="608" y="694"/>
                  </a:cubicBezTo>
                  <a:cubicBezTo>
                    <a:pt x="559" y="694"/>
                    <a:pt x="559" y="694"/>
                    <a:pt x="559" y="694"/>
                  </a:cubicBezTo>
                  <a:cubicBezTo>
                    <a:pt x="559" y="645"/>
                    <a:pt x="559" y="645"/>
                    <a:pt x="559" y="645"/>
                  </a:cubicBezTo>
                  <a:cubicBezTo>
                    <a:pt x="568" y="645"/>
                    <a:pt x="575" y="638"/>
                    <a:pt x="575" y="629"/>
                  </a:cubicBezTo>
                  <a:cubicBezTo>
                    <a:pt x="575" y="620"/>
                    <a:pt x="568" y="612"/>
                    <a:pt x="559" y="612"/>
                  </a:cubicBezTo>
                  <a:cubicBezTo>
                    <a:pt x="559" y="595"/>
                    <a:pt x="559" y="595"/>
                    <a:pt x="559" y="595"/>
                  </a:cubicBezTo>
                  <a:cubicBezTo>
                    <a:pt x="571" y="589"/>
                    <a:pt x="577" y="583"/>
                    <a:pt x="575" y="575"/>
                  </a:cubicBezTo>
                  <a:cubicBezTo>
                    <a:pt x="571" y="570"/>
                    <a:pt x="565" y="565"/>
                    <a:pt x="559" y="561"/>
                  </a:cubicBezTo>
                  <a:lnTo>
                    <a:pt x="559" y="475"/>
                  </a:lnTo>
                  <a:close/>
                  <a:moveTo>
                    <a:pt x="484" y="112"/>
                  </a:moveTo>
                  <a:cubicBezTo>
                    <a:pt x="492" y="133"/>
                    <a:pt x="497" y="156"/>
                    <a:pt x="500" y="180"/>
                  </a:cubicBezTo>
                  <a:cubicBezTo>
                    <a:pt x="506" y="226"/>
                    <a:pt x="559" y="255"/>
                    <a:pt x="521" y="314"/>
                  </a:cubicBezTo>
                  <a:cubicBezTo>
                    <a:pt x="501" y="346"/>
                    <a:pt x="539" y="350"/>
                    <a:pt x="559" y="374"/>
                  </a:cubicBezTo>
                  <a:cubicBezTo>
                    <a:pt x="559" y="451"/>
                    <a:pt x="559" y="451"/>
                    <a:pt x="559" y="451"/>
                  </a:cubicBezTo>
                  <a:cubicBezTo>
                    <a:pt x="559" y="452"/>
                    <a:pt x="559" y="453"/>
                    <a:pt x="558" y="453"/>
                  </a:cubicBezTo>
                  <a:cubicBezTo>
                    <a:pt x="554" y="463"/>
                    <a:pt x="555" y="469"/>
                    <a:pt x="559" y="475"/>
                  </a:cubicBezTo>
                  <a:cubicBezTo>
                    <a:pt x="559" y="561"/>
                    <a:pt x="559" y="561"/>
                    <a:pt x="559" y="561"/>
                  </a:cubicBezTo>
                  <a:cubicBezTo>
                    <a:pt x="539" y="548"/>
                    <a:pt x="513" y="540"/>
                    <a:pt x="484" y="532"/>
                  </a:cubicBezTo>
                  <a:cubicBezTo>
                    <a:pt x="484" y="112"/>
                    <a:pt x="484" y="112"/>
                    <a:pt x="484" y="112"/>
                  </a:cubicBezTo>
                  <a:close/>
                  <a:moveTo>
                    <a:pt x="559" y="694"/>
                  </a:moveTo>
                  <a:cubicBezTo>
                    <a:pt x="484" y="694"/>
                    <a:pt x="484" y="694"/>
                    <a:pt x="484" y="694"/>
                  </a:cubicBezTo>
                  <a:cubicBezTo>
                    <a:pt x="484" y="664"/>
                    <a:pt x="484" y="664"/>
                    <a:pt x="484" y="664"/>
                  </a:cubicBezTo>
                  <a:cubicBezTo>
                    <a:pt x="493" y="664"/>
                    <a:pt x="500" y="656"/>
                    <a:pt x="500" y="647"/>
                  </a:cubicBezTo>
                  <a:cubicBezTo>
                    <a:pt x="500" y="638"/>
                    <a:pt x="493" y="631"/>
                    <a:pt x="484" y="631"/>
                  </a:cubicBezTo>
                  <a:cubicBezTo>
                    <a:pt x="484" y="613"/>
                    <a:pt x="484" y="613"/>
                    <a:pt x="484" y="613"/>
                  </a:cubicBezTo>
                  <a:cubicBezTo>
                    <a:pt x="517" y="608"/>
                    <a:pt x="543" y="603"/>
                    <a:pt x="559" y="595"/>
                  </a:cubicBezTo>
                  <a:cubicBezTo>
                    <a:pt x="559" y="612"/>
                    <a:pt x="559" y="612"/>
                    <a:pt x="559" y="612"/>
                  </a:cubicBezTo>
                  <a:cubicBezTo>
                    <a:pt x="551" y="612"/>
                    <a:pt x="544" y="620"/>
                    <a:pt x="544" y="629"/>
                  </a:cubicBezTo>
                  <a:cubicBezTo>
                    <a:pt x="544" y="638"/>
                    <a:pt x="551" y="645"/>
                    <a:pt x="559" y="645"/>
                  </a:cubicBezTo>
                  <a:lnTo>
                    <a:pt x="559" y="694"/>
                  </a:lnTo>
                  <a:close/>
                  <a:moveTo>
                    <a:pt x="460" y="64"/>
                  </a:moveTo>
                  <a:cubicBezTo>
                    <a:pt x="470" y="78"/>
                    <a:pt x="478" y="94"/>
                    <a:pt x="484" y="112"/>
                  </a:cubicBezTo>
                  <a:cubicBezTo>
                    <a:pt x="484" y="532"/>
                    <a:pt x="484" y="532"/>
                    <a:pt x="484" y="532"/>
                  </a:cubicBezTo>
                  <a:cubicBezTo>
                    <a:pt x="476" y="530"/>
                    <a:pt x="468" y="527"/>
                    <a:pt x="460" y="525"/>
                  </a:cubicBezTo>
                  <a:cubicBezTo>
                    <a:pt x="460" y="311"/>
                    <a:pt x="460" y="311"/>
                    <a:pt x="460" y="311"/>
                  </a:cubicBezTo>
                  <a:cubicBezTo>
                    <a:pt x="464" y="313"/>
                    <a:pt x="469" y="316"/>
                    <a:pt x="473" y="320"/>
                  </a:cubicBezTo>
                  <a:cubicBezTo>
                    <a:pt x="482" y="301"/>
                    <a:pt x="485" y="275"/>
                    <a:pt x="481" y="254"/>
                  </a:cubicBezTo>
                  <a:cubicBezTo>
                    <a:pt x="477" y="235"/>
                    <a:pt x="468" y="227"/>
                    <a:pt x="460" y="230"/>
                  </a:cubicBezTo>
                  <a:cubicBezTo>
                    <a:pt x="460" y="162"/>
                    <a:pt x="460" y="162"/>
                    <a:pt x="460" y="162"/>
                  </a:cubicBezTo>
                  <a:cubicBezTo>
                    <a:pt x="460" y="162"/>
                    <a:pt x="460" y="163"/>
                    <a:pt x="460" y="164"/>
                  </a:cubicBezTo>
                  <a:cubicBezTo>
                    <a:pt x="465" y="170"/>
                    <a:pt x="469" y="176"/>
                    <a:pt x="473" y="183"/>
                  </a:cubicBezTo>
                  <a:cubicBezTo>
                    <a:pt x="470" y="165"/>
                    <a:pt x="465" y="150"/>
                    <a:pt x="460" y="135"/>
                  </a:cubicBezTo>
                  <a:cubicBezTo>
                    <a:pt x="460" y="64"/>
                    <a:pt x="460" y="64"/>
                    <a:pt x="460" y="64"/>
                  </a:cubicBezTo>
                  <a:close/>
                  <a:moveTo>
                    <a:pt x="484" y="694"/>
                  </a:moveTo>
                  <a:cubicBezTo>
                    <a:pt x="460" y="694"/>
                    <a:pt x="460" y="694"/>
                    <a:pt x="460" y="694"/>
                  </a:cubicBezTo>
                  <a:cubicBezTo>
                    <a:pt x="460" y="615"/>
                    <a:pt x="460" y="615"/>
                    <a:pt x="460" y="615"/>
                  </a:cubicBezTo>
                  <a:cubicBezTo>
                    <a:pt x="468" y="615"/>
                    <a:pt x="476" y="614"/>
                    <a:pt x="484" y="613"/>
                  </a:cubicBezTo>
                  <a:cubicBezTo>
                    <a:pt x="484" y="631"/>
                    <a:pt x="484" y="631"/>
                    <a:pt x="484" y="631"/>
                  </a:cubicBezTo>
                  <a:cubicBezTo>
                    <a:pt x="476" y="631"/>
                    <a:pt x="469" y="638"/>
                    <a:pt x="469" y="647"/>
                  </a:cubicBezTo>
                  <a:cubicBezTo>
                    <a:pt x="469" y="656"/>
                    <a:pt x="476" y="664"/>
                    <a:pt x="484" y="664"/>
                  </a:cubicBezTo>
                  <a:lnTo>
                    <a:pt x="484" y="694"/>
                  </a:lnTo>
                  <a:close/>
                  <a:moveTo>
                    <a:pt x="440" y="42"/>
                  </a:moveTo>
                  <a:cubicBezTo>
                    <a:pt x="447" y="49"/>
                    <a:pt x="454" y="56"/>
                    <a:pt x="460" y="64"/>
                  </a:cubicBezTo>
                  <a:cubicBezTo>
                    <a:pt x="460" y="135"/>
                    <a:pt x="460" y="135"/>
                    <a:pt x="460" y="135"/>
                  </a:cubicBezTo>
                  <a:cubicBezTo>
                    <a:pt x="454" y="122"/>
                    <a:pt x="447" y="110"/>
                    <a:pt x="440" y="99"/>
                  </a:cubicBezTo>
                  <a:cubicBezTo>
                    <a:pt x="440" y="42"/>
                    <a:pt x="440" y="42"/>
                    <a:pt x="440" y="42"/>
                  </a:cubicBezTo>
                  <a:close/>
                  <a:moveTo>
                    <a:pt x="460" y="694"/>
                  </a:moveTo>
                  <a:cubicBezTo>
                    <a:pt x="440" y="694"/>
                    <a:pt x="440" y="694"/>
                    <a:pt x="440" y="694"/>
                  </a:cubicBezTo>
                  <a:cubicBezTo>
                    <a:pt x="440" y="617"/>
                    <a:pt x="440" y="617"/>
                    <a:pt x="440" y="617"/>
                  </a:cubicBezTo>
                  <a:cubicBezTo>
                    <a:pt x="446" y="617"/>
                    <a:pt x="453" y="616"/>
                    <a:pt x="460" y="615"/>
                  </a:cubicBezTo>
                  <a:cubicBezTo>
                    <a:pt x="460" y="694"/>
                    <a:pt x="460" y="694"/>
                    <a:pt x="460" y="694"/>
                  </a:cubicBezTo>
                  <a:close/>
                  <a:moveTo>
                    <a:pt x="460" y="162"/>
                  </a:moveTo>
                  <a:cubicBezTo>
                    <a:pt x="460" y="230"/>
                    <a:pt x="460" y="230"/>
                    <a:pt x="460" y="230"/>
                  </a:cubicBezTo>
                  <a:cubicBezTo>
                    <a:pt x="455" y="231"/>
                    <a:pt x="450" y="236"/>
                    <a:pt x="447" y="245"/>
                  </a:cubicBezTo>
                  <a:cubicBezTo>
                    <a:pt x="444" y="253"/>
                    <a:pt x="442" y="260"/>
                    <a:pt x="440" y="263"/>
                  </a:cubicBezTo>
                  <a:cubicBezTo>
                    <a:pt x="440" y="264"/>
                    <a:pt x="440" y="265"/>
                    <a:pt x="440" y="266"/>
                  </a:cubicBezTo>
                  <a:cubicBezTo>
                    <a:pt x="440" y="138"/>
                    <a:pt x="440" y="138"/>
                    <a:pt x="440" y="138"/>
                  </a:cubicBezTo>
                  <a:cubicBezTo>
                    <a:pt x="448" y="143"/>
                    <a:pt x="456" y="149"/>
                    <a:pt x="460" y="162"/>
                  </a:cubicBezTo>
                  <a:close/>
                  <a:moveTo>
                    <a:pt x="460" y="311"/>
                  </a:moveTo>
                  <a:cubicBezTo>
                    <a:pt x="460" y="525"/>
                    <a:pt x="460" y="525"/>
                    <a:pt x="460" y="525"/>
                  </a:cubicBezTo>
                  <a:cubicBezTo>
                    <a:pt x="453" y="523"/>
                    <a:pt x="446" y="521"/>
                    <a:pt x="440" y="518"/>
                  </a:cubicBezTo>
                  <a:cubicBezTo>
                    <a:pt x="440" y="354"/>
                    <a:pt x="440" y="354"/>
                    <a:pt x="440" y="354"/>
                  </a:cubicBezTo>
                  <a:cubicBezTo>
                    <a:pt x="441" y="352"/>
                    <a:pt x="442" y="349"/>
                    <a:pt x="443" y="347"/>
                  </a:cubicBezTo>
                  <a:cubicBezTo>
                    <a:pt x="443" y="347"/>
                    <a:pt x="443" y="346"/>
                    <a:pt x="443" y="345"/>
                  </a:cubicBezTo>
                  <a:cubicBezTo>
                    <a:pt x="442" y="345"/>
                    <a:pt x="441" y="345"/>
                    <a:pt x="440" y="345"/>
                  </a:cubicBezTo>
                  <a:cubicBezTo>
                    <a:pt x="440" y="304"/>
                    <a:pt x="440" y="304"/>
                    <a:pt x="440" y="304"/>
                  </a:cubicBezTo>
                  <a:cubicBezTo>
                    <a:pt x="442" y="307"/>
                    <a:pt x="445" y="309"/>
                    <a:pt x="450" y="309"/>
                  </a:cubicBezTo>
                  <a:cubicBezTo>
                    <a:pt x="453" y="309"/>
                    <a:pt x="456" y="310"/>
                    <a:pt x="460" y="311"/>
                  </a:cubicBezTo>
                  <a:close/>
                  <a:moveTo>
                    <a:pt x="399" y="15"/>
                  </a:moveTo>
                  <a:cubicBezTo>
                    <a:pt x="415" y="22"/>
                    <a:pt x="428" y="31"/>
                    <a:pt x="440" y="42"/>
                  </a:cubicBezTo>
                  <a:cubicBezTo>
                    <a:pt x="440" y="99"/>
                    <a:pt x="440" y="99"/>
                    <a:pt x="440" y="99"/>
                  </a:cubicBezTo>
                  <a:cubicBezTo>
                    <a:pt x="428" y="83"/>
                    <a:pt x="414" y="69"/>
                    <a:pt x="399" y="59"/>
                  </a:cubicBezTo>
                  <a:cubicBezTo>
                    <a:pt x="399" y="15"/>
                    <a:pt x="399" y="15"/>
                    <a:pt x="399" y="15"/>
                  </a:cubicBezTo>
                  <a:close/>
                  <a:moveTo>
                    <a:pt x="440" y="694"/>
                  </a:moveTo>
                  <a:cubicBezTo>
                    <a:pt x="399" y="694"/>
                    <a:pt x="399" y="694"/>
                    <a:pt x="399" y="694"/>
                  </a:cubicBezTo>
                  <a:cubicBezTo>
                    <a:pt x="399" y="670"/>
                    <a:pt x="399" y="670"/>
                    <a:pt x="399" y="670"/>
                  </a:cubicBezTo>
                  <a:cubicBezTo>
                    <a:pt x="407" y="670"/>
                    <a:pt x="414" y="663"/>
                    <a:pt x="414" y="654"/>
                  </a:cubicBezTo>
                  <a:cubicBezTo>
                    <a:pt x="414" y="645"/>
                    <a:pt x="407" y="637"/>
                    <a:pt x="399" y="637"/>
                  </a:cubicBezTo>
                  <a:cubicBezTo>
                    <a:pt x="399" y="620"/>
                    <a:pt x="399" y="620"/>
                    <a:pt x="399" y="620"/>
                  </a:cubicBezTo>
                  <a:cubicBezTo>
                    <a:pt x="413" y="619"/>
                    <a:pt x="427" y="618"/>
                    <a:pt x="440" y="617"/>
                  </a:cubicBezTo>
                  <a:cubicBezTo>
                    <a:pt x="440" y="694"/>
                    <a:pt x="440" y="694"/>
                    <a:pt x="440" y="694"/>
                  </a:cubicBezTo>
                  <a:close/>
                  <a:moveTo>
                    <a:pt x="440" y="138"/>
                  </a:moveTo>
                  <a:cubicBezTo>
                    <a:pt x="437" y="136"/>
                    <a:pt x="435" y="135"/>
                    <a:pt x="432" y="134"/>
                  </a:cubicBezTo>
                  <a:cubicBezTo>
                    <a:pt x="427" y="129"/>
                    <a:pt x="421" y="125"/>
                    <a:pt x="416" y="121"/>
                  </a:cubicBezTo>
                  <a:cubicBezTo>
                    <a:pt x="414" y="117"/>
                    <a:pt x="412" y="112"/>
                    <a:pt x="412" y="105"/>
                  </a:cubicBezTo>
                  <a:cubicBezTo>
                    <a:pt x="412" y="92"/>
                    <a:pt x="407" y="81"/>
                    <a:pt x="399" y="72"/>
                  </a:cubicBezTo>
                  <a:cubicBezTo>
                    <a:pt x="399" y="225"/>
                    <a:pt x="399" y="225"/>
                    <a:pt x="399" y="225"/>
                  </a:cubicBezTo>
                  <a:cubicBezTo>
                    <a:pt x="410" y="227"/>
                    <a:pt x="416" y="233"/>
                    <a:pt x="407" y="258"/>
                  </a:cubicBezTo>
                  <a:cubicBezTo>
                    <a:pt x="390" y="306"/>
                    <a:pt x="418" y="342"/>
                    <a:pt x="440" y="345"/>
                  </a:cubicBezTo>
                  <a:cubicBezTo>
                    <a:pt x="440" y="304"/>
                    <a:pt x="440" y="304"/>
                    <a:pt x="440" y="304"/>
                  </a:cubicBezTo>
                  <a:cubicBezTo>
                    <a:pt x="434" y="296"/>
                    <a:pt x="436" y="281"/>
                    <a:pt x="440" y="266"/>
                  </a:cubicBezTo>
                  <a:cubicBezTo>
                    <a:pt x="440" y="138"/>
                    <a:pt x="440" y="138"/>
                    <a:pt x="440" y="138"/>
                  </a:cubicBezTo>
                  <a:close/>
                  <a:moveTo>
                    <a:pt x="440" y="354"/>
                  </a:moveTo>
                  <a:cubicBezTo>
                    <a:pt x="440" y="518"/>
                    <a:pt x="440" y="518"/>
                    <a:pt x="440" y="518"/>
                  </a:cubicBezTo>
                  <a:cubicBezTo>
                    <a:pt x="437" y="517"/>
                    <a:pt x="434" y="516"/>
                    <a:pt x="431" y="515"/>
                  </a:cubicBezTo>
                  <a:cubicBezTo>
                    <a:pt x="415" y="509"/>
                    <a:pt x="405" y="501"/>
                    <a:pt x="399" y="490"/>
                  </a:cubicBezTo>
                  <a:cubicBezTo>
                    <a:pt x="399" y="412"/>
                    <a:pt x="399" y="412"/>
                    <a:pt x="399" y="412"/>
                  </a:cubicBezTo>
                  <a:cubicBezTo>
                    <a:pt x="416" y="396"/>
                    <a:pt x="429" y="377"/>
                    <a:pt x="440" y="354"/>
                  </a:cubicBezTo>
                  <a:close/>
                  <a:moveTo>
                    <a:pt x="296" y="0"/>
                  </a:moveTo>
                  <a:cubicBezTo>
                    <a:pt x="302" y="0"/>
                    <a:pt x="309" y="0"/>
                    <a:pt x="316" y="0"/>
                  </a:cubicBezTo>
                  <a:cubicBezTo>
                    <a:pt x="349" y="0"/>
                    <a:pt x="376" y="5"/>
                    <a:pt x="399" y="15"/>
                  </a:cubicBezTo>
                  <a:cubicBezTo>
                    <a:pt x="399" y="59"/>
                    <a:pt x="399" y="59"/>
                    <a:pt x="399" y="59"/>
                  </a:cubicBezTo>
                  <a:cubicBezTo>
                    <a:pt x="368" y="38"/>
                    <a:pt x="331" y="29"/>
                    <a:pt x="296" y="34"/>
                  </a:cubicBezTo>
                  <a:cubicBezTo>
                    <a:pt x="296" y="0"/>
                    <a:pt x="296" y="0"/>
                    <a:pt x="296" y="0"/>
                  </a:cubicBezTo>
                  <a:close/>
                  <a:moveTo>
                    <a:pt x="399" y="694"/>
                  </a:moveTo>
                  <a:cubicBezTo>
                    <a:pt x="296" y="694"/>
                    <a:pt x="296" y="694"/>
                    <a:pt x="296" y="694"/>
                  </a:cubicBezTo>
                  <a:cubicBezTo>
                    <a:pt x="296" y="665"/>
                    <a:pt x="296" y="665"/>
                    <a:pt x="296" y="665"/>
                  </a:cubicBezTo>
                  <a:cubicBezTo>
                    <a:pt x="298" y="669"/>
                    <a:pt x="303" y="671"/>
                    <a:pt x="308" y="671"/>
                  </a:cubicBezTo>
                  <a:cubicBezTo>
                    <a:pt x="316" y="671"/>
                    <a:pt x="323" y="664"/>
                    <a:pt x="323" y="655"/>
                  </a:cubicBezTo>
                  <a:cubicBezTo>
                    <a:pt x="323" y="646"/>
                    <a:pt x="316" y="639"/>
                    <a:pt x="308" y="639"/>
                  </a:cubicBezTo>
                  <a:cubicBezTo>
                    <a:pt x="303" y="639"/>
                    <a:pt x="298" y="641"/>
                    <a:pt x="296" y="645"/>
                  </a:cubicBezTo>
                  <a:cubicBezTo>
                    <a:pt x="296" y="621"/>
                    <a:pt x="296" y="621"/>
                    <a:pt x="296" y="621"/>
                  </a:cubicBezTo>
                  <a:cubicBezTo>
                    <a:pt x="330" y="621"/>
                    <a:pt x="366" y="621"/>
                    <a:pt x="399" y="620"/>
                  </a:cubicBezTo>
                  <a:cubicBezTo>
                    <a:pt x="399" y="637"/>
                    <a:pt x="399" y="637"/>
                    <a:pt x="399" y="637"/>
                  </a:cubicBezTo>
                  <a:cubicBezTo>
                    <a:pt x="390" y="637"/>
                    <a:pt x="384" y="645"/>
                    <a:pt x="384" y="654"/>
                  </a:cubicBezTo>
                  <a:cubicBezTo>
                    <a:pt x="384" y="663"/>
                    <a:pt x="390" y="670"/>
                    <a:pt x="399" y="670"/>
                  </a:cubicBezTo>
                  <a:cubicBezTo>
                    <a:pt x="399" y="694"/>
                    <a:pt x="399" y="694"/>
                    <a:pt x="399" y="694"/>
                  </a:cubicBezTo>
                  <a:close/>
                  <a:moveTo>
                    <a:pt x="399" y="72"/>
                  </a:moveTo>
                  <a:cubicBezTo>
                    <a:pt x="379" y="50"/>
                    <a:pt x="338" y="42"/>
                    <a:pt x="296" y="55"/>
                  </a:cubicBezTo>
                  <a:cubicBezTo>
                    <a:pt x="296" y="123"/>
                    <a:pt x="296" y="123"/>
                    <a:pt x="296" y="123"/>
                  </a:cubicBezTo>
                  <a:cubicBezTo>
                    <a:pt x="337" y="127"/>
                    <a:pt x="367" y="153"/>
                    <a:pt x="361" y="178"/>
                  </a:cubicBezTo>
                  <a:cubicBezTo>
                    <a:pt x="347" y="236"/>
                    <a:pt x="380" y="223"/>
                    <a:pt x="399" y="225"/>
                  </a:cubicBezTo>
                  <a:cubicBezTo>
                    <a:pt x="399" y="72"/>
                    <a:pt x="399" y="72"/>
                    <a:pt x="399" y="72"/>
                  </a:cubicBezTo>
                  <a:close/>
                  <a:moveTo>
                    <a:pt x="399" y="412"/>
                  </a:moveTo>
                  <a:cubicBezTo>
                    <a:pt x="399" y="490"/>
                    <a:pt x="399" y="490"/>
                    <a:pt x="399" y="490"/>
                  </a:cubicBezTo>
                  <a:cubicBezTo>
                    <a:pt x="392" y="477"/>
                    <a:pt x="390" y="462"/>
                    <a:pt x="391" y="446"/>
                  </a:cubicBezTo>
                  <a:cubicBezTo>
                    <a:pt x="369" y="460"/>
                    <a:pt x="344" y="468"/>
                    <a:pt x="315" y="468"/>
                  </a:cubicBezTo>
                  <a:cubicBezTo>
                    <a:pt x="308" y="468"/>
                    <a:pt x="302" y="468"/>
                    <a:pt x="296" y="467"/>
                  </a:cubicBezTo>
                  <a:cubicBezTo>
                    <a:pt x="296" y="444"/>
                    <a:pt x="296" y="444"/>
                    <a:pt x="296" y="444"/>
                  </a:cubicBezTo>
                  <a:cubicBezTo>
                    <a:pt x="302" y="445"/>
                    <a:pt x="308" y="445"/>
                    <a:pt x="315" y="445"/>
                  </a:cubicBezTo>
                  <a:cubicBezTo>
                    <a:pt x="348" y="445"/>
                    <a:pt x="376" y="433"/>
                    <a:pt x="399" y="412"/>
                  </a:cubicBezTo>
                  <a:close/>
                  <a:moveTo>
                    <a:pt x="217" y="24"/>
                  </a:moveTo>
                  <a:cubicBezTo>
                    <a:pt x="238" y="11"/>
                    <a:pt x="264" y="3"/>
                    <a:pt x="296" y="0"/>
                  </a:cubicBezTo>
                  <a:cubicBezTo>
                    <a:pt x="296" y="34"/>
                    <a:pt x="296" y="34"/>
                    <a:pt x="296" y="34"/>
                  </a:cubicBezTo>
                  <a:cubicBezTo>
                    <a:pt x="267" y="38"/>
                    <a:pt x="240" y="50"/>
                    <a:pt x="217" y="70"/>
                  </a:cubicBezTo>
                  <a:cubicBezTo>
                    <a:pt x="217" y="24"/>
                    <a:pt x="217" y="24"/>
                    <a:pt x="217" y="24"/>
                  </a:cubicBezTo>
                  <a:close/>
                  <a:moveTo>
                    <a:pt x="296" y="694"/>
                  </a:moveTo>
                  <a:cubicBezTo>
                    <a:pt x="217" y="694"/>
                    <a:pt x="217" y="694"/>
                    <a:pt x="217" y="694"/>
                  </a:cubicBezTo>
                  <a:cubicBezTo>
                    <a:pt x="217" y="670"/>
                    <a:pt x="217" y="670"/>
                    <a:pt x="217" y="670"/>
                  </a:cubicBezTo>
                  <a:cubicBezTo>
                    <a:pt x="225" y="670"/>
                    <a:pt x="232" y="663"/>
                    <a:pt x="232" y="654"/>
                  </a:cubicBezTo>
                  <a:cubicBezTo>
                    <a:pt x="232" y="645"/>
                    <a:pt x="225" y="637"/>
                    <a:pt x="217" y="637"/>
                  </a:cubicBezTo>
                  <a:cubicBezTo>
                    <a:pt x="217" y="618"/>
                    <a:pt x="217" y="618"/>
                    <a:pt x="217" y="618"/>
                  </a:cubicBezTo>
                  <a:cubicBezTo>
                    <a:pt x="242" y="619"/>
                    <a:pt x="269" y="620"/>
                    <a:pt x="296" y="621"/>
                  </a:cubicBezTo>
                  <a:cubicBezTo>
                    <a:pt x="296" y="645"/>
                    <a:pt x="296" y="645"/>
                    <a:pt x="296" y="645"/>
                  </a:cubicBezTo>
                  <a:cubicBezTo>
                    <a:pt x="294" y="648"/>
                    <a:pt x="292" y="651"/>
                    <a:pt x="292" y="655"/>
                  </a:cubicBezTo>
                  <a:cubicBezTo>
                    <a:pt x="292" y="659"/>
                    <a:pt x="294" y="662"/>
                    <a:pt x="296" y="665"/>
                  </a:cubicBezTo>
                  <a:cubicBezTo>
                    <a:pt x="296" y="694"/>
                    <a:pt x="296" y="694"/>
                    <a:pt x="296" y="694"/>
                  </a:cubicBezTo>
                  <a:close/>
                  <a:moveTo>
                    <a:pt x="296" y="55"/>
                  </a:moveTo>
                  <a:cubicBezTo>
                    <a:pt x="269" y="63"/>
                    <a:pt x="241" y="80"/>
                    <a:pt x="217" y="108"/>
                  </a:cubicBezTo>
                  <a:cubicBezTo>
                    <a:pt x="217" y="152"/>
                    <a:pt x="217" y="152"/>
                    <a:pt x="217" y="152"/>
                  </a:cubicBezTo>
                  <a:cubicBezTo>
                    <a:pt x="222" y="144"/>
                    <a:pt x="229" y="137"/>
                    <a:pt x="236" y="131"/>
                  </a:cubicBezTo>
                  <a:cubicBezTo>
                    <a:pt x="257" y="123"/>
                    <a:pt x="277" y="121"/>
                    <a:pt x="296" y="123"/>
                  </a:cubicBezTo>
                  <a:cubicBezTo>
                    <a:pt x="296" y="55"/>
                    <a:pt x="296" y="55"/>
                    <a:pt x="296" y="55"/>
                  </a:cubicBezTo>
                  <a:close/>
                  <a:moveTo>
                    <a:pt x="296" y="444"/>
                  </a:moveTo>
                  <a:cubicBezTo>
                    <a:pt x="296" y="467"/>
                    <a:pt x="296" y="467"/>
                    <a:pt x="296" y="467"/>
                  </a:cubicBezTo>
                  <a:cubicBezTo>
                    <a:pt x="275" y="464"/>
                    <a:pt x="256" y="457"/>
                    <a:pt x="240" y="446"/>
                  </a:cubicBezTo>
                  <a:cubicBezTo>
                    <a:pt x="240" y="470"/>
                    <a:pt x="236" y="492"/>
                    <a:pt x="217" y="506"/>
                  </a:cubicBezTo>
                  <a:cubicBezTo>
                    <a:pt x="217" y="396"/>
                    <a:pt x="217" y="396"/>
                    <a:pt x="217" y="396"/>
                  </a:cubicBezTo>
                  <a:cubicBezTo>
                    <a:pt x="237" y="421"/>
                    <a:pt x="264" y="439"/>
                    <a:pt x="296" y="444"/>
                  </a:cubicBezTo>
                  <a:close/>
                  <a:moveTo>
                    <a:pt x="131" y="187"/>
                  </a:moveTo>
                  <a:cubicBezTo>
                    <a:pt x="132" y="185"/>
                    <a:pt x="132" y="182"/>
                    <a:pt x="133" y="180"/>
                  </a:cubicBezTo>
                  <a:cubicBezTo>
                    <a:pt x="141" y="112"/>
                    <a:pt x="165" y="55"/>
                    <a:pt x="217" y="24"/>
                  </a:cubicBezTo>
                  <a:cubicBezTo>
                    <a:pt x="217" y="70"/>
                    <a:pt x="217" y="70"/>
                    <a:pt x="217" y="70"/>
                  </a:cubicBezTo>
                  <a:cubicBezTo>
                    <a:pt x="188" y="95"/>
                    <a:pt x="166" y="133"/>
                    <a:pt x="157" y="183"/>
                  </a:cubicBezTo>
                  <a:cubicBezTo>
                    <a:pt x="169" y="163"/>
                    <a:pt x="183" y="147"/>
                    <a:pt x="198" y="133"/>
                  </a:cubicBezTo>
                  <a:cubicBezTo>
                    <a:pt x="204" y="124"/>
                    <a:pt x="210" y="116"/>
                    <a:pt x="217" y="108"/>
                  </a:cubicBezTo>
                  <a:cubicBezTo>
                    <a:pt x="217" y="152"/>
                    <a:pt x="217" y="152"/>
                    <a:pt x="217" y="152"/>
                  </a:cubicBezTo>
                  <a:cubicBezTo>
                    <a:pt x="203" y="171"/>
                    <a:pt x="194" y="195"/>
                    <a:pt x="193" y="226"/>
                  </a:cubicBezTo>
                  <a:cubicBezTo>
                    <a:pt x="193" y="229"/>
                    <a:pt x="193" y="233"/>
                    <a:pt x="193" y="236"/>
                  </a:cubicBezTo>
                  <a:cubicBezTo>
                    <a:pt x="196" y="278"/>
                    <a:pt x="194" y="266"/>
                    <a:pt x="184" y="245"/>
                  </a:cubicBezTo>
                  <a:cubicBezTo>
                    <a:pt x="171" y="219"/>
                    <a:pt x="156" y="224"/>
                    <a:pt x="150" y="253"/>
                  </a:cubicBezTo>
                  <a:cubicBezTo>
                    <a:pt x="142" y="291"/>
                    <a:pt x="157" y="342"/>
                    <a:pt x="187" y="347"/>
                  </a:cubicBezTo>
                  <a:cubicBezTo>
                    <a:pt x="195" y="365"/>
                    <a:pt x="205" y="382"/>
                    <a:pt x="217" y="396"/>
                  </a:cubicBezTo>
                  <a:cubicBezTo>
                    <a:pt x="217" y="506"/>
                    <a:pt x="217" y="506"/>
                    <a:pt x="217" y="506"/>
                  </a:cubicBezTo>
                  <a:cubicBezTo>
                    <a:pt x="212" y="510"/>
                    <a:pt x="206" y="513"/>
                    <a:pt x="200" y="515"/>
                  </a:cubicBezTo>
                  <a:cubicBezTo>
                    <a:pt x="177" y="524"/>
                    <a:pt x="153" y="530"/>
                    <a:pt x="131" y="536"/>
                  </a:cubicBezTo>
                  <a:cubicBezTo>
                    <a:pt x="131" y="187"/>
                    <a:pt x="131" y="187"/>
                    <a:pt x="131" y="187"/>
                  </a:cubicBezTo>
                  <a:close/>
                  <a:moveTo>
                    <a:pt x="217" y="694"/>
                  </a:moveTo>
                  <a:cubicBezTo>
                    <a:pt x="131" y="694"/>
                    <a:pt x="131" y="694"/>
                    <a:pt x="131" y="694"/>
                  </a:cubicBezTo>
                  <a:cubicBezTo>
                    <a:pt x="131" y="664"/>
                    <a:pt x="131" y="664"/>
                    <a:pt x="131" y="664"/>
                  </a:cubicBezTo>
                  <a:cubicBezTo>
                    <a:pt x="140" y="664"/>
                    <a:pt x="147" y="656"/>
                    <a:pt x="147" y="647"/>
                  </a:cubicBezTo>
                  <a:cubicBezTo>
                    <a:pt x="147" y="638"/>
                    <a:pt x="140" y="631"/>
                    <a:pt x="131" y="631"/>
                  </a:cubicBezTo>
                  <a:cubicBezTo>
                    <a:pt x="131" y="608"/>
                    <a:pt x="131" y="608"/>
                    <a:pt x="131" y="608"/>
                  </a:cubicBezTo>
                  <a:cubicBezTo>
                    <a:pt x="156" y="612"/>
                    <a:pt x="185" y="615"/>
                    <a:pt x="217" y="618"/>
                  </a:cubicBezTo>
                  <a:cubicBezTo>
                    <a:pt x="217" y="637"/>
                    <a:pt x="217" y="637"/>
                    <a:pt x="217" y="637"/>
                  </a:cubicBezTo>
                  <a:cubicBezTo>
                    <a:pt x="208" y="637"/>
                    <a:pt x="201" y="645"/>
                    <a:pt x="201" y="654"/>
                  </a:cubicBezTo>
                  <a:cubicBezTo>
                    <a:pt x="201" y="663"/>
                    <a:pt x="208" y="670"/>
                    <a:pt x="217" y="670"/>
                  </a:cubicBezTo>
                  <a:lnTo>
                    <a:pt x="217" y="694"/>
                  </a:lnTo>
                  <a:close/>
                  <a:moveTo>
                    <a:pt x="56" y="487"/>
                  </a:moveTo>
                  <a:cubicBezTo>
                    <a:pt x="71" y="479"/>
                    <a:pt x="82" y="471"/>
                    <a:pt x="74" y="453"/>
                  </a:cubicBezTo>
                  <a:cubicBezTo>
                    <a:pt x="24" y="345"/>
                    <a:pt x="144" y="365"/>
                    <a:pt x="111" y="314"/>
                  </a:cubicBezTo>
                  <a:cubicBezTo>
                    <a:pt x="75" y="258"/>
                    <a:pt x="122" y="229"/>
                    <a:pt x="131" y="187"/>
                  </a:cubicBezTo>
                  <a:cubicBezTo>
                    <a:pt x="131" y="536"/>
                    <a:pt x="131" y="536"/>
                    <a:pt x="131" y="536"/>
                  </a:cubicBezTo>
                  <a:cubicBezTo>
                    <a:pt x="101" y="545"/>
                    <a:pt x="74" y="555"/>
                    <a:pt x="56" y="574"/>
                  </a:cubicBezTo>
                  <a:cubicBezTo>
                    <a:pt x="56" y="487"/>
                    <a:pt x="56" y="487"/>
                    <a:pt x="56" y="487"/>
                  </a:cubicBezTo>
                  <a:close/>
                  <a:moveTo>
                    <a:pt x="131" y="694"/>
                  </a:moveTo>
                  <a:cubicBezTo>
                    <a:pt x="56" y="694"/>
                    <a:pt x="56" y="694"/>
                    <a:pt x="56" y="694"/>
                  </a:cubicBezTo>
                  <a:cubicBezTo>
                    <a:pt x="56" y="645"/>
                    <a:pt x="56" y="645"/>
                    <a:pt x="56" y="645"/>
                  </a:cubicBezTo>
                  <a:cubicBezTo>
                    <a:pt x="65" y="645"/>
                    <a:pt x="72" y="638"/>
                    <a:pt x="72" y="629"/>
                  </a:cubicBezTo>
                  <a:cubicBezTo>
                    <a:pt x="72" y="620"/>
                    <a:pt x="65" y="612"/>
                    <a:pt x="56" y="612"/>
                  </a:cubicBezTo>
                  <a:cubicBezTo>
                    <a:pt x="56" y="582"/>
                    <a:pt x="56" y="582"/>
                    <a:pt x="56" y="582"/>
                  </a:cubicBezTo>
                  <a:cubicBezTo>
                    <a:pt x="63" y="593"/>
                    <a:pt x="91" y="602"/>
                    <a:pt x="131" y="608"/>
                  </a:cubicBezTo>
                  <a:cubicBezTo>
                    <a:pt x="131" y="631"/>
                    <a:pt x="131" y="631"/>
                    <a:pt x="131" y="631"/>
                  </a:cubicBezTo>
                  <a:cubicBezTo>
                    <a:pt x="131" y="631"/>
                    <a:pt x="131" y="631"/>
                    <a:pt x="131" y="631"/>
                  </a:cubicBezTo>
                  <a:cubicBezTo>
                    <a:pt x="123" y="631"/>
                    <a:pt x="116" y="638"/>
                    <a:pt x="116" y="647"/>
                  </a:cubicBezTo>
                  <a:cubicBezTo>
                    <a:pt x="116" y="656"/>
                    <a:pt x="123" y="664"/>
                    <a:pt x="131" y="664"/>
                  </a:cubicBezTo>
                  <a:cubicBezTo>
                    <a:pt x="131" y="664"/>
                    <a:pt x="131" y="664"/>
                    <a:pt x="131" y="664"/>
                  </a:cubicBezTo>
                  <a:lnTo>
                    <a:pt x="131" y="694"/>
                  </a:lnTo>
                  <a:close/>
                  <a:moveTo>
                    <a:pt x="22" y="694"/>
                  </a:moveTo>
                  <a:cubicBezTo>
                    <a:pt x="10" y="673"/>
                    <a:pt x="2" y="651"/>
                    <a:pt x="1" y="631"/>
                  </a:cubicBezTo>
                  <a:cubicBezTo>
                    <a:pt x="0" y="602"/>
                    <a:pt x="10" y="581"/>
                    <a:pt x="26" y="565"/>
                  </a:cubicBezTo>
                  <a:cubicBezTo>
                    <a:pt x="1" y="513"/>
                    <a:pt x="33" y="500"/>
                    <a:pt x="56" y="487"/>
                  </a:cubicBezTo>
                  <a:cubicBezTo>
                    <a:pt x="56" y="574"/>
                    <a:pt x="56" y="574"/>
                    <a:pt x="56" y="574"/>
                  </a:cubicBezTo>
                  <a:cubicBezTo>
                    <a:pt x="55" y="575"/>
                    <a:pt x="55" y="575"/>
                    <a:pt x="55" y="575"/>
                  </a:cubicBezTo>
                  <a:cubicBezTo>
                    <a:pt x="54" y="578"/>
                    <a:pt x="55" y="580"/>
                    <a:pt x="56" y="582"/>
                  </a:cubicBezTo>
                  <a:cubicBezTo>
                    <a:pt x="56" y="612"/>
                    <a:pt x="56" y="612"/>
                    <a:pt x="56" y="612"/>
                  </a:cubicBezTo>
                  <a:cubicBezTo>
                    <a:pt x="48" y="612"/>
                    <a:pt x="41" y="620"/>
                    <a:pt x="41" y="629"/>
                  </a:cubicBezTo>
                  <a:cubicBezTo>
                    <a:pt x="41" y="638"/>
                    <a:pt x="48" y="645"/>
                    <a:pt x="56" y="645"/>
                  </a:cubicBezTo>
                  <a:cubicBezTo>
                    <a:pt x="56" y="694"/>
                    <a:pt x="56" y="694"/>
                    <a:pt x="56" y="694"/>
                  </a:cubicBezTo>
                  <a:lnTo>
                    <a:pt x="22" y="6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15">
              <a:extLst>
                <a:ext uri="{FF2B5EF4-FFF2-40B4-BE49-F238E27FC236}">
                  <a16:creationId xmlns:a16="http://schemas.microsoft.com/office/drawing/2014/main" id="{E32D9B7B-99A2-A948-A7A6-09F2F77F2FA8}"/>
                </a:ext>
              </a:extLst>
            </p:cNvPr>
            <p:cNvSpPr>
              <a:spLocks noEditPoints="1"/>
            </p:cNvSpPr>
            <p:nvPr/>
          </p:nvSpPr>
          <p:spPr bwMode="auto">
            <a:xfrm>
              <a:off x="721" y="3610"/>
              <a:ext cx="289" cy="84"/>
            </a:xfrm>
            <a:custGeom>
              <a:avLst/>
              <a:gdLst>
                <a:gd name="T0" fmla="*/ 200 w 272"/>
                <a:gd name="T1" fmla="*/ 8 h 79"/>
                <a:gd name="T2" fmla="*/ 266 w 272"/>
                <a:gd name="T3" fmla="*/ 7 h 79"/>
                <a:gd name="T4" fmla="*/ 234 w 272"/>
                <a:gd name="T5" fmla="*/ 66 h 79"/>
                <a:gd name="T6" fmla="*/ 200 w 272"/>
                <a:gd name="T7" fmla="*/ 78 h 79"/>
                <a:gd name="T8" fmla="*/ 200 w 272"/>
                <a:gd name="T9" fmla="*/ 68 h 79"/>
                <a:gd name="T10" fmla="*/ 220 w 272"/>
                <a:gd name="T11" fmla="*/ 62 h 79"/>
                <a:gd name="T12" fmla="*/ 238 w 272"/>
                <a:gd name="T13" fmla="*/ 21 h 79"/>
                <a:gd name="T14" fmla="*/ 200 w 272"/>
                <a:gd name="T15" fmla="*/ 19 h 79"/>
                <a:gd name="T16" fmla="*/ 200 w 272"/>
                <a:gd name="T17" fmla="*/ 8 h 79"/>
                <a:gd name="T18" fmla="*/ 72 w 272"/>
                <a:gd name="T19" fmla="*/ 8 h 79"/>
                <a:gd name="T20" fmla="*/ 75 w 272"/>
                <a:gd name="T21" fmla="*/ 8 h 79"/>
                <a:gd name="T22" fmla="*/ 117 w 272"/>
                <a:gd name="T23" fmla="*/ 22 h 79"/>
                <a:gd name="T24" fmla="*/ 153 w 272"/>
                <a:gd name="T25" fmla="*/ 23 h 79"/>
                <a:gd name="T26" fmla="*/ 198 w 272"/>
                <a:gd name="T27" fmla="*/ 8 h 79"/>
                <a:gd name="T28" fmla="*/ 200 w 272"/>
                <a:gd name="T29" fmla="*/ 8 h 79"/>
                <a:gd name="T30" fmla="*/ 200 w 272"/>
                <a:gd name="T31" fmla="*/ 19 h 79"/>
                <a:gd name="T32" fmla="*/ 183 w 272"/>
                <a:gd name="T33" fmla="*/ 23 h 79"/>
                <a:gd name="T34" fmla="*/ 166 w 272"/>
                <a:gd name="T35" fmla="*/ 54 h 79"/>
                <a:gd name="T36" fmla="*/ 200 w 272"/>
                <a:gd name="T37" fmla="*/ 68 h 79"/>
                <a:gd name="T38" fmla="*/ 200 w 272"/>
                <a:gd name="T39" fmla="*/ 78 h 79"/>
                <a:gd name="T40" fmla="*/ 168 w 272"/>
                <a:gd name="T41" fmla="*/ 70 h 79"/>
                <a:gd name="T42" fmla="*/ 146 w 272"/>
                <a:gd name="T43" fmla="*/ 44 h 79"/>
                <a:gd name="T44" fmla="*/ 127 w 272"/>
                <a:gd name="T45" fmla="*/ 44 h 79"/>
                <a:gd name="T46" fmla="*/ 105 w 272"/>
                <a:gd name="T47" fmla="*/ 70 h 79"/>
                <a:gd name="T48" fmla="*/ 72 w 272"/>
                <a:gd name="T49" fmla="*/ 78 h 79"/>
                <a:gd name="T50" fmla="*/ 72 w 272"/>
                <a:gd name="T51" fmla="*/ 68 h 79"/>
                <a:gd name="T52" fmla="*/ 106 w 272"/>
                <a:gd name="T53" fmla="*/ 54 h 79"/>
                <a:gd name="T54" fmla="*/ 89 w 272"/>
                <a:gd name="T55" fmla="*/ 23 h 79"/>
                <a:gd name="T56" fmla="*/ 72 w 272"/>
                <a:gd name="T57" fmla="*/ 19 h 79"/>
                <a:gd name="T58" fmla="*/ 72 w 272"/>
                <a:gd name="T59" fmla="*/ 8 h 79"/>
                <a:gd name="T60" fmla="*/ 6 w 272"/>
                <a:gd name="T61" fmla="*/ 7 h 79"/>
                <a:gd name="T62" fmla="*/ 72 w 272"/>
                <a:gd name="T63" fmla="*/ 8 h 79"/>
                <a:gd name="T64" fmla="*/ 72 w 272"/>
                <a:gd name="T65" fmla="*/ 19 h 79"/>
                <a:gd name="T66" fmla="*/ 35 w 272"/>
                <a:gd name="T67" fmla="*/ 21 h 79"/>
                <a:gd name="T68" fmla="*/ 52 w 272"/>
                <a:gd name="T69" fmla="*/ 62 h 79"/>
                <a:gd name="T70" fmla="*/ 72 w 272"/>
                <a:gd name="T71" fmla="*/ 68 h 79"/>
                <a:gd name="T72" fmla="*/ 72 w 272"/>
                <a:gd name="T73" fmla="*/ 78 h 79"/>
                <a:gd name="T74" fmla="*/ 39 w 272"/>
                <a:gd name="T75" fmla="*/ 66 h 79"/>
                <a:gd name="T76" fmla="*/ 6 w 272"/>
                <a:gd name="T77"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2" h="79">
                  <a:moveTo>
                    <a:pt x="200" y="8"/>
                  </a:moveTo>
                  <a:cubicBezTo>
                    <a:pt x="222" y="3"/>
                    <a:pt x="254" y="0"/>
                    <a:pt x="266" y="7"/>
                  </a:cubicBezTo>
                  <a:cubicBezTo>
                    <a:pt x="272" y="11"/>
                    <a:pt x="262" y="45"/>
                    <a:pt x="234" y="66"/>
                  </a:cubicBezTo>
                  <a:cubicBezTo>
                    <a:pt x="223" y="73"/>
                    <a:pt x="212" y="77"/>
                    <a:pt x="200" y="78"/>
                  </a:cubicBezTo>
                  <a:cubicBezTo>
                    <a:pt x="200" y="68"/>
                    <a:pt x="200" y="68"/>
                    <a:pt x="200" y="68"/>
                  </a:cubicBezTo>
                  <a:cubicBezTo>
                    <a:pt x="207" y="68"/>
                    <a:pt x="214" y="66"/>
                    <a:pt x="220" y="62"/>
                  </a:cubicBezTo>
                  <a:cubicBezTo>
                    <a:pt x="240" y="50"/>
                    <a:pt x="244" y="26"/>
                    <a:pt x="238" y="21"/>
                  </a:cubicBezTo>
                  <a:cubicBezTo>
                    <a:pt x="233" y="18"/>
                    <a:pt x="217" y="17"/>
                    <a:pt x="200" y="19"/>
                  </a:cubicBezTo>
                  <a:lnTo>
                    <a:pt x="200" y="8"/>
                  </a:lnTo>
                  <a:close/>
                  <a:moveTo>
                    <a:pt x="72" y="8"/>
                  </a:moveTo>
                  <a:cubicBezTo>
                    <a:pt x="75" y="8"/>
                    <a:pt x="75" y="8"/>
                    <a:pt x="75" y="8"/>
                  </a:cubicBezTo>
                  <a:cubicBezTo>
                    <a:pt x="90" y="12"/>
                    <a:pt x="103" y="18"/>
                    <a:pt x="117" y="22"/>
                  </a:cubicBezTo>
                  <a:cubicBezTo>
                    <a:pt x="129" y="26"/>
                    <a:pt x="141" y="26"/>
                    <a:pt x="153" y="23"/>
                  </a:cubicBezTo>
                  <a:cubicBezTo>
                    <a:pt x="167" y="19"/>
                    <a:pt x="182" y="12"/>
                    <a:pt x="198" y="8"/>
                  </a:cubicBezTo>
                  <a:cubicBezTo>
                    <a:pt x="200" y="8"/>
                    <a:pt x="200" y="8"/>
                    <a:pt x="200" y="8"/>
                  </a:cubicBezTo>
                  <a:cubicBezTo>
                    <a:pt x="200" y="19"/>
                    <a:pt x="200" y="19"/>
                    <a:pt x="200" y="19"/>
                  </a:cubicBezTo>
                  <a:cubicBezTo>
                    <a:pt x="195" y="20"/>
                    <a:pt x="189" y="21"/>
                    <a:pt x="183" y="23"/>
                  </a:cubicBezTo>
                  <a:cubicBezTo>
                    <a:pt x="160" y="29"/>
                    <a:pt x="154" y="41"/>
                    <a:pt x="166" y="54"/>
                  </a:cubicBezTo>
                  <a:cubicBezTo>
                    <a:pt x="174" y="62"/>
                    <a:pt x="187" y="69"/>
                    <a:pt x="200" y="68"/>
                  </a:cubicBezTo>
                  <a:cubicBezTo>
                    <a:pt x="200" y="78"/>
                    <a:pt x="200" y="78"/>
                    <a:pt x="200" y="78"/>
                  </a:cubicBezTo>
                  <a:cubicBezTo>
                    <a:pt x="189" y="79"/>
                    <a:pt x="177" y="76"/>
                    <a:pt x="168" y="70"/>
                  </a:cubicBezTo>
                  <a:cubicBezTo>
                    <a:pt x="157" y="64"/>
                    <a:pt x="151" y="51"/>
                    <a:pt x="146" y="44"/>
                  </a:cubicBezTo>
                  <a:cubicBezTo>
                    <a:pt x="140" y="36"/>
                    <a:pt x="133" y="36"/>
                    <a:pt x="127" y="44"/>
                  </a:cubicBezTo>
                  <a:cubicBezTo>
                    <a:pt x="121" y="51"/>
                    <a:pt x="115" y="64"/>
                    <a:pt x="105" y="70"/>
                  </a:cubicBezTo>
                  <a:cubicBezTo>
                    <a:pt x="95" y="76"/>
                    <a:pt x="84" y="79"/>
                    <a:pt x="72" y="78"/>
                  </a:cubicBezTo>
                  <a:cubicBezTo>
                    <a:pt x="72" y="68"/>
                    <a:pt x="72" y="68"/>
                    <a:pt x="72" y="68"/>
                  </a:cubicBezTo>
                  <a:cubicBezTo>
                    <a:pt x="86" y="69"/>
                    <a:pt x="99" y="62"/>
                    <a:pt x="106" y="54"/>
                  </a:cubicBezTo>
                  <a:cubicBezTo>
                    <a:pt x="118" y="41"/>
                    <a:pt x="112" y="29"/>
                    <a:pt x="89" y="23"/>
                  </a:cubicBezTo>
                  <a:cubicBezTo>
                    <a:pt x="84" y="21"/>
                    <a:pt x="78" y="20"/>
                    <a:pt x="72" y="19"/>
                  </a:cubicBezTo>
                  <a:lnTo>
                    <a:pt x="72" y="8"/>
                  </a:lnTo>
                  <a:close/>
                  <a:moveTo>
                    <a:pt x="6" y="7"/>
                  </a:moveTo>
                  <a:cubicBezTo>
                    <a:pt x="18" y="0"/>
                    <a:pt x="50" y="3"/>
                    <a:pt x="72" y="8"/>
                  </a:cubicBezTo>
                  <a:cubicBezTo>
                    <a:pt x="72" y="19"/>
                    <a:pt x="72" y="19"/>
                    <a:pt x="72" y="19"/>
                  </a:cubicBezTo>
                  <a:cubicBezTo>
                    <a:pt x="55" y="17"/>
                    <a:pt x="40" y="18"/>
                    <a:pt x="35" y="21"/>
                  </a:cubicBezTo>
                  <a:cubicBezTo>
                    <a:pt x="28" y="26"/>
                    <a:pt x="33" y="50"/>
                    <a:pt x="52" y="62"/>
                  </a:cubicBezTo>
                  <a:cubicBezTo>
                    <a:pt x="59" y="66"/>
                    <a:pt x="65" y="68"/>
                    <a:pt x="72" y="68"/>
                  </a:cubicBezTo>
                  <a:cubicBezTo>
                    <a:pt x="72" y="78"/>
                    <a:pt x="72" y="78"/>
                    <a:pt x="72" y="78"/>
                  </a:cubicBezTo>
                  <a:cubicBezTo>
                    <a:pt x="61" y="77"/>
                    <a:pt x="49" y="73"/>
                    <a:pt x="39" y="66"/>
                  </a:cubicBezTo>
                  <a:cubicBezTo>
                    <a:pt x="10" y="45"/>
                    <a:pt x="0" y="11"/>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6">
              <a:extLst>
                <a:ext uri="{FF2B5EF4-FFF2-40B4-BE49-F238E27FC236}">
                  <a16:creationId xmlns:a16="http://schemas.microsoft.com/office/drawing/2014/main" id="{A9B6FBA3-0BE8-5742-9653-444EFD032FB8}"/>
                </a:ext>
              </a:extLst>
            </p:cNvPr>
            <p:cNvSpPr>
              <a:spLocks noEditPoints="1"/>
            </p:cNvSpPr>
            <p:nvPr/>
          </p:nvSpPr>
          <p:spPr bwMode="auto">
            <a:xfrm>
              <a:off x="6046" y="3401"/>
              <a:ext cx="672" cy="707"/>
            </a:xfrm>
            <a:custGeom>
              <a:avLst/>
              <a:gdLst>
                <a:gd name="T0" fmla="*/ 442 w 633"/>
                <a:gd name="T1" fmla="*/ 283 h 666"/>
                <a:gd name="T2" fmla="*/ 445 w 633"/>
                <a:gd name="T3" fmla="*/ 496 h 666"/>
                <a:gd name="T4" fmla="*/ 446 w 633"/>
                <a:gd name="T5" fmla="*/ 490 h 666"/>
                <a:gd name="T6" fmla="*/ 442 w 633"/>
                <a:gd name="T7" fmla="*/ 363 h 666"/>
                <a:gd name="T8" fmla="*/ 438 w 633"/>
                <a:gd name="T9" fmla="*/ 490 h 666"/>
                <a:gd name="T10" fmla="*/ 438 w 633"/>
                <a:gd name="T11" fmla="*/ 495 h 666"/>
                <a:gd name="T12" fmla="*/ 437 w 633"/>
                <a:gd name="T13" fmla="*/ 525 h 666"/>
                <a:gd name="T14" fmla="*/ 434 w 633"/>
                <a:gd name="T15" fmla="*/ 173 h 666"/>
                <a:gd name="T16" fmla="*/ 432 w 633"/>
                <a:gd name="T17" fmla="*/ 518 h 666"/>
                <a:gd name="T18" fmla="*/ 429 w 633"/>
                <a:gd name="T19" fmla="*/ 525 h 666"/>
                <a:gd name="T20" fmla="*/ 426 w 633"/>
                <a:gd name="T21" fmla="*/ 553 h 666"/>
                <a:gd name="T22" fmla="*/ 422 w 633"/>
                <a:gd name="T23" fmla="*/ 34 h 666"/>
                <a:gd name="T24" fmla="*/ 421 w 633"/>
                <a:gd name="T25" fmla="*/ 546 h 666"/>
                <a:gd name="T26" fmla="*/ 418 w 633"/>
                <a:gd name="T27" fmla="*/ 559 h 666"/>
                <a:gd name="T28" fmla="*/ 412 w 633"/>
                <a:gd name="T29" fmla="*/ 580 h 666"/>
                <a:gd name="T30" fmla="*/ 408 w 633"/>
                <a:gd name="T31" fmla="*/ 119 h 666"/>
                <a:gd name="T32" fmla="*/ 408 w 633"/>
                <a:gd name="T33" fmla="*/ 403 h 666"/>
                <a:gd name="T34" fmla="*/ 396 w 633"/>
                <a:gd name="T35" fmla="*/ 606 h 666"/>
                <a:gd name="T36" fmla="*/ 404 w 633"/>
                <a:gd name="T37" fmla="*/ 579 h 666"/>
                <a:gd name="T38" fmla="*/ 372 w 633"/>
                <a:gd name="T39" fmla="*/ 666 h 666"/>
                <a:gd name="T40" fmla="*/ 373 w 633"/>
                <a:gd name="T41" fmla="*/ 624 h 666"/>
                <a:gd name="T42" fmla="*/ 387 w 633"/>
                <a:gd name="T43" fmla="*/ 605 h 666"/>
                <a:gd name="T44" fmla="*/ 391 w 633"/>
                <a:gd name="T45" fmla="*/ 391 h 666"/>
                <a:gd name="T46" fmla="*/ 350 w 633"/>
                <a:gd name="T47" fmla="*/ 656 h 666"/>
                <a:gd name="T48" fmla="*/ 351 w 633"/>
                <a:gd name="T49" fmla="*/ 646 h 666"/>
                <a:gd name="T50" fmla="*/ 368 w 633"/>
                <a:gd name="T51" fmla="*/ 629 h 666"/>
                <a:gd name="T52" fmla="*/ 372 w 633"/>
                <a:gd name="T53" fmla="*/ 426 h 666"/>
                <a:gd name="T54" fmla="*/ 350 w 633"/>
                <a:gd name="T55" fmla="*/ 114 h 666"/>
                <a:gd name="T56" fmla="*/ 283 w 633"/>
                <a:gd name="T57" fmla="*/ 657 h 666"/>
                <a:gd name="T58" fmla="*/ 282 w 633"/>
                <a:gd name="T59" fmla="*/ 596 h 666"/>
                <a:gd name="T60" fmla="*/ 345 w 633"/>
                <a:gd name="T61" fmla="*/ 651 h 666"/>
                <a:gd name="T62" fmla="*/ 350 w 633"/>
                <a:gd name="T63" fmla="*/ 413 h 666"/>
                <a:gd name="T64" fmla="*/ 282 w 633"/>
                <a:gd name="T65" fmla="*/ 11 h 666"/>
                <a:gd name="T66" fmla="*/ 264 w 633"/>
                <a:gd name="T67" fmla="*/ 629 h 666"/>
                <a:gd name="T68" fmla="*/ 281 w 633"/>
                <a:gd name="T69" fmla="*/ 646 h 666"/>
                <a:gd name="T70" fmla="*/ 282 w 633"/>
                <a:gd name="T71" fmla="*/ 666 h 666"/>
                <a:gd name="T72" fmla="*/ 241 w 633"/>
                <a:gd name="T73" fmla="*/ 25 h 666"/>
                <a:gd name="T74" fmla="*/ 246 w 633"/>
                <a:gd name="T75" fmla="*/ 606 h 666"/>
                <a:gd name="T76" fmla="*/ 254 w 633"/>
                <a:gd name="T77" fmla="*/ 629 h 666"/>
                <a:gd name="T78" fmla="*/ 260 w 633"/>
                <a:gd name="T79" fmla="*/ 666 h 666"/>
                <a:gd name="T80" fmla="*/ 241 w 633"/>
                <a:gd name="T81" fmla="*/ 438 h 666"/>
                <a:gd name="T82" fmla="*/ 230 w 633"/>
                <a:gd name="T83" fmla="*/ 581 h 666"/>
                <a:gd name="T84" fmla="*/ 241 w 633"/>
                <a:gd name="T85" fmla="*/ 527 h 666"/>
                <a:gd name="T86" fmla="*/ 240 w 633"/>
                <a:gd name="T87" fmla="*/ 611 h 666"/>
                <a:gd name="T88" fmla="*/ 220 w 633"/>
                <a:gd name="T89" fmla="*/ 580 h 666"/>
                <a:gd name="T90" fmla="*/ 212 w 633"/>
                <a:gd name="T91" fmla="*/ 559 h 666"/>
                <a:gd name="T92" fmla="*/ 210 w 633"/>
                <a:gd name="T93" fmla="*/ 545 h 666"/>
                <a:gd name="T94" fmla="*/ 199 w 633"/>
                <a:gd name="T95" fmla="*/ 459 h 666"/>
                <a:gd name="T96" fmla="*/ 208 w 633"/>
                <a:gd name="T97" fmla="*/ 556 h 666"/>
                <a:gd name="T98" fmla="*/ 203 w 633"/>
                <a:gd name="T99" fmla="*/ 523 h 666"/>
                <a:gd name="T100" fmla="*/ 199 w 633"/>
                <a:gd name="T101" fmla="*/ 375 h 666"/>
                <a:gd name="T102" fmla="*/ 209 w 633"/>
                <a:gd name="T103" fmla="*/ 287 h 666"/>
                <a:gd name="T104" fmla="*/ 195 w 633"/>
                <a:gd name="T105" fmla="*/ 524 h 666"/>
                <a:gd name="T106" fmla="*/ 195 w 633"/>
                <a:gd name="T107" fmla="*/ 496 h 666"/>
                <a:gd name="T108" fmla="*/ 194 w 633"/>
                <a:gd name="T109" fmla="*/ 490 h 666"/>
                <a:gd name="T110" fmla="*/ 199 w 633"/>
                <a:gd name="T111" fmla="*/ 375 h 666"/>
                <a:gd name="T112" fmla="*/ 191 w 633"/>
                <a:gd name="T113" fmla="*/ 485 h 666"/>
                <a:gd name="T114" fmla="*/ 187 w 633"/>
                <a:gd name="T115" fmla="*/ 494 h 666"/>
                <a:gd name="T116" fmla="*/ 175 w 633"/>
                <a:gd name="T117" fmla="*/ 334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3" h="666">
                  <a:moveTo>
                    <a:pt x="442" y="55"/>
                  </a:moveTo>
                  <a:cubicBezTo>
                    <a:pt x="476" y="98"/>
                    <a:pt x="489" y="156"/>
                    <a:pt x="484" y="188"/>
                  </a:cubicBezTo>
                  <a:cubicBezTo>
                    <a:pt x="493" y="199"/>
                    <a:pt x="498" y="213"/>
                    <a:pt x="501" y="228"/>
                  </a:cubicBezTo>
                  <a:cubicBezTo>
                    <a:pt x="503" y="243"/>
                    <a:pt x="503" y="259"/>
                    <a:pt x="500" y="274"/>
                  </a:cubicBezTo>
                  <a:cubicBezTo>
                    <a:pt x="496" y="290"/>
                    <a:pt x="491" y="304"/>
                    <a:pt x="482" y="315"/>
                  </a:cubicBezTo>
                  <a:cubicBezTo>
                    <a:pt x="476" y="324"/>
                    <a:pt x="467" y="331"/>
                    <a:pt x="458" y="334"/>
                  </a:cubicBezTo>
                  <a:cubicBezTo>
                    <a:pt x="453" y="344"/>
                    <a:pt x="448" y="354"/>
                    <a:pt x="442" y="363"/>
                  </a:cubicBezTo>
                  <a:cubicBezTo>
                    <a:pt x="442" y="324"/>
                    <a:pt x="442" y="324"/>
                    <a:pt x="442" y="324"/>
                  </a:cubicBezTo>
                  <a:cubicBezTo>
                    <a:pt x="442" y="322"/>
                    <a:pt x="443" y="321"/>
                    <a:pt x="444" y="319"/>
                  </a:cubicBezTo>
                  <a:cubicBezTo>
                    <a:pt x="469" y="314"/>
                    <a:pt x="484" y="280"/>
                    <a:pt x="483" y="247"/>
                  </a:cubicBezTo>
                  <a:cubicBezTo>
                    <a:pt x="483" y="174"/>
                    <a:pt x="445" y="212"/>
                    <a:pt x="444" y="271"/>
                  </a:cubicBezTo>
                  <a:cubicBezTo>
                    <a:pt x="444" y="275"/>
                    <a:pt x="443" y="280"/>
                    <a:pt x="442" y="283"/>
                  </a:cubicBezTo>
                  <a:cubicBezTo>
                    <a:pt x="442" y="55"/>
                    <a:pt x="442" y="55"/>
                    <a:pt x="442" y="55"/>
                  </a:cubicBezTo>
                  <a:close/>
                  <a:moveTo>
                    <a:pt x="442" y="464"/>
                  </a:moveTo>
                  <a:cubicBezTo>
                    <a:pt x="445" y="466"/>
                    <a:pt x="449" y="468"/>
                    <a:pt x="452" y="469"/>
                  </a:cubicBezTo>
                  <a:cubicBezTo>
                    <a:pt x="527" y="501"/>
                    <a:pt x="633" y="509"/>
                    <a:pt x="630" y="603"/>
                  </a:cubicBezTo>
                  <a:cubicBezTo>
                    <a:pt x="630" y="623"/>
                    <a:pt x="622" y="645"/>
                    <a:pt x="609" y="666"/>
                  </a:cubicBezTo>
                  <a:cubicBezTo>
                    <a:pt x="442" y="666"/>
                    <a:pt x="442" y="666"/>
                    <a:pt x="442" y="666"/>
                  </a:cubicBezTo>
                  <a:cubicBezTo>
                    <a:pt x="442" y="500"/>
                    <a:pt x="442" y="500"/>
                    <a:pt x="442" y="500"/>
                  </a:cubicBezTo>
                  <a:cubicBezTo>
                    <a:pt x="443" y="500"/>
                    <a:pt x="444" y="500"/>
                    <a:pt x="444" y="498"/>
                  </a:cubicBezTo>
                  <a:cubicBezTo>
                    <a:pt x="445" y="498"/>
                    <a:pt x="445" y="498"/>
                    <a:pt x="445" y="497"/>
                  </a:cubicBezTo>
                  <a:cubicBezTo>
                    <a:pt x="445" y="497"/>
                    <a:pt x="445" y="497"/>
                    <a:pt x="445" y="497"/>
                  </a:cubicBezTo>
                  <a:cubicBezTo>
                    <a:pt x="445" y="496"/>
                    <a:pt x="445" y="496"/>
                    <a:pt x="445" y="496"/>
                  </a:cubicBezTo>
                  <a:cubicBezTo>
                    <a:pt x="445" y="496"/>
                    <a:pt x="445" y="496"/>
                    <a:pt x="445" y="496"/>
                  </a:cubicBezTo>
                  <a:cubicBezTo>
                    <a:pt x="445" y="495"/>
                    <a:pt x="445" y="495"/>
                    <a:pt x="445" y="495"/>
                  </a:cubicBezTo>
                  <a:cubicBezTo>
                    <a:pt x="445" y="495"/>
                    <a:pt x="445" y="495"/>
                    <a:pt x="445" y="495"/>
                  </a:cubicBezTo>
                  <a:cubicBezTo>
                    <a:pt x="445" y="494"/>
                    <a:pt x="445" y="494"/>
                    <a:pt x="445" y="494"/>
                  </a:cubicBezTo>
                  <a:cubicBezTo>
                    <a:pt x="445" y="494"/>
                    <a:pt x="445" y="494"/>
                    <a:pt x="445" y="494"/>
                  </a:cubicBezTo>
                  <a:cubicBezTo>
                    <a:pt x="445" y="493"/>
                    <a:pt x="445" y="493"/>
                    <a:pt x="445" y="493"/>
                  </a:cubicBezTo>
                  <a:cubicBezTo>
                    <a:pt x="446" y="493"/>
                    <a:pt x="446" y="493"/>
                    <a:pt x="446" y="493"/>
                  </a:cubicBezTo>
                  <a:cubicBezTo>
                    <a:pt x="446" y="492"/>
                    <a:pt x="446" y="492"/>
                    <a:pt x="446" y="492"/>
                  </a:cubicBezTo>
                  <a:cubicBezTo>
                    <a:pt x="446" y="492"/>
                    <a:pt x="446" y="492"/>
                    <a:pt x="446" y="492"/>
                  </a:cubicBezTo>
                  <a:cubicBezTo>
                    <a:pt x="446" y="491"/>
                    <a:pt x="446" y="491"/>
                    <a:pt x="446" y="491"/>
                  </a:cubicBezTo>
                  <a:cubicBezTo>
                    <a:pt x="446" y="491"/>
                    <a:pt x="446" y="491"/>
                    <a:pt x="446" y="491"/>
                  </a:cubicBezTo>
                  <a:cubicBezTo>
                    <a:pt x="446" y="490"/>
                    <a:pt x="446" y="490"/>
                    <a:pt x="446" y="490"/>
                  </a:cubicBezTo>
                  <a:cubicBezTo>
                    <a:pt x="446" y="490"/>
                    <a:pt x="446" y="490"/>
                    <a:pt x="446" y="490"/>
                  </a:cubicBezTo>
                  <a:cubicBezTo>
                    <a:pt x="446" y="489"/>
                    <a:pt x="446" y="489"/>
                    <a:pt x="446" y="489"/>
                  </a:cubicBezTo>
                  <a:cubicBezTo>
                    <a:pt x="446" y="489"/>
                    <a:pt x="446" y="489"/>
                    <a:pt x="446" y="489"/>
                  </a:cubicBezTo>
                  <a:cubicBezTo>
                    <a:pt x="446" y="486"/>
                    <a:pt x="444" y="484"/>
                    <a:pt x="442" y="485"/>
                  </a:cubicBezTo>
                  <a:lnTo>
                    <a:pt x="442" y="464"/>
                  </a:lnTo>
                  <a:close/>
                  <a:moveTo>
                    <a:pt x="434" y="45"/>
                  </a:moveTo>
                  <a:cubicBezTo>
                    <a:pt x="436" y="48"/>
                    <a:pt x="439" y="51"/>
                    <a:pt x="442" y="55"/>
                  </a:cubicBezTo>
                  <a:cubicBezTo>
                    <a:pt x="442" y="283"/>
                    <a:pt x="442" y="283"/>
                    <a:pt x="442" y="283"/>
                  </a:cubicBezTo>
                  <a:cubicBezTo>
                    <a:pt x="440" y="288"/>
                    <a:pt x="437" y="291"/>
                    <a:pt x="434" y="293"/>
                  </a:cubicBezTo>
                  <a:cubicBezTo>
                    <a:pt x="434" y="253"/>
                    <a:pt x="434" y="253"/>
                    <a:pt x="434" y="253"/>
                  </a:cubicBezTo>
                  <a:cubicBezTo>
                    <a:pt x="441" y="224"/>
                    <a:pt x="441" y="198"/>
                    <a:pt x="434" y="173"/>
                  </a:cubicBezTo>
                  <a:cubicBezTo>
                    <a:pt x="434" y="45"/>
                    <a:pt x="434" y="45"/>
                    <a:pt x="434" y="45"/>
                  </a:cubicBezTo>
                  <a:close/>
                  <a:moveTo>
                    <a:pt x="442" y="363"/>
                  </a:moveTo>
                  <a:cubicBezTo>
                    <a:pt x="439" y="367"/>
                    <a:pt x="436" y="371"/>
                    <a:pt x="434" y="375"/>
                  </a:cubicBezTo>
                  <a:cubicBezTo>
                    <a:pt x="434" y="340"/>
                    <a:pt x="434" y="340"/>
                    <a:pt x="434" y="340"/>
                  </a:cubicBezTo>
                  <a:cubicBezTo>
                    <a:pt x="437" y="335"/>
                    <a:pt x="439" y="330"/>
                    <a:pt x="442" y="324"/>
                  </a:cubicBezTo>
                  <a:cubicBezTo>
                    <a:pt x="442" y="363"/>
                    <a:pt x="442" y="363"/>
                    <a:pt x="442" y="363"/>
                  </a:cubicBezTo>
                  <a:close/>
                  <a:moveTo>
                    <a:pt x="434" y="459"/>
                  </a:moveTo>
                  <a:cubicBezTo>
                    <a:pt x="436" y="461"/>
                    <a:pt x="439" y="462"/>
                    <a:pt x="442" y="464"/>
                  </a:cubicBezTo>
                  <a:cubicBezTo>
                    <a:pt x="442" y="485"/>
                    <a:pt x="442" y="485"/>
                    <a:pt x="442" y="485"/>
                  </a:cubicBezTo>
                  <a:cubicBezTo>
                    <a:pt x="440" y="485"/>
                    <a:pt x="439" y="486"/>
                    <a:pt x="439" y="488"/>
                  </a:cubicBezTo>
                  <a:cubicBezTo>
                    <a:pt x="439" y="488"/>
                    <a:pt x="439" y="488"/>
                    <a:pt x="439" y="488"/>
                  </a:cubicBezTo>
                  <a:cubicBezTo>
                    <a:pt x="438" y="489"/>
                    <a:pt x="438" y="489"/>
                    <a:pt x="438" y="489"/>
                  </a:cubicBezTo>
                  <a:cubicBezTo>
                    <a:pt x="438" y="489"/>
                    <a:pt x="438" y="489"/>
                    <a:pt x="438" y="489"/>
                  </a:cubicBezTo>
                  <a:cubicBezTo>
                    <a:pt x="438" y="490"/>
                    <a:pt x="438" y="490"/>
                    <a:pt x="438" y="490"/>
                  </a:cubicBezTo>
                  <a:cubicBezTo>
                    <a:pt x="438" y="490"/>
                    <a:pt x="438" y="490"/>
                    <a:pt x="438" y="490"/>
                  </a:cubicBezTo>
                  <a:cubicBezTo>
                    <a:pt x="438" y="490"/>
                    <a:pt x="438" y="490"/>
                    <a:pt x="438" y="490"/>
                  </a:cubicBezTo>
                  <a:cubicBezTo>
                    <a:pt x="438" y="491"/>
                    <a:pt x="438" y="491"/>
                    <a:pt x="438" y="491"/>
                  </a:cubicBezTo>
                  <a:cubicBezTo>
                    <a:pt x="438" y="491"/>
                    <a:pt x="438" y="491"/>
                    <a:pt x="438" y="491"/>
                  </a:cubicBezTo>
                  <a:cubicBezTo>
                    <a:pt x="438" y="492"/>
                    <a:pt x="438" y="492"/>
                    <a:pt x="438" y="492"/>
                  </a:cubicBezTo>
                  <a:cubicBezTo>
                    <a:pt x="438" y="492"/>
                    <a:pt x="438" y="492"/>
                    <a:pt x="438" y="492"/>
                  </a:cubicBezTo>
                  <a:cubicBezTo>
                    <a:pt x="438" y="493"/>
                    <a:pt x="438" y="493"/>
                    <a:pt x="438" y="493"/>
                  </a:cubicBezTo>
                  <a:cubicBezTo>
                    <a:pt x="438" y="493"/>
                    <a:pt x="438" y="493"/>
                    <a:pt x="438" y="493"/>
                  </a:cubicBezTo>
                  <a:cubicBezTo>
                    <a:pt x="438" y="494"/>
                    <a:pt x="438" y="494"/>
                    <a:pt x="438" y="494"/>
                  </a:cubicBezTo>
                  <a:cubicBezTo>
                    <a:pt x="438" y="494"/>
                    <a:pt x="438" y="494"/>
                    <a:pt x="438" y="494"/>
                  </a:cubicBezTo>
                  <a:cubicBezTo>
                    <a:pt x="438" y="495"/>
                    <a:pt x="438" y="495"/>
                    <a:pt x="438" y="495"/>
                  </a:cubicBezTo>
                  <a:cubicBezTo>
                    <a:pt x="438" y="495"/>
                    <a:pt x="438" y="495"/>
                    <a:pt x="438" y="495"/>
                  </a:cubicBezTo>
                  <a:cubicBezTo>
                    <a:pt x="438" y="496"/>
                    <a:pt x="438" y="496"/>
                    <a:pt x="438" y="496"/>
                  </a:cubicBezTo>
                  <a:cubicBezTo>
                    <a:pt x="437" y="496"/>
                    <a:pt x="437" y="496"/>
                    <a:pt x="437" y="496"/>
                  </a:cubicBezTo>
                  <a:cubicBezTo>
                    <a:pt x="437" y="499"/>
                    <a:pt x="439" y="501"/>
                    <a:pt x="442" y="500"/>
                  </a:cubicBezTo>
                  <a:cubicBezTo>
                    <a:pt x="442" y="666"/>
                    <a:pt x="442" y="666"/>
                    <a:pt x="442" y="666"/>
                  </a:cubicBezTo>
                  <a:cubicBezTo>
                    <a:pt x="434" y="666"/>
                    <a:pt x="434" y="666"/>
                    <a:pt x="434" y="666"/>
                  </a:cubicBezTo>
                  <a:cubicBezTo>
                    <a:pt x="434" y="530"/>
                    <a:pt x="434" y="530"/>
                    <a:pt x="434" y="530"/>
                  </a:cubicBezTo>
                  <a:cubicBezTo>
                    <a:pt x="435" y="530"/>
                    <a:pt x="435" y="529"/>
                    <a:pt x="436" y="528"/>
                  </a:cubicBezTo>
                  <a:cubicBezTo>
                    <a:pt x="436" y="528"/>
                    <a:pt x="436" y="528"/>
                    <a:pt x="436" y="528"/>
                  </a:cubicBezTo>
                  <a:cubicBezTo>
                    <a:pt x="436" y="527"/>
                    <a:pt x="436" y="527"/>
                    <a:pt x="436" y="527"/>
                  </a:cubicBezTo>
                  <a:cubicBezTo>
                    <a:pt x="436" y="527"/>
                    <a:pt x="436" y="527"/>
                    <a:pt x="436" y="527"/>
                  </a:cubicBezTo>
                  <a:cubicBezTo>
                    <a:pt x="437" y="526"/>
                    <a:pt x="437" y="526"/>
                    <a:pt x="437" y="526"/>
                  </a:cubicBezTo>
                  <a:cubicBezTo>
                    <a:pt x="437" y="525"/>
                    <a:pt x="437" y="525"/>
                    <a:pt x="437" y="525"/>
                  </a:cubicBezTo>
                  <a:cubicBezTo>
                    <a:pt x="437" y="524"/>
                    <a:pt x="437" y="524"/>
                    <a:pt x="437" y="524"/>
                  </a:cubicBezTo>
                  <a:cubicBezTo>
                    <a:pt x="437" y="524"/>
                    <a:pt x="437" y="524"/>
                    <a:pt x="437" y="524"/>
                  </a:cubicBezTo>
                  <a:cubicBezTo>
                    <a:pt x="438" y="523"/>
                    <a:pt x="438" y="523"/>
                    <a:pt x="438" y="523"/>
                  </a:cubicBezTo>
                  <a:cubicBezTo>
                    <a:pt x="438" y="522"/>
                    <a:pt x="438" y="522"/>
                    <a:pt x="438" y="522"/>
                  </a:cubicBezTo>
                  <a:cubicBezTo>
                    <a:pt x="438" y="522"/>
                    <a:pt x="438" y="522"/>
                    <a:pt x="438" y="522"/>
                  </a:cubicBezTo>
                  <a:cubicBezTo>
                    <a:pt x="438" y="521"/>
                    <a:pt x="438" y="521"/>
                    <a:pt x="438" y="521"/>
                  </a:cubicBezTo>
                  <a:cubicBezTo>
                    <a:pt x="439" y="520"/>
                    <a:pt x="439" y="520"/>
                    <a:pt x="439" y="520"/>
                  </a:cubicBezTo>
                  <a:cubicBezTo>
                    <a:pt x="440" y="517"/>
                    <a:pt x="436" y="514"/>
                    <a:pt x="434" y="515"/>
                  </a:cubicBezTo>
                  <a:lnTo>
                    <a:pt x="434" y="459"/>
                  </a:lnTo>
                  <a:close/>
                  <a:moveTo>
                    <a:pt x="422" y="34"/>
                  </a:moveTo>
                  <a:cubicBezTo>
                    <a:pt x="426" y="37"/>
                    <a:pt x="430" y="41"/>
                    <a:pt x="434" y="45"/>
                  </a:cubicBezTo>
                  <a:cubicBezTo>
                    <a:pt x="434" y="173"/>
                    <a:pt x="434" y="173"/>
                    <a:pt x="434" y="173"/>
                  </a:cubicBezTo>
                  <a:cubicBezTo>
                    <a:pt x="431" y="163"/>
                    <a:pt x="427" y="153"/>
                    <a:pt x="422" y="143"/>
                  </a:cubicBezTo>
                  <a:cubicBezTo>
                    <a:pt x="422" y="34"/>
                    <a:pt x="422" y="34"/>
                    <a:pt x="422" y="34"/>
                  </a:cubicBezTo>
                  <a:close/>
                  <a:moveTo>
                    <a:pt x="434" y="375"/>
                  </a:moveTo>
                  <a:cubicBezTo>
                    <a:pt x="430" y="380"/>
                    <a:pt x="426" y="384"/>
                    <a:pt x="422" y="389"/>
                  </a:cubicBezTo>
                  <a:cubicBezTo>
                    <a:pt x="422" y="359"/>
                    <a:pt x="422" y="359"/>
                    <a:pt x="422" y="359"/>
                  </a:cubicBezTo>
                  <a:cubicBezTo>
                    <a:pt x="426" y="353"/>
                    <a:pt x="430" y="346"/>
                    <a:pt x="434" y="340"/>
                  </a:cubicBezTo>
                  <a:cubicBezTo>
                    <a:pt x="434" y="375"/>
                    <a:pt x="434" y="375"/>
                    <a:pt x="434" y="375"/>
                  </a:cubicBezTo>
                  <a:close/>
                  <a:moveTo>
                    <a:pt x="422" y="448"/>
                  </a:moveTo>
                  <a:cubicBezTo>
                    <a:pt x="425" y="452"/>
                    <a:pt x="429" y="456"/>
                    <a:pt x="434" y="459"/>
                  </a:cubicBezTo>
                  <a:cubicBezTo>
                    <a:pt x="434" y="515"/>
                    <a:pt x="434" y="515"/>
                    <a:pt x="434" y="515"/>
                  </a:cubicBezTo>
                  <a:cubicBezTo>
                    <a:pt x="433" y="516"/>
                    <a:pt x="433" y="516"/>
                    <a:pt x="432" y="517"/>
                  </a:cubicBezTo>
                  <a:cubicBezTo>
                    <a:pt x="432" y="517"/>
                    <a:pt x="432" y="517"/>
                    <a:pt x="432" y="518"/>
                  </a:cubicBezTo>
                  <a:cubicBezTo>
                    <a:pt x="431" y="518"/>
                    <a:pt x="431" y="518"/>
                    <a:pt x="431" y="518"/>
                  </a:cubicBezTo>
                  <a:cubicBezTo>
                    <a:pt x="431" y="519"/>
                    <a:pt x="431" y="519"/>
                    <a:pt x="431" y="519"/>
                  </a:cubicBezTo>
                  <a:cubicBezTo>
                    <a:pt x="431" y="520"/>
                    <a:pt x="431" y="520"/>
                    <a:pt x="431" y="520"/>
                  </a:cubicBezTo>
                  <a:cubicBezTo>
                    <a:pt x="431" y="520"/>
                    <a:pt x="431" y="520"/>
                    <a:pt x="431" y="520"/>
                  </a:cubicBezTo>
                  <a:cubicBezTo>
                    <a:pt x="430" y="521"/>
                    <a:pt x="430" y="521"/>
                    <a:pt x="430" y="521"/>
                  </a:cubicBezTo>
                  <a:cubicBezTo>
                    <a:pt x="430" y="522"/>
                    <a:pt x="430" y="522"/>
                    <a:pt x="430" y="522"/>
                  </a:cubicBezTo>
                  <a:cubicBezTo>
                    <a:pt x="430" y="522"/>
                    <a:pt x="430" y="522"/>
                    <a:pt x="430" y="522"/>
                  </a:cubicBezTo>
                  <a:cubicBezTo>
                    <a:pt x="430" y="523"/>
                    <a:pt x="430" y="523"/>
                    <a:pt x="430" y="523"/>
                  </a:cubicBezTo>
                  <a:cubicBezTo>
                    <a:pt x="429" y="524"/>
                    <a:pt x="429" y="524"/>
                    <a:pt x="429" y="524"/>
                  </a:cubicBezTo>
                  <a:cubicBezTo>
                    <a:pt x="429" y="524"/>
                    <a:pt x="429" y="524"/>
                    <a:pt x="429" y="524"/>
                  </a:cubicBezTo>
                  <a:cubicBezTo>
                    <a:pt x="429" y="525"/>
                    <a:pt x="429" y="525"/>
                    <a:pt x="429" y="525"/>
                  </a:cubicBezTo>
                  <a:cubicBezTo>
                    <a:pt x="429" y="525"/>
                    <a:pt x="429" y="525"/>
                    <a:pt x="429" y="525"/>
                  </a:cubicBezTo>
                  <a:cubicBezTo>
                    <a:pt x="429" y="526"/>
                    <a:pt x="429" y="527"/>
                    <a:pt x="429" y="528"/>
                  </a:cubicBezTo>
                  <a:cubicBezTo>
                    <a:pt x="430" y="530"/>
                    <a:pt x="432" y="531"/>
                    <a:pt x="434" y="530"/>
                  </a:cubicBezTo>
                  <a:cubicBezTo>
                    <a:pt x="434" y="666"/>
                    <a:pt x="434" y="666"/>
                    <a:pt x="434" y="666"/>
                  </a:cubicBezTo>
                  <a:cubicBezTo>
                    <a:pt x="422" y="666"/>
                    <a:pt x="422" y="666"/>
                    <a:pt x="422" y="666"/>
                  </a:cubicBezTo>
                  <a:cubicBezTo>
                    <a:pt x="422" y="559"/>
                    <a:pt x="422" y="559"/>
                    <a:pt x="422" y="559"/>
                  </a:cubicBezTo>
                  <a:cubicBezTo>
                    <a:pt x="423" y="559"/>
                    <a:pt x="423" y="558"/>
                    <a:pt x="424" y="557"/>
                  </a:cubicBezTo>
                  <a:cubicBezTo>
                    <a:pt x="424" y="557"/>
                    <a:pt x="424" y="557"/>
                    <a:pt x="424" y="557"/>
                  </a:cubicBezTo>
                  <a:cubicBezTo>
                    <a:pt x="424" y="556"/>
                    <a:pt x="424" y="556"/>
                    <a:pt x="424" y="556"/>
                  </a:cubicBezTo>
                  <a:cubicBezTo>
                    <a:pt x="425" y="555"/>
                    <a:pt x="425" y="555"/>
                    <a:pt x="425" y="555"/>
                  </a:cubicBezTo>
                  <a:cubicBezTo>
                    <a:pt x="425" y="554"/>
                    <a:pt x="425" y="554"/>
                    <a:pt x="425" y="554"/>
                  </a:cubicBezTo>
                  <a:cubicBezTo>
                    <a:pt x="425" y="553"/>
                    <a:pt x="425" y="553"/>
                    <a:pt x="425" y="553"/>
                  </a:cubicBezTo>
                  <a:cubicBezTo>
                    <a:pt x="426" y="553"/>
                    <a:pt x="426" y="553"/>
                    <a:pt x="426" y="553"/>
                  </a:cubicBezTo>
                  <a:cubicBezTo>
                    <a:pt x="426" y="552"/>
                    <a:pt x="426" y="552"/>
                    <a:pt x="426" y="552"/>
                  </a:cubicBezTo>
                  <a:cubicBezTo>
                    <a:pt x="426" y="551"/>
                    <a:pt x="426" y="551"/>
                    <a:pt x="426" y="551"/>
                  </a:cubicBezTo>
                  <a:cubicBezTo>
                    <a:pt x="427" y="550"/>
                    <a:pt x="427" y="550"/>
                    <a:pt x="427" y="550"/>
                  </a:cubicBezTo>
                  <a:cubicBezTo>
                    <a:pt x="427" y="550"/>
                    <a:pt x="427" y="550"/>
                    <a:pt x="427" y="550"/>
                  </a:cubicBezTo>
                  <a:cubicBezTo>
                    <a:pt x="429" y="546"/>
                    <a:pt x="425" y="543"/>
                    <a:pt x="422" y="545"/>
                  </a:cubicBezTo>
                  <a:cubicBezTo>
                    <a:pt x="422" y="448"/>
                    <a:pt x="422" y="448"/>
                    <a:pt x="422" y="448"/>
                  </a:cubicBezTo>
                  <a:close/>
                  <a:moveTo>
                    <a:pt x="434" y="253"/>
                  </a:moveTo>
                  <a:cubicBezTo>
                    <a:pt x="434" y="293"/>
                    <a:pt x="434" y="293"/>
                    <a:pt x="434" y="293"/>
                  </a:cubicBezTo>
                  <a:cubicBezTo>
                    <a:pt x="427" y="298"/>
                    <a:pt x="420" y="296"/>
                    <a:pt x="424" y="287"/>
                  </a:cubicBezTo>
                  <a:cubicBezTo>
                    <a:pt x="428" y="275"/>
                    <a:pt x="431" y="264"/>
                    <a:pt x="434" y="253"/>
                  </a:cubicBezTo>
                  <a:close/>
                  <a:moveTo>
                    <a:pt x="408" y="23"/>
                  </a:moveTo>
                  <a:cubicBezTo>
                    <a:pt x="413" y="26"/>
                    <a:pt x="417" y="30"/>
                    <a:pt x="422" y="34"/>
                  </a:cubicBezTo>
                  <a:cubicBezTo>
                    <a:pt x="422" y="143"/>
                    <a:pt x="422" y="143"/>
                    <a:pt x="422" y="143"/>
                  </a:cubicBezTo>
                  <a:cubicBezTo>
                    <a:pt x="418" y="135"/>
                    <a:pt x="413" y="127"/>
                    <a:pt x="408" y="119"/>
                  </a:cubicBezTo>
                  <a:cubicBezTo>
                    <a:pt x="408" y="23"/>
                    <a:pt x="408" y="23"/>
                    <a:pt x="408" y="23"/>
                  </a:cubicBezTo>
                  <a:close/>
                  <a:moveTo>
                    <a:pt x="422" y="389"/>
                  </a:moveTo>
                  <a:cubicBezTo>
                    <a:pt x="417" y="394"/>
                    <a:pt x="413" y="399"/>
                    <a:pt x="408" y="403"/>
                  </a:cubicBezTo>
                  <a:cubicBezTo>
                    <a:pt x="408" y="376"/>
                    <a:pt x="408" y="376"/>
                    <a:pt x="408" y="376"/>
                  </a:cubicBezTo>
                  <a:cubicBezTo>
                    <a:pt x="413" y="371"/>
                    <a:pt x="418" y="365"/>
                    <a:pt x="422" y="359"/>
                  </a:cubicBezTo>
                  <a:cubicBezTo>
                    <a:pt x="422" y="389"/>
                    <a:pt x="422" y="389"/>
                    <a:pt x="422" y="389"/>
                  </a:cubicBezTo>
                  <a:close/>
                  <a:moveTo>
                    <a:pt x="408" y="421"/>
                  </a:moveTo>
                  <a:cubicBezTo>
                    <a:pt x="410" y="431"/>
                    <a:pt x="415" y="440"/>
                    <a:pt x="422" y="448"/>
                  </a:cubicBezTo>
                  <a:cubicBezTo>
                    <a:pt x="422" y="545"/>
                    <a:pt x="422" y="545"/>
                    <a:pt x="422" y="545"/>
                  </a:cubicBezTo>
                  <a:cubicBezTo>
                    <a:pt x="422" y="545"/>
                    <a:pt x="421" y="545"/>
                    <a:pt x="421" y="546"/>
                  </a:cubicBezTo>
                  <a:cubicBezTo>
                    <a:pt x="421" y="546"/>
                    <a:pt x="420" y="546"/>
                    <a:pt x="420" y="547"/>
                  </a:cubicBezTo>
                  <a:cubicBezTo>
                    <a:pt x="420" y="547"/>
                    <a:pt x="420" y="547"/>
                    <a:pt x="420" y="547"/>
                  </a:cubicBezTo>
                  <a:cubicBezTo>
                    <a:pt x="420" y="548"/>
                    <a:pt x="420" y="548"/>
                    <a:pt x="420" y="548"/>
                  </a:cubicBezTo>
                  <a:cubicBezTo>
                    <a:pt x="419" y="548"/>
                    <a:pt x="419" y="548"/>
                    <a:pt x="419" y="548"/>
                  </a:cubicBezTo>
                  <a:cubicBezTo>
                    <a:pt x="419" y="549"/>
                    <a:pt x="419" y="549"/>
                    <a:pt x="419" y="549"/>
                  </a:cubicBezTo>
                  <a:cubicBezTo>
                    <a:pt x="419" y="550"/>
                    <a:pt x="419" y="550"/>
                    <a:pt x="419" y="550"/>
                  </a:cubicBezTo>
                  <a:cubicBezTo>
                    <a:pt x="418" y="551"/>
                    <a:pt x="418" y="551"/>
                    <a:pt x="418" y="551"/>
                  </a:cubicBezTo>
                  <a:cubicBezTo>
                    <a:pt x="418" y="552"/>
                    <a:pt x="418" y="552"/>
                    <a:pt x="418" y="552"/>
                  </a:cubicBezTo>
                  <a:cubicBezTo>
                    <a:pt x="418" y="552"/>
                    <a:pt x="418" y="552"/>
                    <a:pt x="418" y="552"/>
                  </a:cubicBezTo>
                  <a:cubicBezTo>
                    <a:pt x="417" y="553"/>
                    <a:pt x="417" y="553"/>
                    <a:pt x="417" y="553"/>
                  </a:cubicBezTo>
                  <a:cubicBezTo>
                    <a:pt x="417" y="554"/>
                    <a:pt x="417" y="554"/>
                    <a:pt x="417" y="554"/>
                  </a:cubicBezTo>
                  <a:cubicBezTo>
                    <a:pt x="416" y="555"/>
                    <a:pt x="417" y="557"/>
                    <a:pt x="418" y="559"/>
                  </a:cubicBezTo>
                  <a:cubicBezTo>
                    <a:pt x="419" y="559"/>
                    <a:pt x="421" y="560"/>
                    <a:pt x="422" y="559"/>
                  </a:cubicBezTo>
                  <a:cubicBezTo>
                    <a:pt x="422" y="666"/>
                    <a:pt x="422" y="666"/>
                    <a:pt x="422" y="666"/>
                  </a:cubicBezTo>
                  <a:cubicBezTo>
                    <a:pt x="408" y="666"/>
                    <a:pt x="408" y="666"/>
                    <a:pt x="408" y="666"/>
                  </a:cubicBezTo>
                  <a:cubicBezTo>
                    <a:pt x="408" y="586"/>
                    <a:pt x="408" y="586"/>
                    <a:pt x="408" y="586"/>
                  </a:cubicBezTo>
                  <a:cubicBezTo>
                    <a:pt x="408" y="586"/>
                    <a:pt x="408" y="586"/>
                    <a:pt x="408" y="586"/>
                  </a:cubicBezTo>
                  <a:cubicBezTo>
                    <a:pt x="408" y="586"/>
                    <a:pt x="409" y="585"/>
                    <a:pt x="409" y="585"/>
                  </a:cubicBezTo>
                  <a:cubicBezTo>
                    <a:pt x="409" y="585"/>
                    <a:pt x="409" y="585"/>
                    <a:pt x="409" y="585"/>
                  </a:cubicBezTo>
                  <a:cubicBezTo>
                    <a:pt x="410" y="584"/>
                    <a:pt x="410" y="584"/>
                    <a:pt x="410" y="584"/>
                  </a:cubicBezTo>
                  <a:cubicBezTo>
                    <a:pt x="410" y="583"/>
                    <a:pt x="410" y="583"/>
                    <a:pt x="410" y="583"/>
                  </a:cubicBezTo>
                  <a:cubicBezTo>
                    <a:pt x="411" y="582"/>
                    <a:pt x="411" y="582"/>
                    <a:pt x="411" y="582"/>
                  </a:cubicBezTo>
                  <a:cubicBezTo>
                    <a:pt x="411" y="581"/>
                    <a:pt x="411" y="581"/>
                    <a:pt x="411" y="581"/>
                  </a:cubicBezTo>
                  <a:cubicBezTo>
                    <a:pt x="412" y="580"/>
                    <a:pt x="412" y="580"/>
                    <a:pt x="412" y="580"/>
                  </a:cubicBezTo>
                  <a:cubicBezTo>
                    <a:pt x="412" y="580"/>
                    <a:pt x="412" y="580"/>
                    <a:pt x="412" y="580"/>
                  </a:cubicBezTo>
                  <a:cubicBezTo>
                    <a:pt x="412" y="579"/>
                    <a:pt x="412" y="579"/>
                    <a:pt x="412" y="579"/>
                  </a:cubicBezTo>
                  <a:cubicBezTo>
                    <a:pt x="413" y="578"/>
                    <a:pt x="413" y="578"/>
                    <a:pt x="413" y="578"/>
                  </a:cubicBezTo>
                  <a:cubicBezTo>
                    <a:pt x="414" y="577"/>
                    <a:pt x="413" y="575"/>
                    <a:pt x="413" y="574"/>
                  </a:cubicBezTo>
                  <a:cubicBezTo>
                    <a:pt x="411" y="572"/>
                    <a:pt x="409" y="572"/>
                    <a:pt x="408" y="573"/>
                  </a:cubicBezTo>
                  <a:cubicBezTo>
                    <a:pt x="408" y="484"/>
                    <a:pt x="408" y="484"/>
                    <a:pt x="408" y="484"/>
                  </a:cubicBezTo>
                  <a:cubicBezTo>
                    <a:pt x="409" y="480"/>
                    <a:pt x="410" y="476"/>
                    <a:pt x="411" y="472"/>
                  </a:cubicBezTo>
                  <a:cubicBezTo>
                    <a:pt x="410" y="471"/>
                    <a:pt x="409" y="470"/>
                    <a:pt x="408" y="469"/>
                  </a:cubicBezTo>
                  <a:lnTo>
                    <a:pt x="408" y="421"/>
                  </a:lnTo>
                  <a:close/>
                  <a:moveTo>
                    <a:pt x="391" y="13"/>
                  </a:moveTo>
                  <a:cubicBezTo>
                    <a:pt x="397" y="16"/>
                    <a:pt x="402" y="19"/>
                    <a:pt x="408" y="23"/>
                  </a:cubicBezTo>
                  <a:cubicBezTo>
                    <a:pt x="408" y="119"/>
                    <a:pt x="408" y="119"/>
                    <a:pt x="408" y="119"/>
                  </a:cubicBezTo>
                  <a:cubicBezTo>
                    <a:pt x="406" y="117"/>
                    <a:pt x="404" y="114"/>
                    <a:pt x="403" y="112"/>
                  </a:cubicBezTo>
                  <a:cubicBezTo>
                    <a:pt x="402" y="110"/>
                    <a:pt x="401" y="109"/>
                    <a:pt x="400" y="108"/>
                  </a:cubicBezTo>
                  <a:cubicBezTo>
                    <a:pt x="397" y="109"/>
                    <a:pt x="394" y="110"/>
                    <a:pt x="391" y="111"/>
                  </a:cubicBezTo>
                  <a:cubicBezTo>
                    <a:pt x="391" y="13"/>
                    <a:pt x="391" y="13"/>
                    <a:pt x="391" y="13"/>
                  </a:cubicBezTo>
                  <a:close/>
                  <a:moveTo>
                    <a:pt x="408" y="403"/>
                  </a:moveTo>
                  <a:cubicBezTo>
                    <a:pt x="407" y="404"/>
                    <a:pt x="406" y="405"/>
                    <a:pt x="405" y="405"/>
                  </a:cubicBezTo>
                  <a:cubicBezTo>
                    <a:pt x="405" y="411"/>
                    <a:pt x="406" y="416"/>
                    <a:pt x="408" y="421"/>
                  </a:cubicBezTo>
                  <a:cubicBezTo>
                    <a:pt x="408" y="469"/>
                    <a:pt x="408" y="469"/>
                    <a:pt x="408" y="469"/>
                  </a:cubicBezTo>
                  <a:cubicBezTo>
                    <a:pt x="401" y="461"/>
                    <a:pt x="396" y="451"/>
                    <a:pt x="391" y="441"/>
                  </a:cubicBezTo>
                  <a:cubicBezTo>
                    <a:pt x="391" y="391"/>
                    <a:pt x="391" y="391"/>
                    <a:pt x="391" y="391"/>
                  </a:cubicBezTo>
                  <a:cubicBezTo>
                    <a:pt x="397" y="387"/>
                    <a:pt x="403" y="382"/>
                    <a:pt x="408" y="376"/>
                  </a:cubicBezTo>
                  <a:cubicBezTo>
                    <a:pt x="408" y="403"/>
                    <a:pt x="408" y="403"/>
                    <a:pt x="408" y="403"/>
                  </a:cubicBezTo>
                  <a:close/>
                  <a:moveTo>
                    <a:pt x="408" y="666"/>
                  </a:moveTo>
                  <a:cubicBezTo>
                    <a:pt x="391" y="666"/>
                    <a:pt x="391" y="666"/>
                    <a:pt x="391" y="666"/>
                  </a:cubicBezTo>
                  <a:cubicBezTo>
                    <a:pt x="391" y="612"/>
                    <a:pt x="391" y="612"/>
                    <a:pt x="391" y="612"/>
                  </a:cubicBezTo>
                  <a:cubicBezTo>
                    <a:pt x="392" y="612"/>
                    <a:pt x="392" y="612"/>
                    <a:pt x="392" y="611"/>
                  </a:cubicBezTo>
                  <a:cubicBezTo>
                    <a:pt x="392" y="611"/>
                    <a:pt x="392" y="611"/>
                    <a:pt x="392" y="611"/>
                  </a:cubicBezTo>
                  <a:cubicBezTo>
                    <a:pt x="393" y="610"/>
                    <a:pt x="393" y="610"/>
                    <a:pt x="393" y="610"/>
                  </a:cubicBezTo>
                  <a:cubicBezTo>
                    <a:pt x="393" y="610"/>
                    <a:pt x="393" y="610"/>
                    <a:pt x="393" y="610"/>
                  </a:cubicBezTo>
                  <a:cubicBezTo>
                    <a:pt x="394" y="609"/>
                    <a:pt x="394" y="609"/>
                    <a:pt x="394" y="609"/>
                  </a:cubicBezTo>
                  <a:cubicBezTo>
                    <a:pt x="394" y="608"/>
                    <a:pt x="394" y="608"/>
                    <a:pt x="394" y="608"/>
                  </a:cubicBezTo>
                  <a:cubicBezTo>
                    <a:pt x="395" y="607"/>
                    <a:pt x="395" y="607"/>
                    <a:pt x="395" y="607"/>
                  </a:cubicBezTo>
                  <a:cubicBezTo>
                    <a:pt x="396" y="606"/>
                    <a:pt x="396" y="606"/>
                    <a:pt x="396" y="606"/>
                  </a:cubicBezTo>
                  <a:cubicBezTo>
                    <a:pt x="396" y="606"/>
                    <a:pt x="396" y="606"/>
                    <a:pt x="396" y="606"/>
                  </a:cubicBezTo>
                  <a:cubicBezTo>
                    <a:pt x="396" y="605"/>
                    <a:pt x="396" y="605"/>
                    <a:pt x="396" y="605"/>
                  </a:cubicBezTo>
                  <a:cubicBezTo>
                    <a:pt x="399" y="601"/>
                    <a:pt x="394" y="597"/>
                    <a:pt x="391" y="600"/>
                  </a:cubicBezTo>
                  <a:cubicBezTo>
                    <a:pt x="391" y="527"/>
                    <a:pt x="391" y="527"/>
                    <a:pt x="391" y="527"/>
                  </a:cubicBezTo>
                  <a:cubicBezTo>
                    <a:pt x="398" y="512"/>
                    <a:pt x="404" y="497"/>
                    <a:pt x="408" y="484"/>
                  </a:cubicBezTo>
                  <a:cubicBezTo>
                    <a:pt x="408" y="573"/>
                    <a:pt x="408" y="573"/>
                    <a:pt x="408" y="573"/>
                  </a:cubicBezTo>
                  <a:cubicBezTo>
                    <a:pt x="407" y="573"/>
                    <a:pt x="407" y="574"/>
                    <a:pt x="406" y="574"/>
                  </a:cubicBezTo>
                  <a:cubicBezTo>
                    <a:pt x="406" y="575"/>
                    <a:pt x="406" y="575"/>
                    <a:pt x="406" y="575"/>
                  </a:cubicBezTo>
                  <a:cubicBezTo>
                    <a:pt x="406" y="576"/>
                    <a:pt x="406" y="576"/>
                    <a:pt x="406" y="576"/>
                  </a:cubicBezTo>
                  <a:cubicBezTo>
                    <a:pt x="405" y="576"/>
                    <a:pt x="405" y="576"/>
                    <a:pt x="405" y="576"/>
                  </a:cubicBezTo>
                  <a:cubicBezTo>
                    <a:pt x="405" y="577"/>
                    <a:pt x="405" y="577"/>
                    <a:pt x="405" y="577"/>
                  </a:cubicBezTo>
                  <a:cubicBezTo>
                    <a:pt x="404" y="578"/>
                    <a:pt x="404" y="578"/>
                    <a:pt x="404" y="578"/>
                  </a:cubicBezTo>
                  <a:cubicBezTo>
                    <a:pt x="404" y="579"/>
                    <a:pt x="404" y="579"/>
                    <a:pt x="404" y="579"/>
                  </a:cubicBezTo>
                  <a:cubicBezTo>
                    <a:pt x="403" y="580"/>
                    <a:pt x="403" y="580"/>
                    <a:pt x="403" y="580"/>
                  </a:cubicBezTo>
                  <a:cubicBezTo>
                    <a:pt x="403" y="580"/>
                    <a:pt x="403" y="580"/>
                    <a:pt x="403" y="580"/>
                  </a:cubicBezTo>
                  <a:cubicBezTo>
                    <a:pt x="403" y="581"/>
                    <a:pt x="403" y="581"/>
                    <a:pt x="403" y="581"/>
                  </a:cubicBezTo>
                  <a:cubicBezTo>
                    <a:pt x="401" y="584"/>
                    <a:pt x="404" y="588"/>
                    <a:pt x="408" y="586"/>
                  </a:cubicBezTo>
                  <a:lnTo>
                    <a:pt x="408" y="666"/>
                  </a:lnTo>
                  <a:close/>
                  <a:moveTo>
                    <a:pt x="372" y="6"/>
                  </a:moveTo>
                  <a:cubicBezTo>
                    <a:pt x="379" y="8"/>
                    <a:pt x="385" y="11"/>
                    <a:pt x="391" y="13"/>
                  </a:cubicBezTo>
                  <a:cubicBezTo>
                    <a:pt x="391" y="111"/>
                    <a:pt x="391" y="111"/>
                    <a:pt x="391" y="111"/>
                  </a:cubicBezTo>
                  <a:cubicBezTo>
                    <a:pt x="385" y="113"/>
                    <a:pt x="379" y="114"/>
                    <a:pt x="372" y="115"/>
                  </a:cubicBezTo>
                  <a:cubicBezTo>
                    <a:pt x="372" y="6"/>
                    <a:pt x="372" y="6"/>
                    <a:pt x="372" y="6"/>
                  </a:cubicBezTo>
                  <a:close/>
                  <a:moveTo>
                    <a:pt x="391" y="666"/>
                  </a:moveTo>
                  <a:cubicBezTo>
                    <a:pt x="372" y="666"/>
                    <a:pt x="372" y="666"/>
                    <a:pt x="372" y="666"/>
                  </a:cubicBezTo>
                  <a:cubicBezTo>
                    <a:pt x="372" y="636"/>
                    <a:pt x="372" y="636"/>
                    <a:pt x="372" y="636"/>
                  </a:cubicBezTo>
                  <a:cubicBezTo>
                    <a:pt x="372" y="636"/>
                    <a:pt x="372" y="636"/>
                    <a:pt x="372" y="636"/>
                  </a:cubicBezTo>
                  <a:cubicBezTo>
                    <a:pt x="373" y="635"/>
                    <a:pt x="373" y="635"/>
                    <a:pt x="373" y="635"/>
                  </a:cubicBezTo>
                  <a:cubicBezTo>
                    <a:pt x="373" y="635"/>
                    <a:pt x="373" y="635"/>
                    <a:pt x="373" y="635"/>
                  </a:cubicBezTo>
                  <a:cubicBezTo>
                    <a:pt x="374" y="634"/>
                    <a:pt x="374" y="634"/>
                    <a:pt x="374" y="634"/>
                  </a:cubicBezTo>
                  <a:cubicBezTo>
                    <a:pt x="375" y="633"/>
                    <a:pt x="375" y="633"/>
                    <a:pt x="375" y="633"/>
                  </a:cubicBezTo>
                  <a:cubicBezTo>
                    <a:pt x="375" y="633"/>
                    <a:pt x="375" y="633"/>
                    <a:pt x="375" y="633"/>
                  </a:cubicBezTo>
                  <a:cubicBezTo>
                    <a:pt x="376" y="632"/>
                    <a:pt x="376" y="632"/>
                    <a:pt x="376" y="632"/>
                  </a:cubicBezTo>
                  <a:cubicBezTo>
                    <a:pt x="377" y="631"/>
                    <a:pt x="377" y="631"/>
                    <a:pt x="377" y="631"/>
                  </a:cubicBezTo>
                  <a:cubicBezTo>
                    <a:pt x="377" y="631"/>
                    <a:pt x="377" y="631"/>
                    <a:pt x="377" y="631"/>
                  </a:cubicBezTo>
                  <a:cubicBezTo>
                    <a:pt x="378" y="630"/>
                    <a:pt x="378" y="630"/>
                    <a:pt x="378" y="630"/>
                  </a:cubicBezTo>
                  <a:cubicBezTo>
                    <a:pt x="381" y="626"/>
                    <a:pt x="376" y="621"/>
                    <a:pt x="373" y="624"/>
                  </a:cubicBezTo>
                  <a:cubicBezTo>
                    <a:pt x="372" y="624"/>
                    <a:pt x="372" y="624"/>
                    <a:pt x="372" y="624"/>
                  </a:cubicBezTo>
                  <a:cubicBezTo>
                    <a:pt x="372" y="563"/>
                    <a:pt x="372" y="563"/>
                    <a:pt x="372" y="563"/>
                  </a:cubicBezTo>
                  <a:cubicBezTo>
                    <a:pt x="379" y="551"/>
                    <a:pt x="386" y="539"/>
                    <a:pt x="391" y="527"/>
                  </a:cubicBezTo>
                  <a:cubicBezTo>
                    <a:pt x="391" y="600"/>
                    <a:pt x="391" y="600"/>
                    <a:pt x="391" y="600"/>
                  </a:cubicBezTo>
                  <a:cubicBezTo>
                    <a:pt x="391" y="600"/>
                    <a:pt x="391" y="600"/>
                    <a:pt x="391" y="600"/>
                  </a:cubicBezTo>
                  <a:cubicBezTo>
                    <a:pt x="391" y="600"/>
                    <a:pt x="391" y="600"/>
                    <a:pt x="390" y="600"/>
                  </a:cubicBezTo>
                  <a:cubicBezTo>
                    <a:pt x="390" y="601"/>
                    <a:pt x="390" y="601"/>
                    <a:pt x="390" y="601"/>
                  </a:cubicBezTo>
                  <a:cubicBezTo>
                    <a:pt x="389" y="602"/>
                    <a:pt x="389" y="602"/>
                    <a:pt x="389" y="602"/>
                  </a:cubicBezTo>
                  <a:cubicBezTo>
                    <a:pt x="389" y="603"/>
                    <a:pt x="389" y="603"/>
                    <a:pt x="389" y="603"/>
                  </a:cubicBezTo>
                  <a:cubicBezTo>
                    <a:pt x="388" y="603"/>
                    <a:pt x="388" y="603"/>
                    <a:pt x="388" y="603"/>
                  </a:cubicBezTo>
                  <a:cubicBezTo>
                    <a:pt x="388" y="604"/>
                    <a:pt x="388" y="604"/>
                    <a:pt x="388" y="604"/>
                  </a:cubicBezTo>
                  <a:cubicBezTo>
                    <a:pt x="387" y="605"/>
                    <a:pt x="387" y="605"/>
                    <a:pt x="387" y="605"/>
                  </a:cubicBezTo>
                  <a:cubicBezTo>
                    <a:pt x="387" y="606"/>
                    <a:pt x="387" y="606"/>
                    <a:pt x="387" y="606"/>
                  </a:cubicBezTo>
                  <a:cubicBezTo>
                    <a:pt x="386" y="606"/>
                    <a:pt x="386" y="606"/>
                    <a:pt x="386" y="606"/>
                  </a:cubicBezTo>
                  <a:cubicBezTo>
                    <a:pt x="386" y="607"/>
                    <a:pt x="386" y="607"/>
                    <a:pt x="386" y="607"/>
                  </a:cubicBezTo>
                  <a:cubicBezTo>
                    <a:pt x="384" y="610"/>
                    <a:pt x="387" y="615"/>
                    <a:pt x="391" y="612"/>
                  </a:cubicBezTo>
                  <a:cubicBezTo>
                    <a:pt x="391" y="612"/>
                    <a:pt x="391" y="612"/>
                    <a:pt x="391" y="612"/>
                  </a:cubicBezTo>
                  <a:cubicBezTo>
                    <a:pt x="391" y="666"/>
                    <a:pt x="391" y="666"/>
                    <a:pt x="391" y="666"/>
                  </a:cubicBezTo>
                  <a:close/>
                  <a:moveTo>
                    <a:pt x="391" y="391"/>
                  </a:moveTo>
                  <a:cubicBezTo>
                    <a:pt x="391" y="441"/>
                    <a:pt x="391" y="441"/>
                    <a:pt x="391" y="441"/>
                  </a:cubicBezTo>
                  <a:cubicBezTo>
                    <a:pt x="389" y="434"/>
                    <a:pt x="386" y="427"/>
                    <a:pt x="384" y="420"/>
                  </a:cubicBezTo>
                  <a:cubicBezTo>
                    <a:pt x="380" y="422"/>
                    <a:pt x="376" y="424"/>
                    <a:pt x="372" y="426"/>
                  </a:cubicBezTo>
                  <a:cubicBezTo>
                    <a:pt x="372" y="404"/>
                    <a:pt x="372" y="404"/>
                    <a:pt x="372" y="404"/>
                  </a:cubicBezTo>
                  <a:cubicBezTo>
                    <a:pt x="379" y="400"/>
                    <a:pt x="385" y="396"/>
                    <a:pt x="391" y="391"/>
                  </a:cubicBezTo>
                  <a:close/>
                  <a:moveTo>
                    <a:pt x="372" y="148"/>
                  </a:moveTo>
                  <a:cubicBezTo>
                    <a:pt x="372" y="129"/>
                    <a:pt x="372" y="129"/>
                    <a:pt x="372" y="129"/>
                  </a:cubicBezTo>
                  <a:cubicBezTo>
                    <a:pt x="377" y="128"/>
                    <a:pt x="383" y="125"/>
                    <a:pt x="389" y="121"/>
                  </a:cubicBezTo>
                  <a:cubicBezTo>
                    <a:pt x="390" y="128"/>
                    <a:pt x="384" y="140"/>
                    <a:pt x="372" y="148"/>
                  </a:cubicBezTo>
                  <a:close/>
                  <a:moveTo>
                    <a:pt x="350" y="2"/>
                  </a:moveTo>
                  <a:cubicBezTo>
                    <a:pt x="358" y="3"/>
                    <a:pt x="365" y="4"/>
                    <a:pt x="372" y="6"/>
                  </a:cubicBezTo>
                  <a:cubicBezTo>
                    <a:pt x="372" y="115"/>
                    <a:pt x="372" y="115"/>
                    <a:pt x="372" y="115"/>
                  </a:cubicBezTo>
                  <a:cubicBezTo>
                    <a:pt x="365" y="116"/>
                    <a:pt x="358" y="115"/>
                    <a:pt x="350" y="114"/>
                  </a:cubicBezTo>
                  <a:cubicBezTo>
                    <a:pt x="350" y="2"/>
                    <a:pt x="350" y="2"/>
                    <a:pt x="350" y="2"/>
                  </a:cubicBezTo>
                  <a:close/>
                  <a:moveTo>
                    <a:pt x="372" y="666"/>
                  </a:moveTo>
                  <a:cubicBezTo>
                    <a:pt x="350" y="666"/>
                    <a:pt x="350" y="666"/>
                    <a:pt x="350" y="666"/>
                  </a:cubicBezTo>
                  <a:cubicBezTo>
                    <a:pt x="350" y="656"/>
                    <a:pt x="350" y="656"/>
                    <a:pt x="350" y="656"/>
                  </a:cubicBezTo>
                  <a:cubicBezTo>
                    <a:pt x="351" y="656"/>
                    <a:pt x="351" y="656"/>
                    <a:pt x="351" y="656"/>
                  </a:cubicBezTo>
                  <a:cubicBezTo>
                    <a:pt x="351" y="656"/>
                    <a:pt x="351" y="656"/>
                    <a:pt x="351" y="656"/>
                  </a:cubicBezTo>
                  <a:cubicBezTo>
                    <a:pt x="352" y="655"/>
                    <a:pt x="352" y="655"/>
                    <a:pt x="352" y="655"/>
                  </a:cubicBezTo>
                  <a:cubicBezTo>
                    <a:pt x="353" y="655"/>
                    <a:pt x="353" y="655"/>
                    <a:pt x="353" y="655"/>
                  </a:cubicBezTo>
                  <a:cubicBezTo>
                    <a:pt x="353" y="654"/>
                    <a:pt x="353" y="654"/>
                    <a:pt x="353" y="654"/>
                  </a:cubicBezTo>
                  <a:cubicBezTo>
                    <a:pt x="354" y="654"/>
                    <a:pt x="354" y="654"/>
                    <a:pt x="354" y="654"/>
                  </a:cubicBezTo>
                  <a:cubicBezTo>
                    <a:pt x="355" y="653"/>
                    <a:pt x="355" y="653"/>
                    <a:pt x="355" y="653"/>
                  </a:cubicBezTo>
                  <a:cubicBezTo>
                    <a:pt x="355" y="652"/>
                    <a:pt x="355" y="652"/>
                    <a:pt x="355" y="652"/>
                  </a:cubicBezTo>
                  <a:cubicBezTo>
                    <a:pt x="356" y="652"/>
                    <a:pt x="356" y="652"/>
                    <a:pt x="356" y="652"/>
                  </a:cubicBezTo>
                  <a:cubicBezTo>
                    <a:pt x="359" y="650"/>
                    <a:pt x="356" y="644"/>
                    <a:pt x="352" y="645"/>
                  </a:cubicBezTo>
                  <a:cubicBezTo>
                    <a:pt x="352" y="646"/>
                    <a:pt x="351" y="646"/>
                    <a:pt x="351" y="646"/>
                  </a:cubicBezTo>
                  <a:cubicBezTo>
                    <a:pt x="351" y="646"/>
                    <a:pt x="351" y="646"/>
                    <a:pt x="351" y="646"/>
                  </a:cubicBezTo>
                  <a:cubicBezTo>
                    <a:pt x="350" y="647"/>
                    <a:pt x="350" y="647"/>
                    <a:pt x="350" y="647"/>
                  </a:cubicBezTo>
                  <a:cubicBezTo>
                    <a:pt x="350" y="595"/>
                    <a:pt x="350" y="595"/>
                    <a:pt x="350" y="595"/>
                  </a:cubicBezTo>
                  <a:cubicBezTo>
                    <a:pt x="358" y="585"/>
                    <a:pt x="366" y="574"/>
                    <a:pt x="372" y="563"/>
                  </a:cubicBezTo>
                  <a:cubicBezTo>
                    <a:pt x="372" y="624"/>
                    <a:pt x="372" y="624"/>
                    <a:pt x="372" y="624"/>
                  </a:cubicBezTo>
                  <a:cubicBezTo>
                    <a:pt x="372" y="625"/>
                    <a:pt x="372" y="625"/>
                    <a:pt x="372" y="625"/>
                  </a:cubicBezTo>
                  <a:cubicBezTo>
                    <a:pt x="372" y="625"/>
                    <a:pt x="372" y="625"/>
                    <a:pt x="372" y="625"/>
                  </a:cubicBezTo>
                  <a:cubicBezTo>
                    <a:pt x="371" y="626"/>
                    <a:pt x="371" y="626"/>
                    <a:pt x="371" y="626"/>
                  </a:cubicBezTo>
                  <a:cubicBezTo>
                    <a:pt x="370" y="627"/>
                    <a:pt x="370" y="627"/>
                    <a:pt x="370" y="627"/>
                  </a:cubicBezTo>
                  <a:cubicBezTo>
                    <a:pt x="370" y="627"/>
                    <a:pt x="370" y="627"/>
                    <a:pt x="370" y="627"/>
                  </a:cubicBezTo>
                  <a:cubicBezTo>
                    <a:pt x="369" y="628"/>
                    <a:pt x="369" y="628"/>
                    <a:pt x="369" y="628"/>
                  </a:cubicBezTo>
                  <a:cubicBezTo>
                    <a:pt x="369" y="629"/>
                    <a:pt x="369" y="629"/>
                    <a:pt x="369" y="629"/>
                  </a:cubicBezTo>
                  <a:cubicBezTo>
                    <a:pt x="368" y="629"/>
                    <a:pt x="368" y="629"/>
                    <a:pt x="368" y="629"/>
                  </a:cubicBezTo>
                  <a:cubicBezTo>
                    <a:pt x="367" y="630"/>
                    <a:pt x="367" y="630"/>
                    <a:pt x="367" y="630"/>
                  </a:cubicBezTo>
                  <a:cubicBezTo>
                    <a:pt x="367" y="630"/>
                    <a:pt x="367" y="630"/>
                    <a:pt x="367" y="630"/>
                  </a:cubicBezTo>
                  <a:cubicBezTo>
                    <a:pt x="364" y="633"/>
                    <a:pt x="367" y="638"/>
                    <a:pt x="371" y="637"/>
                  </a:cubicBezTo>
                  <a:cubicBezTo>
                    <a:pt x="372" y="637"/>
                    <a:pt x="372" y="636"/>
                    <a:pt x="372" y="636"/>
                  </a:cubicBezTo>
                  <a:cubicBezTo>
                    <a:pt x="372" y="666"/>
                    <a:pt x="372" y="666"/>
                    <a:pt x="372" y="666"/>
                  </a:cubicBezTo>
                  <a:close/>
                  <a:moveTo>
                    <a:pt x="372" y="129"/>
                  </a:moveTo>
                  <a:cubicBezTo>
                    <a:pt x="372" y="148"/>
                    <a:pt x="372" y="148"/>
                    <a:pt x="372" y="148"/>
                  </a:cubicBezTo>
                  <a:cubicBezTo>
                    <a:pt x="366" y="152"/>
                    <a:pt x="359" y="156"/>
                    <a:pt x="350" y="157"/>
                  </a:cubicBezTo>
                  <a:cubicBezTo>
                    <a:pt x="350" y="129"/>
                    <a:pt x="350" y="129"/>
                    <a:pt x="350" y="129"/>
                  </a:cubicBezTo>
                  <a:cubicBezTo>
                    <a:pt x="357" y="131"/>
                    <a:pt x="364" y="132"/>
                    <a:pt x="372" y="129"/>
                  </a:cubicBezTo>
                  <a:close/>
                  <a:moveTo>
                    <a:pt x="372" y="404"/>
                  </a:moveTo>
                  <a:cubicBezTo>
                    <a:pt x="372" y="426"/>
                    <a:pt x="372" y="426"/>
                    <a:pt x="372" y="426"/>
                  </a:cubicBezTo>
                  <a:cubicBezTo>
                    <a:pt x="365" y="429"/>
                    <a:pt x="358" y="432"/>
                    <a:pt x="350" y="434"/>
                  </a:cubicBezTo>
                  <a:cubicBezTo>
                    <a:pt x="350" y="413"/>
                    <a:pt x="350" y="413"/>
                    <a:pt x="350" y="413"/>
                  </a:cubicBezTo>
                  <a:cubicBezTo>
                    <a:pt x="358" y="410"/>
                    <a:pt x="365" y="407"/>
                    <a:pt x="372" y="404"/>
                  </a:cubicBezTo>
                  <a:close/>
                  <a:moveTo>
                    <a:pt x="350" y="538"/>
                  </a:moveTo>
                  <a:cubicBezTo>
                    <a:pt x="350" y="473"/>
                    <a:pt x="350" y="473"/>
                    <a:pt x="350" y="473"/>
                  </a:cubicBezTo>
                  <a:cubicBezTo>
                    <a:pt x="356" y="470"/>
                    <a:pt x="361" y="468"/>
                    <a:pt x="365" y="469"/>
                  </a:cubicBezTo>
                  <a:cubicBezTo>
                    <a:pt x="375" y="473"/>
                    <a:pt x="365" y="496"/>
                    <a:pt x="365" y="505"/>
                  </a:cubicBezTo>
                  <a:cubicBezTo>
                    <a:pt x="365" y="513"/>
                    <a:pt x="380" y="540"/>
                    <a:pt x="365" y="543"/>
                  </a:cubicBezTo>
                  <a:cubicBezTo>
                    <a:pt x="361" y="544"/>
                    <a:pt x="356" y="541"/>
                    <a:pt x="350" y="538"/>
                  </a:cubicBezTo>
                  <a:close/>
                  <a:moveTo>
                    <a:pt x="282" y="11"/>
                  </a:moveTo>
                  <a:cubicBezTo>
                    <a:pt x="307" y="2"/>
                    <a:pt x="330" y="0"/>
                    <a:pt x="350" y="2"/>
                  </a:cubicBezTo>
                  <a:cubicBezTo>
                    <a:pt x="350" y="114"/>
                    <a:pt x="350" y="114"/>
                    <a:pt x="350" y="114"/>
                  </a:cubicBezTo>
                  <a:cubicBezTo>
                    <a:pt x="343" y="113"/>
                    <a:pt x="336" y="111"/>
                    <a:pt x="328" y="108"/>
                  </a:cubicBezTo>
                  <a:cubicBezTo>
                    <a:pt x="328" y="108"/>
                    <a:pt x="328" y="108"/>
                    <a:pt x="328" y="108"/>
                  </a:cubicBezTo>
                  <a:cubicBezTo>
                    <a:pt x="335" y="118"/>
                    <a:pt x="342" y="125"/>
                    <a:pt x="350" y="129"/>
                  </a:cubicBezTo>
                  <a:cubicBezTo>
                    <a:pt x="350" y="157"/>
                    <a:pt x="350" y="157"/>
                    <a:pt x="350" y="157"/>
                  </a:cubicBezTo>
                  <a:cubicBezTo>
                    <a:pt x="335" y="159"/>
                    <a:pt x="316" y="154"/>
                    <a:pt x="298" y="133"/>
                  </a:cubicBezTo>
                  <a:cubicBezTo>
                    <a:pt x="291" y="126"/>
                    <a:pt x="286" y="119"/>
                    <a:pt x="282" y="113"/>
                  </a:cubicBezTo>
                  <a:cubicBezTo>
                    <a:pt x="282" y="11"/>
                    <a:pt x="282" y="11"/>
                    <a:pt x="282" y="11"/>
                  </a:cubicBezTo>
                  <a:close/>
                  <a:moveTo>
                    <a:pt x="350" y="666"/>
                  </a:moveTo>
                  <a:cubicBezTo>
                    <a:pt x="282" y="666"/>
                    <a:pt x="282" y="666"/>
                    <a:pt x="282" y="666"/>
                  </a:cubicBezTo>
                  <a:cubicBezTo>
                    <a:pt x="282" y="656"/>
                    <a:pt x="282" y="656"/>
                    <a:pt x="282" y="656"/>
                  </a:cubicBezTo>
                  <a:cubicBezTo>
                    <a:pt x="282" y="657"/>
                    <a:pt x="282" y="657"/>
                    <a:pt x="282" y="657"/>
                  </a:cubicBezTo>
                  <a:cubicBezTo>
                    <a:pt x="283" y="657"/>
                    <a:pt x="283" y="657"/>
                    <a:pt x="283" y="657"/>
                  </a:cubicBezTo>
                  <a:cubicBezTo>
                    <a:pt x="285" y="659"/>
                    <a:pt x="288" y="658"/>
                    <a:pt x="289" y="655"/>
                  </a:cubicBezTo>
                  <a:cubicBezTo>
                    <a:pt x="289" y="653"/>
                    <a:pt x="288" y="652"/>
                    <a:pt x="287" y="651"/>
                  </a:cubicBezTo>
                  <a:cubicBezTo>
                    <a:pt x="287" y="650"/>
                    <a:pt x="287" y="650"/>
                    <a:pt x="287" y="650"/>
                  </a:cubicBezTo>
                  <a:cubicBezTo>
                    <a:pt x="286" y="650"/>
                    <a:pt x="286" y="650"/>
                    <a:pt x="286" y="650"/>
                  </a:cubicBezTo>
                  <a:cubicBezTo>
                    <a:pt x="285" y="649"/>
                    <a:pt x="285" y="649"/>
                    <a:pt x="285" y="649"/>
                  </a:cubicBezTo>
                  <a:cubicBezTo>
                    <a:pt x="285" y="649"/>
                    <a:pt x="285" y="649"/>
                    <a:pt x="285" y="649"/>
                  </a:cubicBezTo>
                  <a:cubicBezTo>
                    <a:pt x="284" y="648"/>
                    <a:pt x="284" y="648"/>
                    <a:pt x="284" y="648"/>
                  </a:cubicBezTo>
                  <a:cubicBezTo>
                    <a:pt x="284" y="648"/>
                    <a:pt x="284" y="648"/>
                    <a:pt x="284" y="648"/>
                  </a:cubicBezTo>
                  <a:cubicBezTo>
                    <a:pt x="283" y="647"/>
                    <a:pt x="283" y="647"/>
                    <a:pt x="283" y="647"/>
                  </a:cubicBezTo>
                  <a:cubicBezTo>
                    <a:pt x="282" y="647"/>
                    <a:pt x="282" y="647"/>
                    <a:pt x="282" y="647"/>
                  </a:cubicBezTo>
                  <a:cubicBezTo>
                    <a:pt x="282" y="647"/>
                    <a:pt x="282" y="647"/>
                    <a:pt x="282" y="647"/>
                  </a:cubicBezTo>
                  <a:cubicBezTo>
                    <a:pt x="282" y="596"/>
                    <a:pt x="282" y="596"/>
                    <a:pt x="282" y="596"/>
                  </a:cubicBezTo>
                  <a:cubicBezTo>
                    <a:pt x="293" y="611"/>
                    <a:pt x="305" y="623"/>
                    <a:pt x="316" y="629"/>
                  </a:cubicBezTo>
                  <a:cubicBezTo>
                    <a:pt x="328" y="621"/>
                    <a:pt x="339" y="609"/>
                    <a:pt x="350" y="595"/>
                  </a:cubicBezTo>
                  <a:cubicBezTo>
                    <a:pt x="350" y="647"/>
                    <a:pt x="350" y="647"/>
                    <a:pt x="350" y="647"/>
                  </a:cubicBezTo>
                  <a:cubicBezTo>
                    <a:pt x="350" y="647"/>
                    <a:pt x="350" y="647"/>
                    <a:pt x="350" y="647"/>
                  </a:cubicBezTo>
                  <a:cubicBezTo>
                    <a:pt x="349" y="647"/>
                    <a:pt x="349" y="647"/>
                    <a:pt x="349" y="647"/>
                  </a:cubicBezTo>
                  <a:cubicBezTo>
                    <a:pt x="349" y="648"/>
                    <a:pt x="349" y="648"/>
                    <a:pt x="349" y="648"/>
                  </a:cubicBezTo>
                  <a:cubicBezTo>
                    <a:pt x="348" y="648"/>
                    <a:pt x="348" y="648"/>
                    <a:pt x="348" y="648"/>
                  </a:cubicBezTo>
                  <a:cubicBezTo>
                    <a:pt x="348" y="649"/>
                    <a:pt x="348" y="649"/>
                    <a:pt x="348" y="649"/>
                  </a:cubicBezTo>
                  <a:cubicBezTo>
                    <a:pt x="347" y="649"/>
                    <a:pt x="347" y="649"/>
                    <a:pt x="347" y="649"/>
                  </a:cubicBezTo>
                  <a:cubicBezTo>
                    <a:pt x="346" y="650"/>
                    <a:pt x="346" y="650"/>
                    <a:pt x="346" y="650"/>
                  </a:cubicBezTo>
                  <a:cubicBezTo>
                    <a:pt x="346" y="650"/>
                    <a:pt x="346" y="650"/>
                    <a:pt x="346" y="650"/>
                  </a:cubicBezTo>
                  <a:cubicBezTo>
                    <a:pt x="345" y="651"/>
                    <a:pt x="345" y="651"/>
                    <a:pt x="345" y="651"/>
                  </a:cubicBezTo>
                  <a:cubicBezTo>
                    <a:pt x="342" y="653"/>
                    <a:pt x="344" y="659"/>
                    <a:pt x="349" y="658"/>
                  </a:cubicBezTo>
                  <a:cubicBezTo>
                    <a:pt x="349" y="657"/>
                    <a:pt x="349" y="657"/>
                    <a:pt x="350" y="657"/>
                  </a:cubicBezTo>
                  <a:cubicBezTo>
                    <a:pt x="350" y="657"/>
                    <a:pt x="350" y="657"/>
                    <a:pt x="350" y="657"/>
                  </a:cubicBezTo>
                  <a:cubicBezTo>
                    <a:pt x="350" y="656"/>
                    <a:pt x="350" y="656"/>
                    <a:pt x="350" y="656"/>
                  </a:cubicBezTo>
                  <a:cubicBezTo>
                    <a:pt x="350" y="666"/>
                    <a:pt x="350" y="666"/>
                    <a:pt x="350" y="666"/>
                  </a:cubicBezTo>
                  <a:close/>
                  <a:moveTo>
                    <a:pt x="350" y="413"/>
                  </a:moveTo>
                  <a:cubicBezTo>
                    <a:pt x="350" y="434"/>
                    <a:pt x="350" y="434"/>
                    <a:pt x="350" y="434"/>
                  </a:cubicBezTo>
                  <a:cubicBezTo>
                    <a:pt x="340" y="436"/>
                    <a:pt x="328" y="438"/>
                    <a:pt x="316" y="438"/>
                  </a:cubicBezTo>
                  <a:cubicBezTo>
                    <a:pt x="304" y="438"/>
                    <a:pt x="293" y="436"/>
                    <a:pt x="282" y="434"/>
                  </a:cubicBezTo>
                  <a:cubicBezTo>
                    <a:pt x="282" y="413"/>
                    <a:pt x="282" y="413"/>
                    <a:pt x="282" y="413"/>
                  </a:cubicBezTo>
                  <a:cubicBezTo>
                    <a:pt x="293" y="416"/>
                    <a:pt x="304" y="417"/>
                    <a:pt x="316" y="417"/>
                  </a:cubicBezTo>
                  <a:cubicBezTo>
                    <a:pt x="328" y="417"/>
                    <a:pt x="340" y="416"/>
                    <a:pt x="350" y="413"/>
                  </a:cubicBezTo>
                  <a:close/>
                  <a:moveTo>
                    <a:pt x="350" y="473"/>
                  </a:moveTo>
                  <a:cubicBezTo>
                    <a:pt x="350" y="538"/>
                    <a:pt x="350" y="538"/>
                    <a:pt x="350" y="538"/>
                  </a:cubicBezTo>
                  <a:cubicBezTo>
                    <a:pt x="341" y="532"/>
                    <a:pt x="332" y="523"/>
                    <a:pt x="327" y="518"/>
                  </a:cubicBezTo>
                  <a:cubicBezTo>
                    <a:pt x="321" y="528"/>
                    <a:pt x="311" y="528"/>
                    <a:pt x="305" y="518"/>
                  </a:cubicBezTo>
                  <a:cubicBezTo>
                    <a:pt x="299" y="524"/>
                    <a:pt x="290" y="532"/>
                    <a:pt x="282" y="538"/>
                  </a:cubicBezTo>
                  <a:cubicBezTo>
                    <a:pt x="282" y="474"/>
                    <a:pt x="282" y="474"/>
                    <a:pt x="282" y="474"/>
                  </a:cubicBezTo>
                  <a:cubicBezTo>
                    <a:pt x="289" y="479"/>
                    <a:pt x="297" y="487"/>
                    <a:pt x="303" y="493"/>
                  </a:cubicBezTo>
                  <a:cubicBezTo>
                    <a:pt x="305" y="487"/>
                    <a:pt x="309" y="480"/>
                    <a:pt x="316" y="480"/>
                  </a:cubicBezTo>
                  <a:cubicBezTo>
                    <a:pt x="323" y="480"/>
                    <a:pt x="327" y="487"/>
                    <a:pt x="329" y="493"/>
                  </a:cubicBezTo>
                  <a:cubicBezTo>
                    <a:pt x="333" y="489"/>
                    <a:pt x="342" y="479"/>
                    <a:pt x="350" y="473"/>
                  </a:cubicBezTo>
                  <a:close/>
                  <a:moveTo>
                    <a:pt x="260" y="20"/>
                  </a:moveTo>
                  <a:cubicBezTo>
                    <a:pt x="268" y="16"/>
                    <a:pt x="275" y="13"/>
                    <a:pt x="282" y="11"/>
                  </a:cubicBezTo>
                  <a:cubicBezTo>
                    <a:pt x="282" y="113"/>
                    <a:pt x="282" y="113"/>
                    <a:pt x="282" y="113"/>
                  </a:cubicBezTo>
                  <a:cubicBezTo>
                    <a:pt x="280" y="110"/>
                    <a:pt x="278" y="107"/>
                    <a:pt x="276" y="105"/>
                  </a:cubicBezTo>
                  <a:cubicBezTo>
                    <a:pt x="271" y="103"/>
                    <a:pt x="265" y="102"/>
                    <a:pt x="260" y="101"/>
                  </a:cubicBezTo>
                  <a:cubicBezTo>
                    <a:pt x="260" y="20"/>
                    <a:pt x="260" y="20"/>
                    <a:pt x="260" y="20"/>
                  </a:cubicBezTo>
                  <a:close/>
                  <a:moveTo>
                    <a:pt x="282" y="666"/>
                  </a:moveTo>
                  <a:cubicBezTo>
                    <a:pt x="260" y="666"/>
                    <a:pt x="260" y="666"/>
                    <a:pt x="260" y="666"/>
                  </a:cubicBezTo>
                  <a:cubicBezTo>
                    <a:pt x="260" y="636"/>
                    <a:pt x="260" y="636"/>
                    <a:pt x="260" y="636"/>
                  </a:cubicBezTo>
                  <a:cubicBezTo>
                    <a:pt x="263" y="639"/>
                    <a:pt x="268" y="635"/>
                    <a:pt x="266" y="631"/>
                  </a:cubicBezTo>
                  <a:cubicBezTo>
                    <a:pt x="265" y="631"/>
                    <a:pt x="265" y="630"/>
                    <a:pt x="265" y="630"/>
                  </a:cubicBezTo>
                  <a:cubicBezTo>
                    <a:pt x="265" y="630"/>
                    <a:pt x="265" y="630"/>
                    <a:pt x="265" y="630"/>
                  </a:cubicBezTo>
                  <a:cubicBezTo>
                    <a:pt x="264" y="629"/>
                    <a:pt x="264" y="629"/>
                    <a:pt x="264" y="629"/>
                  </a:cubicBezTo>
                  <a:cubicBezTo>
                    <a:pt x="264" y="629"/>
                    <a:pt x="264" y="629"/>
                    <a:pt x="264" y="629"/>
                  </a:cubicBezTo>
                  <a:cubicBezTo>
                    <a:pt x="263" y="628"/>
                    <a:pt x="263" y="628"/>
                    <a:pt x="263" y="628"/>
                  </a:cubicBezTo>
                  <a:cubicBezTo>
                    <a:pt x="263" y="627"/>
                    <a:pt x="263" y="627"/>
                    <a:pt x="263" y="627"/>
                  </a:cubicBezTo>
                  <a:cubicBezTo>
                    <a:pt x="262" y="627"/>
                    <a:pt x="262" y="627"/>
                    <a:pt x="262" y="627"/>
                  </a:cubicBezTo>
                  <a:cubicBezTo>
                    <a:pt x="261" y="626"/>
                    <a:pt x="261" y="626"/>
                    <a:pt x="261" y="626"/>
                  </a:cubicBezTo>
                  <a:cubicBezTo>
                    <a:pt x="261" y="625"/>
                    <a:pt x="261" y="625"/>
                    <a:pt x="261" y="625"/>
                  </a:cubicBezTo>
                  <a:cubicBezTo>
                    <a:pt x="260" y="625"/>
                    <a:pt x="260" y="625"/>
                    <a:pt x="260" y="625"/>
                  </a:cubicBezTo>
                  <a:cubicBezTo>
                    <a:pt x="260" y="624"/>
                    <a:pt x="260" y="624"/>
                    <a:pt x="260" y="624"/>
                  </a:cubicBezTo>
                  <a:cubicBezTo>
                    <a:pt x="260" y="563"/>
                    <a:pt x="260" y="563"/>
                    <a:pt x="260" y="563"/>
                  </a:cubicBezTo>
                  <a:cubicBezTo>
                    <a:pt x="267" y="575"/>
                    <a:pt x="274" y="586"/>
                    <a:pt x="282" y="596"/>
                  </a:cubicBezTo>
                  <a:cubicBezTo>
                    <a:pt x="282" y="647"/>
                    <a:pt x="282" y="647"/>
                    <a:pt x="282" y="647"/>
                  </a:cubicBezTo>
                  <a:cubicBezTo>
                    <a:pt x="282" y="646"/>
                    <a:pt x="282" y="646"/>
                    <a:pt x="282" y="646"/>
                  </a:cubicBezTo>
                  <a:cubicBezTo>
                    <a:pt x="281" y="646"/>
                    <a:pt x="281" y="646"/>
                    <a:pt x="281" y="646"/>
                  </a:cubicBezTo>
                  <a:cubicBezTo>
                    <a:pt x="278" y="643"/>
                    <a:pt x="273" y="648"/>
                    <a:pt x="276" y="652"/>
                  </a:cubicBezTo>
                  <a:cubicBezTo>
                    <a:pt x="276" y="652"/>
                    <a:pt x="277" y="652"/>
                    <a:pt x="277" y="652"/>
                  </a:cubicBezTo>
                  <a:cubicBezTo>
                    <a:pt x="277" y="652"/>
                    <a:pt x="277" y="652"/>
                    <a:pt x="277" y="652"/>
                  </a:cubicBezTo>
                  <a:cubicBezTo>
                    <a:pt x="278" y="653"/>
                    <a:pt x="278" y="653"/>
                    <a:pt x="278" y="653"/>
                  </a:cubicBezTo>
                  <a:cubicBezTo>
                    <a:pt x="278" y="654"/>
                    <a:pt x="278" y="654"/>
                    <a:pt x="278" y="654"/>
                  </a:cubicBezTo>
                  <a:cubicBezTo>
                    <a:pt x="279" y="654"/>
                    <a:pt x="279" y="654"/>
                    <a:pt x="279" y="654"/>
                  </a:cubicBezTo>
                  <a:cubicBezTo>
                    <a:pt x="280" y="655"/>
                    <a:pt x="280" y="655"/>
                    <a:pt x="280" y="655"/>
                  </a:cubicBezTo>
                  <a:cubicBezTo>
                    <a:pt x="280" y="655"/>
                    <a:pt x="280" y="655"/>
                    <a:pt x="280" y="655"/>
                  </a:cubicBezTo>
                  <a:cubicBezTo>
                    <a:pt x="281" y="656"/>
                    <a:pt x="281" y="656"/>
                    <a:pt x="281" y="656"/>
                  </a:cubicBezTo>
                  <a:cubicBezTo>
                    <a:pt x="282" y="656"/>
                    <a:pt x="282" y="656"/>
                    <a:pt x="282" y="656"/>
                  </a:cubicBezTo>
                  <a:cubicBezTo>
                    <a:pt x="282" y="656"/>
                    <a:pt x="282" y="656"/>
                    <a:pt x="282" y="656"/>
                  </a:cubicBezTo>
                  <a:cubicBezTo>
                    <a:pt x="282" y="666"/>
                    <a:pt x="282" y="666"/>
                    <a:pt x="282" y="666"/>
                  </a:cubicBezTo>
                  <a:close/>
                  <a:moveTo>
                    <a:pt x="282" y="413"/>
                  </a:moveTo>
                  <a:cubicBezTo>
                    <a:pt x="282" y="434"/>
                    <a:pt x="282" y="434"/>
                    <a:pt x="282" y="434"/>
                  </a:cubicBezTo>
                  <a:cubicBezTo>
                    <a:pt x="274" y="432"/>
                    <a:pt x="267" y="429"/>
                    <a:pt x="260" y="426"/>
                  </a:cubicBezTo>
                  <a:cubicBezTo>
                    <a:pt x="260" y="404"/>
                    <a:pt x="260" y="404"/>
                    <a:pt x="260" y="404"/>
                  </a:cubicBezTo>
                  <a:cubicBezTo>
                    <a:pt x="267" y="407"/>
                    <a:pt x="274" y="410"/>
                    <a:pt x="282" y="413"/>
                  </a:cubicBezTo>
                  <a:close/>
                  <a:moveTo>
                    <a:pt x="282" y="474"/>
                  </a:moveTo>
                  <a:cubicBezTo>
                    <a:pt x="282" y="538"/>
                    <a:pt x="282" y="538"/>
                    <a:pt x="282" y="538"/>
                  </a:cubicBezTo>
                  <a:cubicBezTo>
                    <a:pt x="274" y="542"/>
                    <a:pt x="267" y="545"/>
                    <a:pt x="264" y="541"/>
                  </a:cubicBezTo>
                  <a:cubicBezTo>
                    <a:pt x="255" y="533"/>
                    <a:pt x="267" y="514"/>
                    <a:pt x="267" y="505"/>
                  </a:cubicBezTo>
                  <a:cubicBezTo>
                    <a:pt x="267" y="496"/>
                    <a:pt x="257" y="473"/>
                    <a:pt x="267" y="469"/>
                  </a:cubicBezTo>
                  <a:cubicBezTo>
                    <a:pt x="271" y="468"/>
                    <a:pt x="277" y="470"/>
                    <a:pt x="282" y="474"/>
                  </a:cubicBezTo>
                  <a:close/>
                  <a:moveTo>
                    <a:pt x="241" y="25"/>
                  </a:moveTo>
                  <a:cubicBezTo>
                    <a:pt x="244" y="25"/>
                    <a:pt x="247" y="25"/>
                    <a:pt x="250" y="25"/>
                  </a:cubicBezTo>
                  <a:cubicBezTo>
                    <a:pt x="253" y="23"/>
                    <a:pt x="257" y="21"/>
                    <a:pt x="260" y="20"/>
                  </a:cubicBezTo>
                  <a:cubicBezTo>
                    <a:pt x="260" y="101"/>
                    <a:pt x="260" y="101"/>
                    <a:pt x="260" y="101"/>
                  </a:cubicBezTo>
                  <a:cubicBezTo>
                    <a:pt x="254" y="100"/>
                    <a:pt x="247" y="100"/>
                    <a:pt x="241" y="101"/>
                  </a:cubicBezTo>
                  <a:cubicBezTo>
                    <a:pt x="241" y="25"/>
                    <a:pt x="241" y="25"/>
                    <a:pt x="241" y="25"/>
                  </a:cubicBezTo>
                  <a:close/>
                  <a:moveTo>
                    <a:pt x="260" y="666"/>
                  </a:moveTo>
                  <a:cubicBezTo>
                    <a:pt x="241" y="666"/>
                    <a:pt x="241" y="666"/>
                    <a:pt x="241" y="666"/>
                  </a:cubicBezTo>
                  <a:cubicBezTo>
                    <a:pt x="241" y="612"/>
                    <a:pt x="241" y="612"/>
                    <a:pt x="241" y="612"/>
                  </a:cubicBezTo>
                  <a:cubicBezTo>
                    <a:pt x="244" y="615"/>
                    <a:pt x="248" y="611"/>
                    <a:pt x="247" y="607"/>
                  </a:cubicBezTo>
                  <a:cubicBezTo>
                    <a:pt x="247" y="607"/>
                    <a:pt x="246" y="607"/>
                    <a:pt x="246" y="607"/>
                  </a:cubicBezTo>
                  <a:cubicBezTo>
                    <a:pt x="246" y="606"/>
                    <a:pt x="246" y="606"/>
                    <a:pt x="246" y="606"/>
                  </a:cubicBezTo>
                  <a:cubicBezTo>
                    <a:pt x="246" y="606"/>
                    <a:pt x="246" y="606"/>
                    <a:pt x="246" y="606"/>
                  </a:cubicBezTo>
                  <a:cubicBezTo>
                    <a:pt x="245" y="605"/>
                    <a:pt x="245" y="605"/>
                    <a:pt x="245" y="605"/>
                  </a:cubicBezTo>
                  <a:cubicBezTo>
                    <a:pt x="244" y="604"/>
                    <a:pt x="244" y="604"/>
                    <a:pt x="244" y="604"/>
                  </a:cubicBezTo>
                  <a:cubicBezTo>
                    <a:pt x="244" y="603"/>
                    <a:pt x="244" y="603"/>
                    <a:pt x="244" y="603"/>
                  </a:cubicBezTo>
                  <a:cubicBezTo>
                    <a:pt x="243" y="603"/>
                    <a:pt x="243" y="603"/>
                    <a:pt x="243" y="603"/>
                  </a:cubicBezTo>
                  <a:cubicBezTo>
                    <a:pt x="243" y="602"/>
                    <a:pt x="243" y="602"/>
                    <a:pt x="243" y="602"/>
                  </a:cubicBezTo>
                  <a:cubicBezTo>
                    <a:pt x="242" y="601"/>
                    <a:pt x="242" y="601"/>
                    <a:pt x="242" y="601"/>
                  </a:cubicBezTo>
                  <a:cubicBezTo>
                    <a:pt x="242" y="600"/>
                    <a:pt x="242" y="600"/>
                    <a:pt x="242" y="600"/>
                  </a:cubicBezTo>
                  <a:cubicBezTo>
                    <a:pt x="242" y="600"/>
                    <a:pt x="241" y="600"/>
                    <a:pt x="241" y="599"/>
                  </a:cubicBezTo>
                  <a:cubicBezTo>
                    <a:pt x="241" y="527"/>
                    <a:pt x="241" y="527"/>
                    <a:pt x="241" y="527"/>
                  </a:cubicBezTo>
                  <a:cubicBezTo>
                    <a:pt x="247" y="539"/>
                    <a:pt x="253" y="551"/>
                    <a:pt x="260" y="563"/>
                  </a:cubicBezTo>
                  <a:cubicBezTo>
                    <a:pt x="260" y="624"/>
                    <a:pt x="260" y="624"/>
                    <a:pt x="260" y="624"/>
                  </a:cubicBezTo>
                  <a:cubicBezTo>
                    <a:pt x="257" y="622"/>
                    <a:pt x="252" y="625"/>
                    <a:pt x="254" y="629"/>
                  </a:cubicBezTo>
                  <a:cubicBezTo>
                    <a:pt x="254" y="629"/>
                    <a:pt x="254" y="630"/>
                    <a:pt x="255" y="630"/>
                  </a:cubicBezTo>
                  <a:cubicBezTo>
                    <a:pt x="255" y="631"/>
                    <a:pt x="255" y="631"/>
                    <a:pt x="255" y="631"/>
                  </a:cubicBezTo>
                  <a:cubicBezTo>
                    <a:pt x="256" y="631"/>
                    <a:pt x="256" y="631"/>
                    <a:pt x="256" y="631"/>
                  </a:cubicBezTo>
                  <a:cubicBezTo>
                    <a:pt x="256" y="632"/>
                    <a:pt x="256" y="632"/>
                    <a:pt x="256" y="632"/>
                  </a:cubicBezTo>
                  <a:cubicBezTo>
                    <a:pt x="257" y="633"/>
                    <a:pt x="257" y="633"/>
                    <a:pt x="257" y="633"/>
                  </a:cubicBezTo>
                  <a:cubicBezTo>
                    <a:pt x="258" y="633"/>
                    <a:pt x="258" y="633"/>
                    <a:pt x="258" y="633"/>
                  </a:cubicBezTo>
                  <a:cubicBezTo>
                    <a:pt x="258" y="634"/>
                    <a:pt x="258" y="634"/>
                    <a:pt x="258" y="634"/>
                  </a:cubicBezTo>
                  <a:cubicBezTo>
                    <a:pt x="259" y="635"/>
                    <a:pt x="259" y="635"/>
                    <a:pt x="259" y="635"/>
                  </a:cubicBezTo>
                  <a:cubicBezTo>
                    <a:pt x="260" y="635"/>
                    <a:pt x="260" y="635"/>
                    <a:pt x="260" y="635"/>
                  </a:cubicBezTo>
                  <a:cubicBezTo>
                    <a:pt x="260" y="636"/>
                    <a:pt x="260" y="636"/>
                    <a:pt x="260" y="636"/>
                  </a:cubicBezTo>
                  <a:cubicBezTo>
                    <a:pt x="260" y="636"/>
                    <a:pt x="260" y="636"/>
                    <a:pt x="260" y="636"/>
                  </a:cubicBezTo>
                  <a:cubicBezTo>
                    <a:pt x="260" y="666"/>
                    <a:pt x="260" y="666"/>
                    <a:pt x="260" y="666"/>
                  </a:cubicBezTo>
                  <a:close/>
                  <a:moveTo>
                    <a:pt x="260" y="404"/>
                  </a:moveTo>
                  <a:cubicBezTo>
                    <a:pt x="260" y="426"/>
                    <a:pt x="260" y="426"/>
                    <a:pt x="260" y="426"/>
                  </a:cubicBezTo>
                  <a:cubicBezTo>
                    <a:pt x="256" y="424"/>
                    <a:pt x="251" y="422"/>
                    <a:pt x="247" y="419"/>
                  </a:cubicBezTo>
                  <a:cubicBezTo>
                    <a:pt x="246" y="426"/>
                    <a:pt x="244" y="432"/>
                    <a:pt x="241" y="438"/>
                  </a:cubicBezTo>
                  <a:cubicBezTo>
                    <a:pt x="241" y="391"/>
                    <a:pt x="241" y="391"/>
                    <a:pt x="241" y="391"/>
                  </a:cubicBezTo>
                  <a:cubicBezTo>
                    <a:pt x="247" y="396"/>
                    <a:pt x="253" y="400"/>
                    <a:pt x="260" y="404"/>
                  </a:cubicBezTo>
                  <a:close/>
                  <a:moveTo>
                    <a:pt x="225" y="421"/>
                  </a:moveTo>
                  <a:cubicBezTo>
                    <a:pt x="226" y="416"/>
                    <a:pt x="227" y="411"/>
                    <a:pt x="228" y="405"/>
                  </a:cubicBezTo>
                  <a:cubicBezTo>
                    <a:pt x="227" y="405"/>
                    <a:pt x="226" y="404"/>
                    <a:pt x="225" y="403"/>
                  </a:cubicBezTo>
                  <a:cubicBezTo>
                    <a:pt x="225" y="376"/>
                    <a:pt x="225" y="376"/>
                    <a:pt x="225" y="376"/>
                  </a:cubicBezTo>
                  <a:cubicBezTo>
                    <a:pt x="230" y="382"/>
                    <a:pt x="235" y="387"/>
                    <a:pt x="241" y="391"/>
                  </a:cubicBezTo>
                  <a:cubicBezTo>
                    <a:pt x="241" y="438"/>
                    <a:pt x="241" y="438"/>
                    <a:pt x="241" y="438"/>
                  </a:cubicBezTo>
                  <a:cubicBezTo>
                    <a:pt x="237" y="448"/>
                    <a:pt x="231" y="458"/>
                    <a:pt x="225" y="466"/>
                  </a:cubicBezTo>
                  <a:cubicBezTo>
                    <a:pt x="225" y="421"/>
                    <a:pt x="225" y="421"/>
                    <a:pt x="225" y="421"/>
                  </a:cubicBezTo>
                  <a:close/>
                  <a:moveTo>
                    <a:pt x="225" y="29"/>
                  </a:moveTo>
                  <a:cubicBezTo>
                    <a:pt x="230" y="27"/>
                    <a:pt x="235" y="26"/>
                    <a:pt x="241" y="25"/>
                  </a:cubicBezTo>
                  <a:cubicBezTo>
                    <a:pt x="241" y="101"/>
                    <a:pt x="241" y="101"/>
                    <a:pt x="241" y="101"/>
                  </a:cubicBezTo>
                  <a:cubicBezTo>
                    <a:pt x="235" y="102"/>
                    <a:pt x="230" y="105"/>
                    <a:pt x="225" y="109"/>
                  </a:cubicBezTo>
                  <a:cubicBezTo>
                    <a:pt x="225" y="29"/>
                    <a:pt x="225" y="29"/>
                    <a:pt x="225" y="29"/>
                  </a:cubicBezTo>
                  <a:close/>
                  <a:moveTo>
                    <a:pt x="241" y="666"/>
                  </a:moveTo>
                  <a:cubicBezTo>
                    <a:pt x="225" y="666"/>
                    <a:pt x="225" y="666"/>
                    <a:pt x="225" y="666"/>
                  </a:cubicBezTo>
                  <a:cubicBezTo>
                    <a:pt x="225" y="586"/>
                    <a:pt x="225" y="586"/>
                    <a:pt x="225" y="586"/>
                  </a:cubicBezTo>
                  <a:cubicBezTo>
                    <a:pt x="227" y="588"/>
                    <a:pt x="232" y="585"/>
                    <a:pt x="230" y="581"/>
                  </a:cubicBezTo>
                  <a:cubicBezTo>
                    <a:pt x="230" y="581"/>
                    <a:pt x="230" y="581"/>
                    <a:pt x="230" y="581"/>
                  </a:cubicBezTo>
                  <a:cubicBezTo>
                    <a:pt x="229" y="580"/>
                    <a:pt x="229" y="580"/>
                    <a:pt x="229" y="580"/>
                  </a:cubicBezTo>
                  <a:cubicBezTo>
                    <a:pt x="229" y="580"/>
                    <a:pt x="229" y="580"/>
                    <a:pt x="229" y="580"/>
                  </a:cubicBezTo>
                  <a:cubicBezTo>
                    <a:pt x="229" y="579"/>
                    <a:pt x="229" y="579"/>
                    <a:pt x="229" y="579"/>
                  </a:cubicBezTo>
                  <a:cubicBezTo>
                    <a:pt x="228" y="578"/>
                    <a:pt x="228" y="578"/>
                    <a:pt x="228" y="578"/>
                  </a:cubicBezTo>
                  <a:cubicBezTo>
                    <a:pt x="228" y="577"/>
                    <a:pt x="228" y="577"/>
                    <a:pt x="228" y="577"/>
                  </a:cubicBezTo>
                  <a:cubicBezTo>
                    <a:pt x="227" y="576"/>
                    <a:pt x="227" y="576"/>
                    <a:pt x="227" y="576"/>
                  </a:cubicBezTo>
                  <a:cubicBezTo>
                    <a:pt x="227" y="576"/>
                    <a:pt x="227" y="576"/>
                    <a:pt x="227" y="576"/>
                  </a:cubicBezTo>
                  <a:cubicBezTo>
                    <a:pt x="226" y="575"/>
                    <a:pt x="226" y="575"/>
                    <a:pt x="226" y="575"/>
                  </a:cubicBezTo>
                  <a:cubicBezTo>
                    <a:pt x="226" y="574"/>
                    <a:pt x="226" y="574"/>
                    <a:pt x="226" y="574"/>
                  </a:cubicBezTo>
                  <a:cubicBezTo>
                    <a:pt x="226" y="574"/>
                    <a:pt x="225" y="573"/>
                    <a:pt x="225" y="573"/>
                  </a:cubicBezTo>
                  <a:cubicBezTo>
                    <a:pt x="225" y="484"/>
                    <a:pt x="225" y="484"/>
                    <a:pt x="225" y="484"/>
                  </a:cubicBezTo>
                  <a:cubicBezTo>
                    <a:pt x="228" y="497"/>
                    <a:pt x="234" y="511"/>
                    <a:pt x="241" y="527"/>
                  </a:cubicBezTo>
                  <a:cubicBezTo>
                    <a:pt x="241" y="599"/>
                    <a:pt x="241" y="599"/>
                    <a:pt x="241" y="599"/>
                  </a:cubicBezTo>
                  <a:cubicBezTo>
                    <a:pt x="239" y="598"/>
                    <a:pt x="235" y="600"/>
                    <a:pt x="235" y="603"/>
                  </a:cubicBezTo>
                  <a:cubicBezTo>
                    <a:pt x="235" y="604"/>
                    <a:pt x="236" y="604"/>
                    <a:pt x="236" y="605"/>
                  </a:cubicBezTo>
                  <a:cubicBezTo>
                    <a:pt x="236" y="606"/>
                    <a:pt x="236" y="606"/>
                    <a:pt x="236" y="606"/>
                  </a:cubicBezTo>
                  <a:cubicBezTo>
                    <a:pt x="237" y="606"/>
                    <a:pt x="237" y="606"/>
                    <a:pt x="237" y="606"/>
                  </a:cubicBezTo>
                  <a:cubicBezTo>
                    <a:pt x="237" y="607"/>
                    <a:pt x="237" y="607"/>
                    <a:pt x="237" y="607"/>
                  </a:cubicBezTo>
                  <a:cubicBezTo>
                    <a:pt x="238" y="608"/>
                    <a:pt x="238" y="608"/>
                    <a:pt x="238" y="608"/>
                  </a:cubicBezTo>
                  <a:cubicBezTo>
                    <a:pt x="238" y="609"/>
                    <a:pt x="238" y="609"/>
                    <a:pt x="238" y="609"/>
                  </a:cubicBezTo>
                  <a:cubicBezTo>
                    <a:pt x="239" y="610"/>
                    <a:pt x="239" y="610"/>
                    <a:pt x="239" y="610"/>
                  </a:cubicBezTo>
                  <a:cubicBezTo>
                    <a:pt x="240" y="610"/>
                    <a:pt x="240" y="610"/>
                    <a:pt x="240" y="610"/>
                  </a:cubicBezTo>
                  <a:cubicBezTo>
                    <a:pt x="240" y="611"/>
                    <a:pt x="240" y="611"/>
                    <a:pt x="240" y="611"/>
                  </a:cubicBezTo>
                  <a:cubicBezTo>
                    <a:pt x="240" y="611"/>
                    <a:pt x="240" y="611"/>
                    <a:pt x="240" y="611"/>
                  </a:cubicBezTo>
                  <a:cubicBezTo>
                    <a:pt x="241" y="612"/>
                    <a:pt x="241" y="612"/>
                    <a:pt x="241" y="612"/>
                  </a:cubicBezTo>
                  <a:lnTo>
                    <a:pt x="241" y="666"/>
                  </a:lnTo>
                  <a:close/>
                  <a:moveTo>
                    <a:pt x="210" y="448"/>
                  </a:moveTo>
                  <a:cubicBezTo>
                    <a:pt x="217" y="440"/>
                    <a:pt x="222" y="431"/>
                    <a:pt x="225" y="421"/>
                  </a:cubicBezTo>
                  <a:cubicBezTo>
                    <a:pt x="225" y="466"/>
                    <a:pt x="225" y="466"/>
                    <a:pt x="225" y="466"/>
                  </a:cubicBezTo>
                  <a:cubicBezTo>
                    <a:pt x="224" y="468"/>
                    <a:pt x="222" y="469"/>
                    <a:pt x="221" y="470"/>
                  </a:cubicBezTo>
                  <a:cubicBezTo>
                    <a:pt x="222" y="474"/>
                    <a:pt x="223" y="479"/>
                    <a:pt x="225" y="484"/>
                  </a:cubicBezTo>
                  <a:cubicBezTo>
                    <a:pt x="225" y="573"/>
                    <a:pt x="225" y="573"/>
                    <a:pt x="225" y="573"/>
                  </a:cubicBezTo>
                  <a:cubicBezTo>
                    <a:pt x="222" y="571"/>
                    <a:pt x="218" y="574"/>
                    <a:pt x="219" y="578"/>
                  </a:cubicBezTo>
                  <a:cubicBezTo>
                    <a:pt x="219" y="578"/>
                    <a:pt x="219" y="578"/>
                    <a:pt x="220" y="578"/>
                  </a:cubicBezTo>
                  <a:cubicBezTo>
                    <a:pt x="220" y="579"/>
                    <a:pt x="220" y="579"/>
                    <a:pt x="220" y="579"/>
                  </a:cubicBezTo>
                  <a:cubicBezTo>
                    <a:pt x="220" y="580"/>
                    <a:pt x="220" y="580"/>
                    <a:pt x="220" y="580"/>
                  </a:cubicBezTo>
                  <a:cubicBezTo>
                    <a:pt x="221" y="580"/>
                    <a:pt x="221" y="580"/>
                    <a:pt x="221" y="580"/>
                  </a:cubicBezTo>
                  <a:cubicBezTo>
                    <a:pt x="221" y="581"/>
                    <a:pt x="221" y="581"/>
                    <a:pt x="221" y="581"/>
                  </a:cubicBezTo>
                  <a:cubicBezTo>
                    <a:pt x="222" y="582"/>
                    <a:pt x="222" y="582"/>
                    <a:pt x="222" y="582"/>
                  </a:cubicBezTo>
                  <a:cubicBezTo>
                    <a:pt x="222" y="583"/>
                    <a:pt x="222" y="583"/>
                    <a:pt x="222" y="583"/>
                  </a:cubicBezTo>
                  <a:cubicBezTo>
                    <a:pt x="223" y="584"/>
                    <a:pt x="223" y="584"/>
                    <a:pt x="223" y="584"/>
                  </a:cubicBezTo>
                  <a:cubicBezTo>
                    <a:pt x="223" y="585"/>
                    <a:pt x="223" y="585"/>
                    <a:pt x="223" y="585"/>
                  </a:cubicBezTo>
                  <a:cubicBezTo>
                    <a:pt x="223" y="585"/>
                    <a:pt x="223" y="585"/>
                    <a:pt x="223" y="585"/>
                  </a:cubicBezTo>
                  <a:cubicBezTo>
                    <a:pt x="224" y="586"/>
                    <a:pt x="224" y="586"/>
                    <a:pt x="225" y="586"/>
                  </a:cubicBezTo>
                  <a:cubicBezTo>
                    <a:pt x="225" y="666"/>
                    <a:pt x="225" y="666"/>
                    <a:pt x="225" y="666"/>
                  </a:cubicBezTo>
                  <a:cubicBezTo>
                    <a:pt x="210" y="666"/>
                    <a:pt x="210" y="666"/>
                    <a:pt x="210" y="666"/>
                  </a:cubicBezTo>
                  <a:cubicBezTo>
                    <a:pt x="210" y="559"/>
                    <a:pt x="210" y="559"/>
                    <a:pt x="210" y="559"/>
                  </a:cubicBezTo>
                  <a:cubicBezTo>
                    <a:pt x="211" y="559"/>
                    <a:pt x="212" y="559"/>
                    <a:pt x="212" y="559"/>
                  </a:cubicBezTo>
                  <a:cubicBezTo>
                    <a:pt x="215" y="559"/>
                    <a:pt x="217" y="556"/>
                    <a:pt x="215" y="554"/>
                  </a:cubicBezTo>
                  <a:cubicBezTo>
                    <a:pt x="215" y="553"/>
                    <a:pt x="215" y="553"/>
                    <a:pt x="215" y="553"/>
                  </a:cubicBezTo>
                  <a:cubicBezTo>
                    <a:pt x="215" y="552"/>
                    <a:pt x="215" y="552"/>
                    <a:pt x="215" y="552"/>
                  </a:cubicBezTo>
                  <a:cubicBezTo>
                    <a:pt x="214" y="552"/>
                    <a:pt x="214" y="552"/>
                    <a:pt x="214" y="552"/>
                  </a:cubicBezTo>
                  <a:cubicBezTo>
                    <a:pt x="214" y="551"/>
                    <a:pt x="214" y="551"/>
                    <a:pt x="214" y="551"/>
                  </a:cubicBezTo>
                  <a:cubicBezTo>
                    <a:pt x="214" y="550"/>
                    <a:pt x="214" y="550"/>
                    <a:pt x="214" y="550"/>
                  </a:cubicBezTo>
                  <a:cubicBezTo>
                    <a:pt x="213" y="549"/>
                    <a:pt x="213" y="549"/>
                    <a:pt x="213" y="549"/>
                  </a:cubicBezTo>
                  <a:cubicBezTo>
                    <a:pt x="213" y="548"/>
                    <a:pt x="213" y="548"/>
                    <a:pt x="213" y="548"/>
                  </a:cubicBezTo>
                  <a:cubicBezTo>
                    <a:pt x="213" y="548"/>
                    <a:pt x="213" y="548"/>
                    <a:pt x="213" y="548"/>
                  </a:cubicBezTo>
                  <a:cubicBezTo>
                    <a:pt x="212" y="547"/>
                    <a:pt x="212" y="547"/>
                    <a:pt x="212" y="547"/>
                  </a:cubicBezTo>
                  <a:cubicBezTo>
                    <a:pt x="212" y="547"/>
                    <a:pt x="212" y="547"/>
                    <a:pt x="212" y="547"/>
                  </a:cubicBezTo>
                  <a:cubicBezTo>
                    <a:pt x="212" y="546"/>
                    <a:pt x="211" y="545"/>
                    <a:pt x="210" y="545"/>
                  </a:cubicBezTo>
                  <a:cubicBezTo>
                    <a:pt x="210" y="448"/>
                    <a:pt x="210" y="448"/>
                    <a:pt x="210" y="448"/>
                  </a:cubicBezTo>
                  <a:close/>
                  <a:moveTo>
                    <a:pt x="225" y="403"/>
                  </a:moveTo>
                  <a:cubicBezTo>
                    <a:pt x="220" y="399"/>
                    <a:pt x="215" y="394"/>
                    <a:pt x="210" y="389"/>
                  </a:cubicBezTo>
                  <a:cubicBezTo>
                    <a:pt x="210" y="359"/>
                    <a:pt x="210" y="359"/>
                    <a:pt x="210" y="359"/>
                  </a:cubicBezTo>
                  <a:cubicBezTo>
                    <a:pt x="215" y="365"/>
                    <a:pt x="220" y="371"/>
                    <a:pt x="225" y="376"/>
                  </a:cubicBezTo>
                  <a:cubicBezTo>
                    <a:pt x="225" y="403"/>
                    <a:pt x="225" y="403"/>
                    <a:pt x="225" y="403"/>
                  </a:cubicBezTo>
                  <a:close/>
                  <a:moveTo>
                    <a:pt x="210" y="34"/>
                  </a:moveTo>
                  <a:cubicBezTo>
                    <a:pt x="215" y="32"/>
                    <a:pt x="220" y="30"/>
                    <a:pt x="225" y="29"/>
                  </a:cubicBezTo>
                  <a:cubicBezTo>
                    <a:pt x="225" y="109"/>
                    <a:pt x="225" y="109"/>
                    <a:pt x="225" y="109"/>
                  </a:cubicBezTo>
                  <a:cubicBezTo>
                    <a:pt x="220" y="112"/>
                    <a:pt x="215" y="117"/>
                    <a:pt x="210" y="124"/>
                  </a:cubicBezTo>
                  <a:lnTo>
                    <a:pt x="210" y="34"/>
                  </a:lnTo>
                  <a:close/>
                  <a:moveTo>
                    <a:pt x="199" y="459"/>
                  </a:moveTo>
                  <a:cubicBezTo>
                    <a:pt x="203" y="456"/>
                    <a:pt x="207" y="452"/>
                    <a:pt x="210" y="448"/>
                  </a:cubicBezTo>
                  <a:cubicBezTo>
                    <a:pt x="210" y="545"/>
                    <a:pt x="210" y="545"/>
                    <a:pt x="210" y="545"/>
                  </a:cubicBezTo>
                  <a:cubicBezTo>
                    <a:pt x="208" y="543"/>
                    <a:pt x="204" y="546"/>
                    <a:pt x="205" y="549"/>
                  </a:cubicBezTo>
                  <a:cubicBezTo>
                    <a:pt x="205" y="550"/>
                    <a:pt x="205" y="550"/>
                    <a:pt x="205" y="550"/>
                  </a:cubicBezTo>
                  <a:cubicBezTo>
                    <a:pt x="206" y="550"/>
                    <a:pt x="206" y="550"/>
                    <a:pt x="206" y="550"/>
                  </a:cubicBezTo>
                  <a:cubicBezTo>
                    <a:pt x="206" y="551"/>
                    <a:pt x="206" y="551"/>
                    <a:pt x="206" y="551"/>
                  </a:cubicBezTo>
                  <a:cubicBezTo>
                    <a:pt x="206" y="552"/>
                    <a:pt x="206" y="552"/>
                    <a:pt x="206" y="552"/>
                  </a:cubicBezTo>
                  <a:cubicBezTo>
                    <a:pt x="207" y="553"/>
                    <a:pt x="207" y="553"/>
                    <a:pt x="207" y="553"/>
                  </a:cubicBezTo>
                  <a:cubicBezTo>
                    <a:pt x="207" y="553"/>
                    <a:pt x="207" y="553"/>
                    <a:pt x="207" y="553"/>
                  </a:cubicBezTo>
                  <a:cubicBezTo>
                    <a:pt x="207" y="554"/>
                    <a:pt x="207" y="554"/>
                    <a:pt x="207" y="554"/>
                  </a:cubicBezTo>
                  <a:cubicBezTo>
                    <a:pt x="208" y="555"/>
                    <a:pt x="208" y="555"/>
                    <a:pt x="208" y="555"/>
                  </a:cubicBezTo>
                  <a:cubicBezTo>
                    <a:pt x="208" y="556"/>
                    <a:pt x="208" y="556"/>
                    <a:pt x="208" y="556"/>
                  </a:cubicBezTo>
                  <a:cubicBezTo>
                    <a:pt x="209" y="557"/>
                    <a:pt x="209" y="557"/>
                    <a:pt x="209" y="557"/>
                  </a:cubicBezTo>
                  <a:cubicBezTo>
                    <a:pt x="209" y="557"/>
                    <a:pt x="209" y="557"/>
                    <a:pt x="209" y="557"/>
                  </a:cubicBezTo>
                  <a:cubicBezTo>
                    <a:pt x="209" y="558"/>
                    <a:pt x="210" y="559"/>
                    <a:pt x="210" y="559"/>
                  </a:cubicBezTo>
                  <a:cubicBezTo>
                    <a:pt x="210" y="666"/>
                    <a:pt x="210" y="666"/>
                    <a:pt x="210" y="666"/>
                  </a:cubicBezTo>
                  <a:cubicBezTo>
                    <a:pt x="199" y="666"/>
                    <a:pt x="199" y="666"/>
                    <a:pt x="199" y="666"/>
                  </a:cubicBezTo>
                  <a:cubicBezTo>
                    <a:pt x="199" y="530"/>
                    <a:pt x="199" y="530"/>
                    <a:pt x="199" y="530"/>
                  </a:cubicBezTo>
                  <a:cubicBezTo>
                    <a:pt x="199" y="531"/>
                    <a:pt x="200" y="531"/>
                    <a:pt x="201" y="530"/>
                  </a:cubicBezTo>
                  <a:cubicBezTo>
                    <a:pt x="203" y="530"/>
                    <a:pt x="204" y="527"/>
                    <a:pt x="203" y="525"/>
                  </a:cubicBezTo>
                  <a:cubicBezTo>
                    <a:pt x="203" y="525"/>
                    <a:pt x="203" y="525"/>
                    <a:pt x="203" y="525"/>
                  </a:cubicBezTo>
                  <a:cubicBezTo>
                    <a:pt x="203" y="524"/>
                    <a:pt x="203" y="524"/>
                    <a:pt x="203" y="524"/>
                  </a:cubicBezTo>
                  <a:cubicBezTo>
                    <a:pt x="203" y="524"/>
                    <a:pt x="203" y="524"/>
                    <a:pt x="203" y="524"/>
                  </a:cubicBezTo>
                  <a:cubicBezTo>
                    <a:pt x="203" y="523"/>
                    <a:pt x="203" y="523"/>
                    <a:pt x="203" y="523"/>
                  </a:cubicBezTo>
                  <a:cubicBezTo>
                    <a:pt x="202" y="522"/>
                    <a:pt x="202" y="522"/>
                    <a:pt x="202" y="522"/>
                  </a:cubicBezTo>
                  <a:cubicBezTo>
                    <a:pt x="202" y="522"/>
                    <a:pt x="202" y="522"/>
                    <a:pt x="202" y="522"/>
                  </a:cubicBezTo>
                  <a:cubicBezTo>
                    <a:pt x="202" y="521"/>
                    <a:pt x="202" y="521"/>
                    <a:pt x="202" y="521"/>
                  </a:cubicBezTo>
                  <a:cubicBezTo>
                    <a:pt x="202" y="520"/>
                    <a:pt x="202" y="520"/>
                    <a:pt x="202" y="520"/>
                  </a:cubicBezTo>
                  <a:cubicBezTo>
                    <a:pt x="201" y="520"/>
                    <a:pt x="201" y="520"/>
                    <a:pt x="201" y="520"/>
                  </a:cubicBezTo>
                  <a:cubicBezTo>
                    <a:pt x="201" y="519"/>
                    <a:pt x="201" y="519"/>
                    <a:pt x="201" y="519"/>
                  </a:cubicBezTo>
                  <a:cubicBezTo>
                    <a:pt x="201" y="518"/>
                    <a:pt x="201" y="518"/>
                    <a:pt x="201" y="518"/>
                  </a:cubicBezTo>
                  <a:cubicBezTo>
                    <a:pt x="201" y="518"/>
                    <a:pt x="201" y="518"/>
                    <a:pt x="201" y="518"/>
                  </a:cubicBezTo>
                  <a:cubicBezTo>
                    <a:pt x="200" y="517"/>
                    <a:pt x="200" y="516"/>
                    <a:pt x="199" y="515"/>
                  </a:cubicBezTo>
                  <a:cubicBezTo>
                    <a:pt x="199" y="459"/>
                    <a:pt x="199" y="459"/>
                    <a:pt x="199" y="459"/>
                  </a:cubicBezTo>
                  <a:close/>
                  <a:moveTo>
                    <a:pt x="210" y="389"/>
                  </a:moveTo>
                  <a:cubicBezTo>
                    <a:pt x="206" y="384"/>
                    <a:pt x="202" y="380"/>
                    <a:pt x="199" y="375"/>
                  </a:cubicBezTo>
                  <a:cubicBezTo>
                    <a:pt x="199" y="340"/>
                    <a:pt x="199" y="340"/>
                    <a:pt x="199" y="340"/>
                  </a:cubicBezTo>
                  <a:cubicBezTo>
                    <a:pt x="202" y="346"/>
                    <a:pt x="206" y="353"/>
                    <a:pt x="210" y="359"/>
                  </a:cubicBezTo>
                  <a:cubicBezTo>
                    <a:pt x="210" y="389"/>
                    <a:pt x="210" y="389"/>
                    <a:pt x="210" y="389"/>
                  </a:cubicBezTo>
                  <a:close/>
                  <a:moveTo>
                    <a:pt x="199" y="41"/>
                  </a:moveTo>
                  <a:cubicBezTo>
                    <a:pt x="202" y="38"/>
                    <a:pt x="206" y="36"/>
                    <a:pt x="210" y="34"/>
                  </a:cubicBezTo>
                  <a:cubicBezTo>
                    <a:pt x="210" y="124"/>
                    <a:pt x="210" y="124"/>
                    <a:pt x="210" y="124"/>
                  </a:cubicBezTo>
                  <a:cubicBezTo>
                    <a:pt x="209" y="127"/>
                    <a:pt x="207" y="129"/>
                    <a:pt x="206" y="132"/>
                  </a:cubicBezTo>
                  <a:cubicBezTo>
                    <a:pt x="203" y="138"/>
                    <a:pt x="201" y="143"/>
                    <a:pt x="199" y="149"/>
                  </a:cubicBezTo>
                  <a:cubicBezTo>
                    <a:pt x="199" y="41"/>
                    <a:pt x="199" y="41"/>
                    <a:pt x="199" y="41"/>
                  </a:cubicBezTo>
                  <a:close/>
                  <a:moveTo>
                    <a:pt x="199" y="293"/>
                  </a:moveTo>
                  <a:cubicBezTo>
                    <a:pt x="199" y="253"/>
                    <a:pt x="199" y="253"/>
                    <a:pt x="199" y="253"/>
                  </a:cubicBezTo>
                  <a:cubicBezTo>
                    <a:pt x="202" y="265"/>
                    <a:pt x="205" y="277"/>
                    <a:pt x="209" y="287"/>
                  </a:cubicBezTo>
                  <a:cubicBezTo>
                    <a:pt x="213" y="296"/>
                    <a:pt x="206" y="298"/>
                    <a:pt x="199" y="293"/>
                  </a:cubicBezTo>
                  <a:close/>
                  <a:moveTo>
                    <a:pt x="191" y="464"/>
                  </a:moveTo>
                  <a:cubicBezTo>
                    <a:pt x="194" y="462"/>
                    <a:pt x="196" y="461"/>
                    <a:pt x="199" y="459"/>
                  </a:cubicBezTo>
                  <a:cubicBezTo>
                    <a:pt x="199" y="515"/>
                    <a:pt x="199" y="515"/>
                    <a:pt x="199" y="515"/>
                  </a:cubicBezTo>
                  <a:cubicBezTo>
                    <a:pt x="196" y="515"/>
                    <a:pt x="193" y="517"/>
                    <a:pt x="194" y="520"/>
                  </a:cubicBezTo>
                  <a:cubicBezTo>
                    <a:pt x="194" y="520"/>
                    <a:pt x="194" y="520"/>
                    <a:pt x="194" y="520"/>
                  </a:cubicBezTo>
                  <a:cubicBezTo>
                    <a:pt x="194" y="521"/>
                    <a:pt x="194" y="521"/>
                    <a:pt x="194" y="521"/>
                  </a:cubicBezTo>
                  <a:cubicBezTo>
                    <a:pt x="194" y="522"/>
                    <a:pt x="194" y="522"/>
                    <a:pt x="194" y="522"/>
                  </a:cubicBezTo>
                  <a:cubicBezTo>
                    <a:pt x="194" y="522"/>
                    <a:pt x="194" y="522"/>
                    <a:pt x="194" y="522"/>
                  </a:cubicBezTo>
                  <a:cubicBezTo>
                    <a:pt x="195" y="523"/>
                    <a:pt x="195" y="523"/>
                    <a:pt x="195" y="523"/>
                  </a:cubicBezTo>
                  <a:cubicBezTo>
                    <a:pt x="195" y="524"/>
                    <a:pt x="195" y="524"/>
                    <a:pt x="195" y="524"/>
                  </a:cubicBezTo>
                  <a:cubicBezTo>
                    <a:pt x="195" y="524"/>
                    <a:pt x="195" y="524"/>
                    <a:pt x="195" y="524"/>
                  </a:cubicBezTo>
                  <a:cubicBezTo>
                    <a:pt x="195" y="525"/>
                    <a:pt x="195" y="525"/>
                    <a:pt x="195" y="525"/>
                  </a:cubicBezTo>
                  <a:cubicBezTo>
                    <a:pt x="196" y="526"/>
                    <a:pt x="196" y="526"/>
                    <a:pt x="196" y="526"/>
                  </a:cubicBezTo>
                  <a:cubicBezTo>
                    <a:pt x="196" y="527"/>
                    <a:pt x="196" y="527"/>
                    <a:pt x="196" y="527"/>
                  </a:cubicBezTo>
                  <a:cubicBezTo>
                    <a:pt x="196" y="527"/>
                    <a:pt x="196" y="527"/>
                    <a:pt x="196" y="527"/>
                  </a:cubicBezTo>
                  <a:cubicBezTo>
                    <a:pt x="196" y="528"/>
                    <a:pt x="196" y="528"/>
                    <a:pt x="196" y="528"/>
                  </a:cubicBezTo>
                  <a:cubicBezTo>
                    <a:pt x="196" y="528"/>
                    <a:pt x="196" y="528"/>
                    <a:pt x="196" y="528"/>
                  </a:cubicBezTo>
                  <a:cubicBezTo>
                    <a:pt x="197" y="529"/>
                    <a:pt x="198" y="530"/>
                    <a:pt x="199" y="530"/>
                  </a:cubicBezTo>
                  <a:cubicBezTo>
                    <a:pt x="199" y="666"/>
                    <a:pt x="199" y="666"/>
                    <a:pt x="199" y="666"/>
                  </a:cubicBezTo>
                  <a:cubicBezTo>
                    <a:pt x="191" y="666"/>
                    <a:pt x="191" y="666"/>
                    <a:pt x="191" y="666"/>
                  </a:cubicBezTo>
                  <a:cubicBezTo>
                    <a:pt x="191" y="500"/>
                    <a:pt x="191" y="500"/>
                    <a:pt x="191" y="500"/>
                  </a:cubicBezTo>
                  <a:cubicBezTo>
                    <a:pt x="192" y="501"/>
                    <a:pt x="194" y="500"/>
                    <a:pt x="195" y="497"/>
                  </a:cubicBezTo>
                  <a:cubicBezTo>
                    <a:pt x="195" y="497"/>
                    <a:pt x="195" y="496"/>
                    <a:pt x="195" y="496"/>
                  </a:cubicBezTo>
                  <a:cubicBezTo>
                    <a:pt x="195" y="496"/>
                    <a:pt x="195" y="496"/>
                    <a:pt x="195" y="496"/>
                  </a:cubicBezTo>
                  <a:cubicBezTo>
                    <a:pt x="195" y="495"/>
                    <a:pt x="195" y="495"/>
                    <a:pt x="195" y="495"/>
                  </a:cubicBezTo>
                  <a:cubicBezTo>
                    <a:pt x="195" y="495"/>
                    <a:pt x="195" y="495"/>
                    <a:pt x="195" y="495"/>
                  </a:cubicBezTo>
                  <a:cubicBezTo>
                    <a:pt x="195" y="494"/>
                    <a:pt x="195" y="494"/>
                    <a:pt x="195" y="494"/>
                  </a:cubicBezTo>
                  <a:cubicBezTo>
                    <a:pt x="195" y="494"/>
                    <a:pt x="195" y="494"/>
                    <a:pt x="195" y="494"/>
                  </a:cubicBezTo>
                  <a:cubicBezTo>
                    <a:pt x="194" y="493"/>
                    <a:pt x="194" y="493"/>
                    <a:pt x="194" y="493"/>
                  </a:cubicBezTo>
                  <a:cubicBezTo>
                    <a:pt x="194" y="493"/>
                    <a:pt x="194" y="493"/>
                    <a:pt x="194" y="493"/>
                  </a:cubicBezTo>
                  <a:cubicBezTo>
                    <a:pt x="194" y="492"/>
                    <a:pt x="194" y="492"/>
                    <a:pt x="194" y="492"/>
                  </a:cubicBezTo>
                  <a:cubicBezTo>
                    <a:pt x="194" y="492"/>
                    <a:pt x="194" y="492"/>
                    <a:pt x="194" y="492"/>
                  </a:cubicBezTo>
                  <a:cubicBezTo>
                    <a:pt x="194" y="491"/>
                    <a:pt x="194" y="491"/>
                    <a:pt x="194" y="491"/>
                  </a:cubicBezTo>
                  <a:cubicBezTo>
                    <a:pt x="194" y="491"/>
                    <a:pt x="194" y="491"/>
                    <a:pt x="194" y="491"/>
                  </a:cubicBezTo>
                  <a:cubicBezTo>
                    <a:pt x="194" y="490"/>
                    <a:pt x="194" y="490"/>
                    <a:pt x="194" y="490"/>
                  </a:cubicBezTo>
                  <a:cubicBezTo>
                    <a:pt x="194" y="490"/>
                    <a:pt x="194" y="490"/>
                    <a:pt x="194" y="490"/>
                  </a:cubicBezTo>
                  <a:cubicBezTo>
                    <a:pt x="194" y="490"/>
                    <a:pt x="194" y="490"/>
                    <a:pt x="194" y="490"/>
                  </a:cubicBezTo>
                  <a:cubicBezTo>
                    <a:pt x="194" y="489"/>
                    <a:pt x="194" y="489"/>
                    <a:pt x="194" y="489"/>
                  </a:cubicBezTo>
                  <a:cubicBezTo>
                    <a:pt x="194" y="489"/>
                    <a:pt x="194" y="489"/>
                    <a:pt x="194" y="489"/>
                  </a:cubicBezTo>
                  <a:cubicBezTo>
                    <a:pt x="194" y="488"/>
                    <a:pt x="194" y="488"/>
                    <a:pt x="194" y="488"/>
                  </a:cubicBezTo>
                  <a:cubicBezTo>
                    <a:pt x="194" y="486"/>
                    <a:pt x="192" y="485"/>
                    <a:pt x="191" y="485"/>
                  </a:cubicBezTo>
                  <a:cubicBezTo>
                    <a:pt x="191" y="464"/>
                    <a:pt x="191" y="464"/>
                    <a:pt x="191" y="464"/>
                  </a:cubicBezTo>
                  <a:close/>
                  <a:moveTo>
                    <a:pt x="199" y="375"/>
                  </a:moveTo>
                  <a:cubicBezTo>
                    <a:pt x="196" y="371"/>
                    <a:pt x="193" y="367"/>
                    <a:pt x="191" y="363"/>
                  </a:cubicBezTo>
                  <a:cubicBezTo>
                    <a:pt x="191" y="324"/>
                    <a:pt x="191" y="324"/>
                    <a:pt x="191" y="324"/>
                  </a:cubicBezTo>
                  <a:cubicBezTo>
                    <a:pt x="193" y="330"/>
                    <a:pt x="196" y="335"/>
                    <a:pt x="199" y="340"/>
                  </a:cubicBezTo>
                  <a:cubicBezTo>
                    <a:pt x="199" y="375"/>
                    <a:pt x="199" y="375"/>
                    <a:pt x="199" y="375"/>
                  </a:cubicBezTo>
                  <a:close/>
                  <a:moveTo>
                    <a:pt x="191" y="47"/>
                  </a:moveTo>
                  <a:cubicBezTo>
                    <a:pt x="193" y="45"/>
                    <a:pt x="196" y="43"/>
                    <a:pt x="199" y="41"/>
                  </a:cubicBezTo>
                  <a:cubicBezTo>
                    <a:pt x="199" y="149"/>
                    <a:pt x="199" y="149"/>
                    <a:pt x="199" y="149"/>
                  </a:cubicBezTo>
                  <a:cubicBezTo>
                    <a:pt x="187" y="182"/>
                    <a:pt x="191" y="221"/>
                    <a:pt x="199" y="253"/>
                  </a:cubicBezTo>
                  <a:cubicBezTo>
                    <a:pt x="199" y="293"/>
                    <a:pt x="199" y="293"/>
                    <a:pt x="199" y="293"/>
                  </a:cubicBezTo>
                  <a:cubicBezTo>
                    <a:pt x="196" y="290"/>
                    <a:pt x="193" y="287"/>
                    <a:pt x="191" y="282"/>
                  </a:cubicBezTo>
                  <a:lnTo>
                    <a:pt x="191" y="47"/>
                  </a:lnTo>
                  <a:close/>
                  <a:moveTo>
                    <a:pt x="23" y="666"/>
                  </a:moveTo>
                  <a:cubicBezTo>
                    <a:pt x="11" y="645"/>
                    <a:pt x="3" y="623"/>
                    <a:pt x="2" y="603"/>
                  </a:cubicBezTo>
                  <a:cubicBezTo>
                    <a:pt x="0" y="509"/>
                    <a:pt x="105" y="501"/>
                    <a:pt x="180" y="469"/>
                  </a:cubicBezTo>
                  <a:cubicBezTo>
                    <a:pt x="184" y="468"/>
                    <a:pt x="187" y="466"/>
                    <a:pt x="191" y="464"/>
                  </a:cubicBezTo>
                  <a:cubicBezTo>
                    <a:pt x="191" y="485"/>
                    <a:pt x="191" y="485"/>
                    <a:pt x="191" y="485"/>
                  </a:cubicBezTo>
                  <a:cubicBezTo>
                    <a:pt x="190" y="485"/>
                    <a:pt x="190" y="485"/>
                    <a:pt x="189" y="485"/>
                  </a:cubicBezTo>
                  <a:cubicBezTo>
                    <a:pt x="188" y="485"/>
                    <a:pt x="186" y="487"/>
                    <a:pt x="186" y="489"/>
                  </a:cubicBezTo>
                  <a:cubicBezTo>
                    <a:pt x="186" y="489"/>
                    <a:pt x="186" y="489"/>
                    <a:pt x="186" y="489"/>
                  </a:cubicBezTo>
                  <a:cubicBezTo>
                    <a:pt x="187" y="490"/>
                    <a:pt x="187" y="490"/>
                    <a:pt x="187" y="490"/>
                  </a:cubicBezTo>
                  <a:cubicBezTo>
                    <a:pt x="187" y="490"/>
                    <a:pt x="187" y="490"/>
                    <a:pt x="187" y="490"/>
                  </a:cubicBezTo>
                  <a:cubicBezTo>
                    <a:pt x="187" y="491"/>
                    <a:pt x="187" y="491"/>
                    <a:pt x="187" y="491"/>
                  </a:cubicBezTo>
                  <a:cubicBezTo>
                    <a:pt x="187" y="491"/>
                    <a:pt x="187" y="491"/>
                    <a:pt x="187" y="491"/>
                  </a:cubicBezTo>
                  <a:cubicBezTo>
                    <a:pt x="187" y="492"/>
                    <a:pt x="187" y="492"/>
                    <a:pt x="187" y="492"/>
                  </a:cubicBezTo>
                  <a:cubicBezTo>
                    <a:pt x="187" y="492"/>
                    <a:pt x="187" y="492"/>
                    <a:pt x="187" y="492"/>
                  </a:cubicBezTo>
                  <a:cubicBezTo>
                    <a:pt x="187" y="493"/>
                    <a:pt x="187" y="493"/>
                    <a:pt x="187" y="493"/>
                  </a:cubicBezTo>
                  <a:cubicBezTo>
                    <a:pt x="187" y="493"/>
                    <a:pt x="187" y="493"/>
                    <a:pt x="187" y="493"/>
                  </a:cubicBezTo>
                  <a:cubicBezTo>
                    <a:pt x="187" y="494"/>
                    <a:pt x="187" y="494"/>
                    <a:pt x="187" y="494"/>
                  </a:cubicBezTo>
                  <a:cubicBezTo>
                    <a:pt x="187" y="494"/>
                    <a:pt x="187" y="494"/>
                    <a:pt x="187" y="494"/>
                  </a:cubicBezTo>
                  <a:cubicBezTo>
                    <a:pt x="187" y="495"/>
                    <a:pt x="187" y="495"/>
                    <a:pt x="187" y="495"/>
                  </a:cubicBezTo>
                  <a:cubicBezTo>
                    <a:pt x="187" y="495"/>
                    <a:pt x="187" y="495"/>
                    <a:pt x="187" y="495"/>
                  </a:cubicBezTo>
                  <a:cubicBezTo>
                    <a:pt x="187" y="496"/>
                    <a:pt x="187" y="496"/>
                    <a:pt x="187" y="496"/>
                  </a:cubicBezTo>
                  <a:cubicBezTo>
                    <a:pt x="187" y="496"/>
                    <a:pt x="187" y="496"/>
                    <a:pt x="187" y="496"/>
                  </a:cubicBezTo>
                  <a:cubicBezTo>
                    <a:pt x="188" y="497"/>
                    <a:pt x="188" y="497"/>
                    <a:pt x="188" y="497"/>
                  </a:cubicBezTo>
                  <a:cubicBezTo>
                    <a:pt x="188" y="497"/>
                    <a:pt x="188" y="497"/>
                    <a:pt x="188" y="497"/>
                  </a:cubicBezTo>
                  <a:cubicBezTo>
                    <a:pt x="188" y="499"/>
                    <a:pt x="189" y="500"/>
                    <a:pt x="191" y="500"/>
                  </a:cubicBezTo>
                  <a:cubicBezTo>
                    <a:pt x="191" y="666"/>
                    <a:pt x="191" y="666"/>
                    <a:pt x="191" y="666"/>
                  </a:cubicBezTo>
                  <a:cubicBezTo>
                    <a:pt x="23" y="666"/>
                    <a:pt x="23" y="666"/>
                    <a:pt x="23" y="666"/>
                  </a:cubicBezTo>
                  <a:close/>
                  <a:moveTo>
                    <a:pt x="191" y="363"/>
                  </a:moveTo>
                  <a:cubicBezTo>
                    <a:pt x="185" y="354"/>
                    <a:pt x="180" y="344"/>
                    <a:pt x="175" y="334"/>
                  </a:cubicBezTo>
                  <a:cubicBezTo>
                    <a:pt x="165" y="331"/>
                    <a:pt x="157" y="324"/>
                    <a:pt x="150" y="315"/>
                  </a:cubicBezTo>
                  <a:cubicBezTo>
                    <a:pt x="142" y="304"/>
                    <a:pt x="136" y="290"/>
                    <a:pt x="133" y="274"/>
                  </a:cubicBezTo>
                  <a:cubicBezTo>
                    <a:pt x="130" y="259"/>
                    <a:pt x="129" y="243"/>
                    <a:pt x="132" y="228"/>
                  </a:cubicBezTo>
                  <a:cubicBezTo>
                    <a:pt x="134" y="213"/>
                    <a:pt x="139" y="200"/>
                    <a:pt x="147" y="189"/>
                  </a:cubicBezTo>
                  <a:cubicBezTo>
                    <a:pt x="140" y="157"/>
                    <a:pt x="146" y="84"/>
                    <a:pt x="191" y="47"/>
                  </a:cubicBezTo>
                  <a:cubicBezTo>
                    <a:pt x="191" y="282"/>
                    <a:pt x="191" y="282"/>
                    <a:pt x="191" y="282"/>
                  </a:cubicBezTo>
                  <a:cubicBezTo>
                    <a:pt x="189" y="279"/>
                    <a:pt x="189" y="275"/>
                    <a:pt x="189" y="271"/>
                  </a:cubicBezTo>
                  <a:cubicBezTo>
                    <a:pt x="188" y="210"/>
                    <a:pt x="149" y="175"/>
                    <a:pt x="149" y="247"/>
                  </a:cubicBezTo>
                  <a:cubicBezTo>
                    <a:pt x="149" y="280"/>
                    <a:pt x="163" y="315"/>
                    <a:pt x="188" y="319"/>
                  </a:cubicBezTo>
                  <a:cubicBezTo>
                    <a:pt x="189" y="321"/>
                    <a:pt x="190" y="322"/>
                    <a:pt x="191" y="324"/>
                  </a:cubicBezTo>
                  <a:lnTo>
                    <a:pt x="191" y="3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7">
              <a:extLst>
                <a:ext uri="{FF2B5EF4-FFF2-40B4-BE49-F238E27FC236}">
                  <a16:creationId xmlns:a16="http://schemas.microsoft.com/office/drawing/2014/main" id="{8F7A9EA3-F450-E047-BD7E-EC47970EF86B}"/>
                </a:ext>
              </a:extLst>
            </p:cNvPr>
            <p:cNvSpPr>
              <a:spLocks noEditPoints="1"/>
            </p:cNvSpPr>
            <p:nvPr/>
          </p:nvSpPr>
          <p:spPr bwMode="auto">
            <a:xfrm>
              <a:off x="6244" y="3604"/>
              <a:ext cx="272" cy="93"/>
            </a:xfrm>
            <a:custGeom>
              <a:avLst/>
              <a:gdLst>
                <a:gd name="T0" fmla="*/ 201 w 257"/>
                <a:gd name="T1" fmla="*/ 0 h 88"/>
                <a:gd name="T2" fmla="*/ 251 w 257"/>
                <a:gd name="T3" fmla="*/ 7 h 88"/>
                <a:gd name="T4" fmla="*/ 257 w 257"/>
                <a:gd name="T5" fmla="*/ 16 h 88"/>
                <a:gd name="T6" fmla="*/ 254 w 257"/>
                <a:gd name="T7" fmla="*/ 40 h 88"/>
                <a:gd name="T8" fmla="*/ 253 w 257"/>
                <a:gd name="T9" fmla="*/ 40 h 88"/>
                <a:gd name="T10" fmla="*/ 245 w 257"/>
                <a:gd name="T11" fmla="*/ 51 h 88"/>
                <a:gd name="T12" fmla="*/ 194 w 257"/>
                <a:gd name="T13" fmla="*/ 88 h 88"/>
                <a:gd name="T14" fmla="*/ 194 w 257"/>
                <a:gd name="T15" fmla="*/ 71 h 88"/>
                <a:gd name="T16" fmla="*/ 227 w 257"/>
                <a:gd name="T17" fmla="*/ 52 h 88"/>
                <a:gd name="T18" fmla="*/ 227 w 257"/>
                <a:gd name="T19" fmla="*/ 25 h 88"/>
                <a:gd name="T20" fmla="*/ 194 w 257"/>
                <a:gd name="T21" fmla="*/ 17 h 88"/>
                <a:gd name="T22" fmla="*/ 64 w 257"/>
                <a:gd name="T23" fmla="*/ 0 h 88"/>
                <a:gd name="T24" fmla="*/ 112 w 257"/>
                <a:gd name="T25" fmla="*/ 8 h 88"/>
                <a:gd name="T26" fmla="*/ 146 w 257"/>
                <a:gd name="T27" fmla="*/ 8 h 88"/>
                <a:gd name="T28" fmla="*/ 194 w 257"/>
                <a:gd name="T29" fmla="*/ 0 h 88"/>
                <a:gd name="T30" fmla="*/ 190 w 257"/>
                <a:gd name="T31" fmla="*/ 17 h 88"/>
                <a:gd name="T32" fmla="*/ 158 w 257"/>
                <a:gd name="T33" fmla="*/ 34 h 88"/>
                <a:gd name="T34" fmla="*/ 165 w 257"/>
                <a:gd name="T35" fmla="*/ 58 h 88"/>
                <a:gd name="T36" fmla="*/ 194 w 257"/>
                <a:gd name="T37" fmla="*/ 71 h 88"/>
                <a:gd name="T38" fmla="*/ 193 w 257"/>
                <a:gd name="T39" fmla="*/ 88 h 88"/>
                <a:gd name="T40" fmla="*/ 142 w 257"/>
                <a:gd name="T41" fmla="*/ 56 h 88"/>
                <a:gd name="T42" fmla="*/ 129 w 257"/>
                <a:gd name="T43" fmla="*/ 38 h 88"/>
                <a:gd name="T44" fmla="*/ 116 w 257"/>
                <a:gd name="T45" fmla="*/ 56 h 88"/>
                <a:gd name="T46" fmla="*/ 64 w 257"/>
                <a:gd name="T47" fmla="*/ 88 h 88"/>
                <a:gd name="T48" fmla="*/ 64 w 257"/>
                <a:gd name="T49" fmla="*/ 71 h 88"/>
                <a:gd name="T50" fmla="*/ 93 w 257"/>
                <a:gd name="T51" fmla="*/ 58 h 88"/>
                <a:gd name="T52" fmla="*/ 100 w 257"/>
                <a:gd name="T53" fmla="*/ 34 h 88"/>
                <a:gd name="T54" fmla="*/ 68 w 257"/>
                <a:gd name="T55" fmla="*/ 17 h 88"/>
                <a:gd name="T56" fmla="*/ 64 w 257"/>
                <a:gd name="T57" fmla="*/ 0 h 88"/>
                <a:gd name="T58" fmla="*/ 64 w 257"/>
                <a:gd name="T59" fmla="*/ 0 h 88"/>
                <a:gd name="T60" fmla="*/ 43 w 257"/>
                <a:gd name="T61" fmla="*/ 18 h 88"/>
                <a:gd name="T62" fmla="*/ 27 w 257"/>
                <a:gd name="T63" fmla="*/ 37 h 88"/>
                <a:gd name="T64" fmla="*/ 42 w 257"/>
                <a:gd name="T65" fmla="*/ 65 h 88"/>
                <a:gd name="T66" fmla="*/ 64 w 257"/>
                <a:gd name="T67" fmla="*/ 71 h 88"/>
                <a:gd name="T68" fmla="*/ 26 w 257"/>
                <a:gd name="T69" fmla="*/ 75 h 88"/>
                <a:gd name="T70" fmla="*/ 5 w 257"/>
                <a:gd name="T71" fmla="*/ 40 h 88"/>
                <a:gd name="T72" fmla="*/ 4 w 257"/>
                <a:gd name="T73" fmla="*/ 40 h 88"/>
                <a:gd name="T74" fmla="*/ 1 w 257"/>
                <a:gd name="T75" fmla="*/ 24 h 88"/>
                <a:gd name="T76" fmla="*/ 2 w 257"/>
                <a:gd name="T77" fmla="*/ 10 h 88"/>
                <a:gd name="T78" fmla="*/ 21 w 257"/>
                <a:gd name="T79" fmla="*/ 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88">
                  <a:moveTo>
                    <a:pt x="194" y="0"/>
                  </a:moveTo>
                  <a:cubicBezTo>
                    <a:pt x="197" y="0"/>
                    <a:pt x="199" y="0"/>
                    <a:pt x="201" y="0"/>
                  </a:cubicBezTo>
                  <a:cubicBezTo>
                    <a:pt x="212" y="0"/>
                    <a:pt x="227" y="3"/>
                    <a:pt x="237" y="5"/>
                  </a:cubicBezTo>
                  <a:cubicBezTo>
                    <a:pt x="244" y="6"/>
                    <a:pt x="250" y="8"/>
                    <a:pt x="251" y="7"/>
                  </a:cubicBezTo>
                  <a:cubicBezTo>
                    <a:pt x="253" y="7"/>
                    <a:pt x="254" y="8"/>
                    <a:pt x="255" y="10"/>
                  </a:cubicBezTo>
                  <a:cubicBezTo>
                    <a:pt x="256" y="12"/>
                    <a:pt x="257" y="14"/>
                    <a:pt x="257" y="16"/>
                  </a:cubicBezTo>
                  <a:cubicBezTo>
                    <a:pt x="257" y="19"/>
                    <a:pt x="257" y="21"/>
                    <a:pt x="257" y="24"/>
                  </a:cubicBezTo>
                  <a:cubicBezTo>
                    <a:pt x="257" y="31"/>
                    <a:pt x="256" y="39"/>
                    <a:pt x="254" y="40"/>
                  </a:cubicBezTo>
                  <a:cubicBezTo>
                    <a:pt x="254" y="40"/>
                    <a:pt x="254" y="40"/>
                    <a:pt x="254" y="40"/>
                  </a:cubicBezTo>
                  <a:cubicBezTo>
                    <a:pt x="254" y="40"/>
                    <a:pt x="253" y="40"/>
                    <a:pt x="253" y="40"/>
                  </a:cubicBezTo>
                  <a:cubicBezTo>
                    <a:pt x="253" y="40"/>
                    <a:pt x="253" y="40"/>
                    <a:pt x="253" y="40"/>
                  </a:cubicBezTo>
                  <a:cubicBezTo>
                    <a:pt x="251" y="40"/>
                    <a:pt x="248" y="41"/>
                    <a:pt x="245" y="51"/>
                  </a:cubicBezTo>
                  <a:cubicBezTo>
                    <a:pt x="242" y="59"/>
                    <a:pt x="239" y="68"/>
                    <a:pt x="231" y="75"/>
                  </a:cubicBezTo>
                  <a:cubicBezTo>
                    <a:pt x="224" y="83"/>
                    <a:pt x="213" y="88"/>
                    <a:pt x="194" y="88"/>
                  </a:cubicBezTo>
                  <a:cubicBezTo>
                    <a:pt x="194" y="71"/>
                    <a:pt x="194" y="71"/>
                    <a:pt x="194" y="71"/>
                  </a:cubicBezTo>
                  <a:cubicBezTo>
                    <a:pt x="194" y="71"/>
                    <a:pt x="194" y="71"/>
                    <a:pt x="194" y="71"/>
                  </a:cubicBezTo>
                  <a:cubicBezTo>
                    <a:pt x="203" y="71"/>
                    <a:pt x="210" y="69"/>
                    <a:pt x="216" y="65"/>
                  </a:cubicBezTo>
                  <a:cubicBezTo>
                    <a:pt x="221" y="62"/>
                    <a:pt x="225" y="57"/>
                    <a:pt x="227" y="52"/>
                  </a:cubicBezTo>
                  <a:cubicBezTo>
                    <a:pt x="229" y="47"/>
                    <a:pt x="231" y="42"/>
                    <a:pt x="230" y="37"/>
                  </a:cubicBezTo>
                  <a:cubicBezTo>
                    <a:pt x="230" y="33"/>
                    <a:pt x="229" y="28"/>
                    <a:pt x="227" y="25"/>
                  </a:cubicBezTo>
                  <a:cubicBezTo>
                    <a:pt x="226" y="22"/>
                    <a:pt x="221" y="20"/>
                    <a:pt x="215" y="18"/>
                  </a:cubicBezTo>
                  <a:cubicBezTo>
                    <a:pt x="209" y="17"/>
                    <a:pt x="202" y="17"/>
                    <a:pt x="194" y="17"/>
                  </a:cubicBezTo>
                  <a:lnTo>
                    <a:pt x="194" y="0"/>
                  </a:lnTo>
                  <a:close/>
                  <a:moveTo>
                    <a:pt x="64" y="0"/>
                  </a:moveTo>
                  <a:cubicBezTo>
                    <a:pt x="71" y="0"/>
                    <a:pt x="80" y="1"/>
                    <a:pt x="89" y="3"/>
                  </a:cubicBezTo>
                  <a:cubicBezTo>
                    <a:pt x="98" y="4"/>
                    <a:pt x="107" y="6"/>
                    <a:pt x="112" y="8"/>
                  </a:cubicBezTo>
                  <a:cubicBezTo>
                    <a:pt x="117" y="11"/>
                    <a:pt x="123" y="12"/>
                    <a:pt x="129" y="12"/>
                  </a:cubicBezTo>
                  <a:cubicBezTo>
                    <a:pt x="135" y="12"/>
                    <a:pt x="141" y="11"/>
                    <a:pt x="146" y="8"/>
                  </a:cubicBezTo>
                  <a:cubicBezTo>
                    <a:pt x="151" y="6"/>
                    <a:pt x="160" y="4"/>
                    <a:pt x="169" y="3"/>
                  </a:cubicBezTo>
                  <a:cubicBezTo>
                    <a:pt x="178" y="1"/>
                    <a:pt x="187" y="0"/>
                    <a:pt x="194" y="0"/>
                  </a:cubicBezTo>
                  <a:cubicBezTo>
                    <a:pt x="194" y="17"/>
                    <a:pt x="194" y="17"/>
                    <a:pt x="194" y="17"/>
                  </a:cubicBezTo>
                  <a:cubicBezTo>
                    <a:pt x="193" y="17"/>
                    <a:pt x="191" y="17"/>
                    <a:pt x="190" y="17"/>
                  </a:cubicBezTo>
                  <a:cubicBezTo>
                    <a:pt x="181" y="19"/>
                    <a:pt x="173" y="20"/>
                    <a:pt x="167" y="23"/>
                  </a:cubicBezTo>
                  <a:cubicBezTo>
                    <a:pt x="162" y="26"/>
                    <a:pt x="158" y="29"/>
                    <a:pt x="158" y="34"/>
                  </a:cubicBezTo>
                  <a:cubicBezTo>
                    <a:pt x="158" y="35"/>
                    <a:pt x="158" y="36"/>
                    <a:pt x="158" y="37"/>
                  </a:cubicBezTo>
                  <a:cubicBezTo>
                    <a:pt x="158" y="43"/>
                    <a:pt x="160" y="51"/>
                    <a:pt x="165" y="58"/>
                  </a:cubicBezTo>
                  <a:cubicBezTo>
                    <a:pt x="169" y="65"/>
                    <a:pt x="177" y="70"/>
                    <a:pt x="189" y="71"/>
                  </a:cubicBezTo>
                  <a:cubicBezTo>
                    <a:pt x="190" y="71"/>
                    <a:pt x="192" y="71"/>
                    <a:pt x="194" y="71"/>
                  </a:cubicBezTo>
                  <a:cubicBezTo>
                    <a:pt x="194" y="88"/>
                    <a:pt x="194" y="88"/>
                    <a:pt x="194" y="88"/>
                  </a:cubicBezTo>
                  <a:cubicBezTo>
                    <a:pt x="193" y="88"/>
                    <a:pt x="193" y="88"/>
                    <a:pt x="193" y="88"/>
                  </a:cubicBezTo>
                  <a:cubicBezTo>
                    <a:pt x="160" y="88"/>
                    <a:pt x="149" y="69"/>
                    <a:pt x="144" y="59"/>
                  </a:cubicBezTo>
                  <a:cubicBezTo>
                    <a:pt x="143" y="58"/>
                    <a:pt x="142" y="57"/>
                    <a:pt x="142" y="56"/>
                  </a:cubicBezTo>
                  <a:cubicBezTo>
                    <a:pt x="140" y="53"/>
                    <a:pt x="139" y="50"/>
                    <a:pt x="138" y="48"/>
                  </a:cubicBezTo>
                  <a:cubicBezTo>
                    <a:pt x="136" y="43"/>
                    <a:pt x="134" y="38"/>
                    <a:pt x="129" y="38"/>
                  </a:cubicBezTo>
                  <a:cubicBezTo>
                    <a:pt x="124" y="38"/>
                    <a:pt x="122" y="43"/>
                    <a:pt x="120" y="48"/>
                  </a:cubicBezTo>
                  <a:cubicBezTo>
                    <a:pt x="119" y="50"/>
                    <a:pt x="118" y="53"/>
                    <a:pt x="116" y="56"/>
                  </a:cubicBezTo>
                  <a:cubicBezTo>
                    <a:pt x="116" y="57"/>
                    <a:pt x="115" y="58"/>
                    <a:pt x="114" y="59"/>
                  </a:cubicBezTo>
                  <a:cubicBezTo>
                    <a:pt x="108" y="69"/>
                    <a:pt x="98" y="88"/>
                    <a:pt x="64" y="88"/>
                  </a:cubicBezTo>
                  <a:cubicBezTo>
                    <a:pt x="64" y="88"/>
                    <a:pt x="64" y="88"/>
                    <a:pt x="64" y="88"/>
                  </a:cubicBezTo>
                  <a:cubicBezTo>
                    <a:pt x="64" y="71"/>
                    <a:pt x="64" y="71"/>
                    <a:pt x="64" y="71"/>
                  </a:cubicBezTo>
                  <a:cubicBezTo>
                    <a:pt x="66" y="71"/>
                    <a:pt x="68" y="71"/>
                    <a:pt x="69" y="71"/>
                  </a:cubicBezTo>
                  <a:cubicBezTo>
                    <a:pt x="81" y="70"/>
                    <a:pt x="89" y="65"/>
                    <a:pt x="93" y="58"/>
                  </a:cubicBezTo>
                  <a:cubicBezTo>
                    <a:pt x="98" y="51"/>
                    <a:pt x="100" y="43"/>
                    <a:pt x="100" y="37"/>
                  </a:cubicBezTo>
                  <a:cubicBezTo>
                    <a:pt x="100" y="36"/>
                    <a:pt x="100" y="35"/>
                    <a:pt x="100" y="34"/>
                  </a:cubicBezTo>
                  <a:cubicBezTo>
                    <a:pt x="100" y="29"/>
                    <a:pt x="96" y="26"/>
                    <a:pt x="91" y="23"/>
                  </a:cubicBezTo>
                  <a:cubicBezTo>
                    <a:pt x="85" y="20"/>
                    <a:pt x="77" y="19"/>
                    <a:pt x="68" y="17"/>
                  </a:cubicBezTo>
                  <a:cubicBezTo>
                    <a:pt x="67" y="17"/>
                    <a:pt x="65" y="17"/>
                    <a:pt x="64" y="17"/>
                  </a:cubicBezTo>
                  <a:lnTo>
                    <a:pt x="64" y="0"/>
                  </a:lnTo>
                  <a:close/>
                  <a:moveTo>
                    <a:pt x="57" y="0"/>
                  </a:moveTo>
                  <a:cubicBezTo>
                    <a:pt x="59" y="0"/>
                    <a:pt x="61" y="0"/>
                    <a:pt x="64" y="0"/>
                  </a:cubicBezTo>
                  <a:cubicBezTo>
                    <a:pt x="64" y="17"/>
                    <a:pt x="64" y="17"/>
                    <a:pt x="64" y="17"/>
                  </a:cubicBezTo>
                  <a:cubicBezTo>
                    <a:pt x="56" y="17"/>
                    <a:pt x="49" y="17"/>
                    <a:pt x="43" y="18"/>
                  </a:cubicBezTo>
                  <a:cubicBezTo>
                    <a:pt x="37" y="20"/>
                    <a:pt x="32" y="22"/>
                    <a:pt x="31" y="25"/>
                  </a:cubicBezTo>
                  <a:cubicBezTo>
                    <a:pt x="29" y="28"/>
                    <a:pt x="28" y="33"/>
                    <a:pt x="27" y="37"/>
                  </a:cubicBezTo>
                  <a:cubicBezTo>
                    <a:pt x="27" y="42"/>
                    <a:pt x="28" y="47"/>
                    <a:pt x="31" y="52"/>
                  </a:cubicBezTo>
                  <a:cubicBezTo>
                    <a:pt x="33" y="57"/>
                    <a:pt x="37" y="62"/>
                    <a:pt x="42" y="65"/>
                  </a:cubicBezTo>
                  <a:cubicBezTo>
                    <a:pt x="48" y="69"/>
                    <a:pt x="55" y="71"/>
                    <a:pt x="64" y="71"/>
                  </a:cubicBezTo>
                  <a:cubicBezTo>
                    <a:pt x="64" y="71"/>
                    <a:pt x="64" y="71"/>
                    <a:pt x="64" y="71"/>
                  </a:cubicBezTo>
                  <a:cubicBezTo>
                    <a:pt x="64" y="88"/>
                    <a:pt x="64" y="88"/>
                    <a:pt x="64" y="88"/>
                  </a:cubicBezTo>
                  <a:cubicBezTo>
                    <a:pt x="45" y="88"/>
                    <a:pt x="34" y="83"/>
                    <a:pt x="26" y="75"/>
                  </a:cubicBezTo>
                  <a:cubicBezTo>
                    <a:pt x="19" y="68"/>
                    <a:pt x="16" y="59"/>
                    <a:pt x="13" y="51"/>
                  </a:cubicBezTo>
                  <a:cubicBezTo>
                    <a:pt x="10" y="41"/>
                    <a:pt x="7" y="40"/>
                    <a:pt x="5" y="40"/>
                  </a:cubicBezTo>
                  <a:cubicBezTo>
                    <a:pt x="5" y="40"/>
                    <a:pt x="5" y="40"/>
                    <a:pt x="5" y="40"/>
                  </a:cubicBezTo>
                  <a:cubicBezTo>
                    <a:pt x="5" y="40"/>
                    <a:pt x="4" y="40"/>
                    <a:pt x="4" y="40"/>
                  </a:cubicBezTo>
                  <a:cubicBezTo>
                    <a:pt x="4" y="40"/>
                    <a:pt x="4" y="40"/>
                    <a:pt x="4" y="40"/>
                  </a:cubicBezTo>
                  <a:cubicBezTo>
                    <a:pt x="2" y="39"/>
                    <a:pt x="0" y="31"/>
                    <a:pt x="1" y="24"/>
                  </a:cubicBezTo>
                  <a:cubicBezTo>
                    <a:pt x="1" y="21"/>
                    <a:pt x="1" y="19"/>
                    <a:pt x="1" y="16"/>
                  </a:cubicBezTo>
                  <a:cubicBezTo>
                    <a:pt x="1" y="14"/>
                    <a:pt x="2" y="12"/>
                    <a:pt x="2" y="10"/>
                  </a:cubicBezTo>
                  <a:cubicBezTo>
                    <a:pt x="3" y="8"/>
                    <a:pt x="5" y="7"/>
                    <a:pt x="7" y="7"/>
                  </a:cubicBezTo>
                  <a:cubicBezTo>
                    <a:pt x="8" y="8"/>
                    <a:pt x="14" y="6"/>
                    <a:pt x="21" y="5"/>
                  </a:cubicBezTo>
                  <a:cubicBezTo>
                    <a:pt x="31" y="3"/>
                    <a:pt x="46"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8">
              <a:extLst>
                <a:ext uri="{FF2B5EF4-FFF2-40B4-BE49-F238E27FC236}">
                  <a16:creationId xmlns:a16="http://schemas.microsoft.com/office/drawing/2014/main" id="{A515FA8D-C6BE-DA4C-A9C1-B5AE42E02ABD}"/>
                </a:ext>
              </a:extLst>
            </p:cNvPr>
            <p:cNvSpPr>
              <a:spLocks/>
            </p:cNvSpPr>
            <p:nvPr/>
          </p:nvSpPr>
          <p:spPr bwMode="auto">
            <a:xfrm>
              <a:off x="1088" y="3337"/>
              <a:ext cx="694" cy="771"/>
            </a:xfrm>
            <a:custGeom>
              <a:avLst/>
              <a:gdLst>
                <a:gd name="T0" fmla="*/ 288 w 654"/>
                <a:gd name="T1" fmla="*/ 22 h 726"/>
                <a:gd name="T2" fmla="*/ 304 w 654"/>
                <a:gd name="T3" fmla="*/ 25 h 726"/>
                <a:gd name="T4" fmla="*/ 342 w 654"/>
                <a:gd name="T5" fmla="*/ 0 h 726"/>
                <a:gd name="T6" fmla="*/ 384 w 654"/>
                <a:gd name="T7" fmla="*/ 39 h 726"/>
                <a:gd name="T8" fmla="*/ 409 w 654"/>
                <a:gd name="T9" fmla="*/ 30 h 726"/>
                <a:gd name="T10" fmla="*/ 451 w 654"/>
                <a:gd name="T11" fmla="*/ 74 h 726"/>
                <a:gd name="T12" fmla="*/ 471 w 654"/>
                <a:gd name="T13" fmla="*/ 69 h 726"/>
                <a:gd name="T14" fmla="*/ 513 w 654"/>
                <a:gd name="T15" fmla="*/ 114 h 726"/>
                <a:gd name="T16" fmla="*/ 509 w 654"/>
                <a:gd name="T17" fmla="*/ 133 h 726"/>
                <a:gd name="T18" fmla="*/ 517 w 654"/>
                <a:gd name="T19" fmla="*/ 132 h 726"/>
                <a:gd name="T20" fmla="*/ 559 w 654"/>
                <a:gd name="T21" fmla="*/ 177 h 726"/>
                <a:gd name="T22" fmla="*/ 551 w 654"/>
                <a:gd name="T23" fmla="*/ 203 h 726"/>
                <a:gd name="T24" fmla="*/ 561 w 654"/>
                <a:gd name="T25" fmla="*/ 232 h 726"/>
                <a:gd name="T26" fmla="*/ 547 w 654"/>
                <a:gd name="T27" fmla="*/ 266 h 726"/>
                <a:gd name="T28" fmla="*/ 559 w 654"/>
                <a:gd name="T29" fmla="*/ 297 h 726"/>
                <a:gd name="T30" fmla="*/ 533 w 654"/>
                <a:gd name="T31" fmla="*/ 339 h 726"/>
                <a:gd name="T32" fmla="*/ 544 w 654"/>
                <a:gd name="T33" fmla="*/ 369 h 726"/>
                <a:gd name="T34" fmla="*/ 513 w 654"/>
                <a:gd name="T35" fmla="*/ 412 h 726"/>
                <a:gd name="T36" fmla="*/ 515 w 654"/>
                <a:gd name="T37" fmla="*/ 424 h 726"/>
                <a:gd name="T38" fmla="*/ 473 w 654"/>
                <a:gd name="T39" fmla="*/ 469 h 726"/>
                <a:gd name="T40" fmla="*/ 467 w 654"/>
                <a:gd name="T41" fmla="*/ 468 h 726"/>
                <a:gd name="T42" fmla="*/ 436 w 654"/>
                <a:gd name="T43" fmla="*/ 500 h 726"/>
                <a:gd name="T44" fmla="*/ 468 w 654"/>
                <a:gd name="T45" fmla="*/ 523 h 726"/>
                <a:gd name="T46" fmla="*/ 652 w 654"/>
                <a:gd name="T47" fmla="*/ 661 h 726"/>
                <a:gd name="T48" fmla="*/ 630 w 654"/>
                <a:gd name="T49" fmla="*/ 726 h 726"/>
                <a:gd name="T50" fmla="*/ 24 w 654"/>
                <a:gd name="T51" fmla="*/ 726 h 726"/>
                <a:gd name="T52" fmla="*/ 2 w 654"/>
                <a:gd name="T53" fmla="*/ 661 h 726"/>
                <a:gd name="T54" fmla="*/ 186 w 654"/>
                <a:gd name="T55" fmla="*/ 523 h 726"/>
                <a:gd name="T56" fmla="*/ 215 w 654"/>
                <a:gd name="T57" fmla="*/ 504 h 726"/>
                <a:gd name="T58" fmla="*/ 206 w 654"/>
                <a:gd name="T59" fmla="*/ 479 h 726"/>
                <a:gd name="T60" fmla="*/ 205 w 654"/>
                <a:gd name="T61" fmla="*/ 479 h 726"/>
                <a:gd name="T62" fmla="*/ 163 w 654"/>
                <a:gd name="T63" fmla="*/ 434 h 726"/>
                <a:gd name="T64" fmla="*/ 164 w 654"/>
                <a:gd name="T65" fmla="*/ 423 h 726"/>
                <a:gd name="T66" fmla="*/ 128 w 654"/>
                <a:gd name="T67" fmla="*/ 379 h 726"/>
                <a:gd name="T68" fmla="*/ 130 w 654"/>
                <a:gd name="T69" fmla="*/ 365 h 726"/>
                <a:gd name="T70" fmla="*/ 99 w 654"/>
                <a:gd name="T71" fmla="*/ 322 h 726"/>
                <a:gd name="T72" fmla="*/ 102 w 654"/>
                <a:gd name="T73" fmla="*/ 306 h 726"/>
                <a:gd name="T74" fmla="*/ 86 w 654"/>
                <a:gd name="T75" fmla="*/ 271 h 726"/>
                <a:gd name="T76" fmla="*/ 100 w 654"/>
                <a:gd name="T77" fmla="*/ 237 h 726"/>
                <a:gd name="T78" fmla="*/ 90 w 654"/>
                <a:gd name="T79" fmla="*/ 208 h 726"/>
                <a:gd name="T80" fmla="*/ 113 w 654"/>
                <a:gd name="T81" fmla="*/ 167 h 726"/>
                <a:gd name="T82" fmla="*/ 111 w 654"/>
                <a:gd name="T83" fmla="*/ 153 h 726"/>
                <a:gd name="T84" fmla="*/ 153 w 654"/>
                <a:gd name="T85" fmla="*/ 108 h 726"/>
                <a:gd name="T86" fmla="*/ 157 w 654"/>
                <a:gd name="T87" fmla="*/ 108 h 726"/>
                <a:gd name="T88" fmla="*/ 190 w 654"/>
                <a:gd name="T89" fmla="*/ 78 h 726"/>
                <a:gd name="T90" fmla="*/ 190 w 654"/>
                <a:gd name="T91" fmla="*/ 75 h 726"/>
                <a:gd name="T92" fmla="*/ 232 w 654"/>
                <a:gd name="T93" fmla="*/ 30 h 726"/>
                <a:gd name="T94" fmla="*/ 256 w 654"/>
                <a:gd name="T95" fmla="*/ 38 h 726"/>
                <a:gd name="T96" fmla="*/ 288 w 654"/>
                <a:gd name="T97" fmla="*/ 22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4" h="726">
                  <a:moveTo>
                    <a:pt x="288" y="22"/>
                  </a:moveTo>
                  <a:cubicBezTo>
                    <a:pt x="293" y="22"/>
                    <a:pt x="299" y="23"/>
                    <a:pt x="304" y="25"/>
                  </a:cubicBezTo>
                  <a:cubicBezTo>
                    <a:pt x="310" y="10"/>
                    <a:pt x="325" y="0"/>
                    <a:pt x="342" y="0"/>
                  </a:cubicBezTo>
                  <a:cubicBezTo>
                    <a:pt x="363" y="0"/>
                    <a:pt x="381" y="17"/>
                    <a:pt x="384" y="39"/>
                  </a:cubicBezTo>
                  <a:cubicBezTo>
                    <a:pt x="391" y="33"/>
                    <a:pt x="400" y="30"/>
                    <a:pt x="409" y="30"/>
                  </a:cubicBezTo>
                  <a:cubicBezTo>
                    <a:pt x="432" y="30"/>
                    <a:pt x="451" y="50"/>
                    <a:pt x="451" y="74"/>
                  </a:cubicBezTo>
                  <a:cubicBezTo>
                    <a:pt x="457" y="71"/>
                    <a:pt x="464" y="69"/>
                    <a:pt x="471" y="69"/>
                  </a:cubicBezTo>
                  <a:cubicBezTo>
                    <a:pt x="494" y="69"/>
                    <a:pt x="513" y="89"/>
                    <a:pt x="513" y="114"/>
                  </a:cubicBezTo>
                  <a:cubicBezTo>
                    <a:pt x="513" y="121"/>
                    <a:pt x="512" y="127"/>
                    <a:pt x="509" y="133"/>
                  </a:cubicBezTo>
                  <a:cubicBezTo>
                    <a:pt x="512" y="132"/>
                    <a:pt x="514" y="132"/>
                    <a:pt x="517" y="132"/>
                  </a:cubicBezTo>
                  <a:cubicBezTo>
                    <a:pt x="540" y="132"/>
                    <a:pt x="559" y="152"/>
                    <a:pt x="559" y="177"/>
                  </a:cubicBezTo>
                  <a:cubicBezTo>
                    <a:pt x="559" y="187"/>
                    <a:pt x="556" y="196"/>
                    <a:pt x="551" y="203"/>
                  </a:cubicBezTo>
                  <a:cubicBezTo>
                    <a:pt x="557" y="211"/>
                    <a:pt x="561" y="221"/>
                    <a:pt x="561" y="232"/>
                  </a:cubicBezTo>
                  <a:cubicBezTo>
                    <a:pt x="561" y="246"/>
                    <a:pt x="556" y="258"/>
                    <a:pt x="547" y="266"/>
                  </a:cubicBezTo>
                  <a:cubicBezTo>
                    <a:pt x="555" y="274"/>
                    <a:pt x="559" y="285"/>
                    <a:pt x="559" y="297"/>
                  </a:cubicBezTo>
                  <a:cubicBezTo>
                    <a:pt x="559" y="316"/>
                    <a:pt x="548" y="332"/>
                    <a:pt x="533" y="339"/>
                  </a:cubicBezTo>
                  <a:cubicBezTo>
                    <a:pt x="540" y="347"/>
                    <a:pt x="544" y="357"/>
                    <a:pt x="544" y="369"/>
                  </a:cubicBezTo>
                  <a:cubicBezTo>
                    <a:pt x="544" y="389"/>
                    <a:pt x="531" y="406"/>
                    <a:pt x="513" y="412"/>
                  </a:cubicBezTo>
                  <a:cubicBezTo>
                    <a:pt x="514" y="416"/>
                    <a:pt x="515" y="420"/>
                    <a:pt x="515" y="424"/>
                  </a:cubicBezTo>
                  <a:cubicBezTo>
                    <a:pt x="515" y="449"/>
                    <a:pt x="496" y="469"/>
                    <a:pt x="473" y="469"/>
                  </a:cubicBezTo>
                  <a:cubicBezTo>
                    <a:pt x="471" y="469"/>
                    <a:pt x="469" y="469"/>
                    <a:pt x="467" y="468"/>
                  </a:cubicBezTo>
                  <a:cubicBezTo>
                    <a:pt x="463" y="484"/>
                    <a:pt x="451" y="497"/>
                    <a:pt x="436" y="500"/>
                  </a:cubicBezTo>
                  <a:cubicBezTo>
                    <a:pt x="443" y="509"/>
                    <a:pt x="454" y="517"/>
                    <a:pt x="468" y="523"/>
                  </a:cubicBezTo>
                  <a:cubicBezTo>
                    <a:pt x="545" y="555"/>
                    <a:pt x="654" y="564"/>
                    <a:pt x="652" y="661"/>
                  </a:cubicBezTo>
                  <a:cubicBezTo>
                    <a:pt x="651" y="682"/>
                    <a:pt x="643" y="704"/>
                    <a:pt x="630" y="726"/>
                  </a:cubicBezTo>
                  <a:cubicBezTo>
                    <a:pt x="24" y="726"/>
                    <a:pt x="24" y="726"/>
                    <a:pt x="24" y="726"/>
                  </a:cubicBezTo>
                  <a:cubicBezTo>
                    <a:pt x="11" y="704"/>
                    <a:pt x="3" y="682"/>
                    <a:pt x="2" y="661"/>
                  </a:cubicBezTo>
                  <a:cubicBezTo>
                    <a:pt x="0" y="564"/>
                    <a:pt x="109" y="555"/>
                    <a:pt x="186" y="523"/>
                  </a:cubicBezTo>
                  <a:cubicBezTo>
                    <a:pt x="198" y="518"/>
                    <a:pt x="208" y="511"/>
                    <a:pt x="215" y="504"/>
                  </a:cubicBezTo>
                  <a:cubicBezTo>
                    <a:pt x="210" y="497"/>
                    <a:pt x="207" y="488"/>
                    <a:pt x="206" y="479"/>
                  </a:cubicBezTo>
                  <a:cubicBezTo>
                    <a:pt x="206" y="479"/>
                    <a:pt x="205" y="479"/>
                    <a:pt x="205" y="479"/>
                  </a:cubicBezTo>
                  <a:cubicBezTo>
                    <a:pt x="182" y="479"/>
                    <a:pt x="163" y="459"/>
                    <a:pt x="163" y="434"/>
                  </a:cubicBezTo>
                  <a:cubicBezTo>
                    <a:pt x="163" y="430"/>
                    <a:pt x="163" y="427"/>
                    <a:pt x="164" y="423"/>
                  </a:cubicBezTo>
                  <a:cubicBezTo>
                    <a:pt x="144" y="420"/>
                    <a:pt x="128" y="401"/>
                    <a:pt x="128" y="379"/>
                  </a:cubicBezTo>
                  <a:cubicBezTo>
                    <a:pt x="128" y="374"/>
                    <a:pt x="129" y="370"/>
                    <a:pt x="130" y="365"/>
                  </a:cubicBezTo>
                  <a:cubicBezTo>
                    <a:pt x="112" y="360"/>
                    <a:pt x="99" y="343"/>
                    <a:pt x="99" y="322"/>
                  </a:cubicBezTo>
                  <a:cubicBezTo>
                    <a:pt x="99" y="316"/>
                    <a:pt x="100" y="311"/>
                    <a:pt x="102" y="306"/>
                  </a:cubicBezTo>
                  <a:cubicBezTo>
                    <a:pt x="92" y="298"/>
                    <a:pt x="86" y="285"/>
                    <a:pt x="86" y="271"/>
                  </a:cubicBezTo>
                  <a:cubicBezTo>
                    <a:pt x="86" y="258"/>
                    <a:pt x="91" y="245"/>
                    <a:pt x="100" y="237"/>
                  </a:cubicBezTo>
                  <a:cubicBezTo>
                    <a:pt x="94" y="229"/>
                    <a:pt x="90" y="219"/>
                    <a:pt x="90" y="208"/>
                  </a:cubicBezTo>
                  <a:cubicBezTo>
                    <a:pt x="90" y="190"/>
                    <a:pt x="99" y="175"/>
                    <a:pt x="113" y="167"/>
                  </a:cubicBezTo>
                  <a:cubicBezTo>
                    <a:pt x="112" y="163"/>
                    <a:pt x="111" y="158"/>
                    <a:pt x="111" y="153"/>
                  </a:cubicBezTo>
                  <a:cubicBezTo>
                    <a:pt x="111" y="128"/>
                    <a:pt x="130" y="108"/>
                    <a:pt x="153" y="108"/>
                  </a:cubicBezTo>
                  <a:cubicBezTo>
                    <a:pt x="155" y="108"/>
                    <a:pt x="156" y="108"/>
                    <a:pt x="157" y="108"/>
                  </a:cubicBezTo>
                  <a:cubicBezTo>
                    <a:pt x="162" y="93"/>
                    <a:pt x="175" y="81"/>
                    <a:pt x="190" y="78"/>
                  </a:cubicBezTo>
                  <a:cubicBezTo>
                    <a:pt x="190" y="77"/>
                    <a:pt x="190" y="76"/>
                    <a:pt x="190" y="75"/>
                  </a:cubicBezTo>
                  <a:cubicBezTo>
                    <a:pt x="190" y="50"/>
                    <a:pt x="209" y="30"/>
                    <a:pt x="232" y="30"/>
                  </a:cubicBezTo>
                  <a:cubicBezTo>
                    <a:pt x="241" y="30"/>
                    <a:pt x="249" y="33"/>
                    <a:pt x="256" y="38"/>
                  </a:cubicBezTo>
                  <a:cubicBezTo>
                    <a:pt x="263" y="28"/>
                    <a:pt x="275" y="22"/>
                    <a:pt x="288" y="22"/>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9">
              <a:extLst>
                <a:ext uri="{FF2B5EF4-FFF2-40B4-BE49-F238E27FC236}">
                  <a16:creationId xmlns:a16="http://schemas.microsoft.com/office/drawing/2014/main" id="{405A4E4D-9502-964B-9C1A-FDBF0C8A0A50}"/>
                </a:ext>
              </a:extLst>
            </p:cNvPr>
            <p:cNvSpPr>
              <a:spLocks noEditPoints="1"/>
            </p:cNvSpPr>
            <p:nvPr/>
          </p:nvSpPr>
          <p:spPr bwMode="auto">
            <a:xfrm>
              <a:off x="1091" y="3542"/>
              <a:ext cx="676" cy="566"/>
            </a:xfrm>
            <a:custGeom>
              <a:avLst/>
              <a:gdLst>
                <a:gd name="T0" fmla="*/ 600 w 638"/>
                <a:gd name="T1" fmla="*/ 410 h 533"/>
                <a:gd name="T2" fmla="*/ 448 w 638"/>
                <a:gd name="T3" fmla="*/ 532 h 533"/>
                <a:gd name="T4" fmla="*/ 482 w 638"/>
                <a:gd name="T5" fmla="*/ 532 h 533"/>
                <a:gd name="T6" fmla="*/ 559 w 638"/>
                <a:gd name="T7" fmla="*/ 387 h 533"/>
                <a:gd name="T8" fmla="*/ 458 w 638"/>
                <a:gd name="T9" fmla="*/ 373 h 533"/>
                <a:gd name="T10" fmla="*/ 455 w 638"/>
                <a:gd name="T11" fmla="*/ 352 h 533"/>
                <a:gd name="T12" fmla="*/ 448 w 638"/>
                <a:gd name="T13" fmla="*/ 377 h 533"/>
                <a:gd name="T14" fmla="*/ 448 w 638"/>
                <a:gd name="T15" fmla="*/ 194 h 533"/>
                <a:gd name="T16" fmla="*/ 490 w 638"/>
                <a:gd name="T17" fmla="*/ 109 h 533"/>
                <a:gd name="T18" fmla="*/ 457 w 638"/>
                <a:gd name="T19" fmla="*/ 174 h 533"/>
                <a:gd name="T20" fmla="*/ 448 w 638"/>
                <a:gd name="T21" fmla="*/ 59 h 533"/>
                <a:gd name="T22" fmla="*/ 448 w 638"/>
                <a:gd name="T23" fmla="*/ 57 h 533"/>
                <a:gd name="T24" fmla="*/ 448 w 638"/>
                <a:gd name="T25" fmla="*/ 532 h 533"/>
                <a:gd name="T26" fmla="*/ 448 w 638"/>
                <a:gd name="T27" fmla="*/ 532 h 533"/>
                <a:gd name="T28" fmla="*/ 448 w 638"/>
                <a:gd name="T29" fmla="*/ 57 h 533"/>
                <a:gd name="T30" fmla="*/ 448 w 638"/>
                <a:gd name="T31" fmla="*/ 64 h 533"/>
                <a:gd name="T32" fmla="*/ 448 w 638"/>
                <a:gd name="T33" fmla="*/ 194 h 533"/>
                <a:gd name="T34" fmla="*/ 193 w 638"/>
                <a:gd name="T35" fmla="*/ 174 h 533"/>
                <a:gd name="T36" fmla="*/ 172 w 638"/>
                <a:gd name="T37" fmla="*/ 154 h 533"/>
                <a:gd name="T38" fmla="*/ 214 w 638"/>
                <a:gd name="T39" fmla="*/ 103 h 533"/>
                <a:gd name="T40" fmla="*/ 257 w 638"/>
                <a:gd name="T41" fmla="*/ 59 h 533"/>
                <a:gd name="T42" fmla="*/ 315 w 638"/>
                <a:gd name="T43" fmla="*/ 28 h 533"/>
                <a:gd name="T44" fmla="*/ 353 w 638"/>
                <a:gd name="T45" fmla="*/ 6 h 533"/>
                <a:gd name="T46" fmla="*/ 402 w 638"/>
                <a:gd name="T47" fmla="*/ 22 h 533"/>
                <a:gd name="T48" fmla="*/ 448 w 638"/>
                <a:gd name="T49" fmla="*/ 57 h 533"/>
                <a:gd name="T50" fmla="*/ 448 w 638"/>
                <a:gd name="T51" fmla="*/ 391 h 533"/>
                <a:gd name="T52" fmla="*/ 413 w 638"/>
                <a:gd name="T53" fmla="*/ 416 h 533"/>
                <a:gd name="T54" fmla="*/ 322 w 638"/>
                <a:gd name="T55" fmla="*/ 391 h 533"/>
                <a:gd name="T56" fmla="*/ 214 w 638"/>
                <a:gd name="T57" fmla="*/ 399 h 533"/>
                <a:gd name="T58" fmla="*/ 190 w 638"/>
                <a:gd name="T59" fmla="*/ 352 h 533"/>
                <a:gd name="T60" fmla="*/ 202 w 638"/>
                <a:gd name="T61" fmla="*/ 370 h 533"/>
                <a:gd name="T62" fmla="*/ 244 w 638"/>
                <a:gd name="T63" fmla="*/ 407 h 533"/>
                <a:gd name="T64" fmla="*/ 228 w 638"/>
                <a:gd name="T65" fmla="*/ 330 h 533"/>
                <a:gd name="T66" fmla="*/ 325 w 638"/>
                <a:gd name="T67" fmla="*/ 297 h 533"/>
                <a:gd name="T68" fmla="*/ 424 w 638"/>
                <a:gd name="T69" fmla="*/ 334 h 533"/>
                <a:gd name="T70" fmla="*/ 411 w 638"/>
                <a:gd name="T71" fmla="*/ 408 h 533"/>
                <a:gd name="T72" fmla="*/ 448 w 638"/>
                <a:gd name="T73" fmla="*/ 377 h 533"/>
                <a:gd name="T74" fmla="*/ 79 w 638"/>
                <a:gd name="T75" fmla="*/ 388 h 533"/>
                <a:gd name="T76" fmla="*/ 46 w 638"/>
                <a:gd name="T77" fmla="*/ 53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533">
                  <a:moveTo>
                    <a:pt x="559" y="387"/>
                  </a:moveTo>
                  <a:cubicBezTo>
                    <a:pt x="575" y="393"/>
                    <a:pt x="589" y="401"/>
                    <a:pt x="600" y="410"/>
                  </a:cubicBezTo>
                  <a:cubicBezTo>
                    <a:pt x="638" y="443"/>
                    <a:pt x="628" y="492"/>
                    <a:pt x="606" y="533"/>
                  </a:cubicBezTo>
                  <a:cubicBezTo>
                    <a:pt x="448" y="532"/>
                    <a:pt x="448" y="532"/>
                    <a:pt x="448" y="532"/>
                  </a:cubicBezTo>
                  <a:cubicBezTo>
                    <a:pt x="448" y="532"/>
                    <a:pt x="448" y="532"/>
                    <a:pt x="448" y="532"/>
                  </a:cubicBezTo>
                  <a:cubicBezTo>
                    <a:pt x="482" y="532"/>
                    <a:pt x="482" y="532"/>
                    <a:pt x="482" y="532"/>
                  </a:cubicBezTo>
                  <a:cubicBezTo>
                    <a:pt x="482" y="532"/>
                    <a:pt x="482" y="532"/>
                    <a:pt x="482" y="532"/>
                  </a:cubicBezTo>
                  <a:cubicBezTo>
                    <a:pt x="488" y="462"/>
                    <a:pt x="523" y="396"/>
                    <a:pt x="559" y="387"/>
                  </a:cubicBezTo>
                  <a:close/>
                  <a:moveTo>
                    <a:pt x="448" y="391"/>
                  </a:moveTo>
                  <a:cubicBezTo>
                    <a:pt x="452" y="386"/>
                    <a:pt x="456" y="380"/>
                    <a:pt x="458" y="373"/>
                  </a:cubicBezTo>
                  <a:cubicBezTo>
                    <a:pt x="460" y="368"/>
                    <a:pt x="462" y="361"/>
                    <a:pt x="462" y="355"/>
                  </a:cubicBezTo>
                  <a:cubicBezTo>
                    <a:pt x="460" y="354"/>
                    <a:pt x="457" y="353"/>
                    <a:pt x="455" y="352"/>
                  </a:cubicBezTo>
                  <a:cubicBezTo>
                    <a:pt x="455" y="358"/>
                    <a:pt x="453" y="365"/>
                    <a:pt x="451" y="370"/>
                  </a:cubicBezTo>
                  <a:cubicBezTo>
                    <a:pt x="450" y="373"/>
                    <a:pt x="449" y="375"/>
                    <a:pt x="448" y="377"/>
                  </a:cubicBezTo>
                  <a:cubicBezTo>
                    <a:pt x="448" y="391"/>
                    <a:pt x="448" y="391"/>
                    <a:pt x="448" y="391"/>
                  </a:cubicBezTo>
                  <a:close/>
                  <a:moveTo>
                    <a:pt x="448" y="194"/>
                  </a:moveTo>
                  <a:cubicBezTo>
                    <a:pt x="448" y="69"/>
                    <a:pt x="448" y="69"/>
                    <a:pt x="448" y="69"/>
                  </a:cubicBezTo>
                  <a:cubicBezTo>
                    <a:pt x="450" y="91"/>
                    <a:pt x="468" y="109"/>
                    <a:pt x="490" y="109"/>
                  </a:cubicBezTo>
                  <a:cubicBezTo>
                    <a:pt x="493" y="109"/>
                    <a:pt x="495" y="108"/>
                    <a:pt x="498" y="108"/>
                  </a:cubicBezTo>
                  <a:cubicBezTo>
                    <a:pt x="496" y="139"/>
                    <a:pt x="481" y="170"/>
                    <a:pt x="457" y="174"/>
                  </a:cubicBezTo>
                  <a:cubicBezTo>
                    <a:pt x="454" y="181"/>
                    <a:pt x="451" y="187"/>
                    <a:pt x="448" y="194"/>
                  </a:cubicBezTo>
                  <a:close/>
                  <a:moveTo>
                    <a:pt x="448" y="59"/>
                  </a:moveTo>
                  <a:cubicBezTo>
                    <a:pt x="448" y="57"/>
                    <a:pt x="448" y="57"/>
                    <a:pt x="448" y="57"/>
                  </a:cubicBezTo>
                  <a:cubicBezTo>
                    <a:pt x="448" y="57"/>
                    <a:pt x="448" y="57"/>
                    <a:pt x="448" y="57"/>
                  </a:cubicBezTo>
                  <a:lnTo>
                    <a:pt x="448" y="59"/>
                  </a:lnTo>
                  <a:close/>
                  <a:moveTo>
                    <a:pt x="448" y="532"/>
                  </a:moveTo>
                  <a:cubicBezTo>
                    <a:pt x="433" y="532"/>
                    <a:pt x="433" y="532"/>
                    <a:pt x="433" y="532"/>
                  </a:cubicBezTo>
                  <a:cubicBezTo>
                    <a:pt x="448" y="532"/>
                    <a:pt x="448" y="532"/>
                    <a:pt x="448" y="532"/>
                  </a:cubicBezTo>
                  <a:cubicBezTo>
                    <a:pt x="448" y="532"/>
                    <a:pt x="448" y="532"/>
                    <a:pt x="448" y="532"/>
                  </a:cubicBezTo>
                  <a:close/>
                  <a:moveTo>
                    <a:pt x="448" y="57"/>
                  </a:moveTo>
                  <a:cubicBezTo>
                    <a:pt x="448" y="59"/>
                    <a:pt x="448" y="59"/>
                    <a:pt x="448" y="59"/>
                  </a:cubicBezTo>
                  <a:cubicBezTo>
                    <a:pt x="448" y="60"/>
                    <a:pt x="448" y="62"/>
                    <a:pt x="448" y="64"/>
                  </a:cubicBezTo>
                  <a:cubicBezTo>
                    <a:pt x="448" y="65"/>
                    <a:pt x="448" y="67"/>
                    <a:pt x="448" y="69"/>
                  </a:cubicBezTo>
                  <a:cubicBezTo>
                    <a:pt x="448" y="194"/>
                    <a:pt x="448" y="194"/>
                    <a:pt x="448" y="194"/>
                  </a:cubicBezTo>
                  <a:cubicBezTo>
                    <a:pt x="422" y="242"/>
                    <a:pt x="380" y="276"/>
                    <a:pt x="325" y="276"/>
                  </a:cubicBezTo>
                  <a:cubicBezTo>
                    <a:pt x="263" y="276"/>
                    <a:pt x="218" y="232"/>
                    <a:pt x="193" y="174"/>
                  </a:cubicBezTo>
                  <a:cubicBezTo>
                    <a:pt x="182" y="172"/>
                    <a:pt x="173" y="164"/>
                    <a:pt x="166" y="154"/>
                  </a:cubicBezTo>
                  <a:cubicBezTo>
                    <a:pt x="168" y="154"/>
                    <a:pt x="170" y="154"/>
                    <a:pt x="172" y="154"/>
                  </a:cubicBezTo>
                  <a:cubicBezTo>
                    <a:pt x="195" y="154"/>
                    <a:pt x="214" y="134"/>
                    <a:pt x="214" y="109"/>
                  </a:cubicBezTo>
                  <a:cubicBezTo>
                    <a:pt x="214" y="107"/>
                    <a:pt x="214" y="105"/>
                    <a:pt x="214" y="103"/>
                  </a:cubicBezTo>
                  <a:cubicBezTo>
                    <a:pt x="215" y="103"/>
                    <a:pt x="215" y="103"/>
                    <a:pt x="215" y="103"/>
                  </a:cubicBezTo>
                  <a:cubicBezTo>
                    <a:pt x="238" y="103"/>
                    <a:pt x="256" y="84"/>
                    <a:pt x="257" y="59"/>
                  </a:cubicBezTo>
                  <a:cubicBezTo>
                    <a:pt x="262" y="62"/>
                    <a:pt x="268" y="63"/>
                    <a:pt x="274" y="63"/>
                  </a:cubicBezTo>
                  <a:cubicBezTo>
                    <a:pt x="294" y="63"/>
                    <a:pt x="311" y="48"/>
                    <a:pt x="315" y="28"/>
                  </a:cubicBezTo>
                  <a:cubicBezTo>
                    <a:pt x="316" y="28"/>
                    <a:pt x="316" y="28"/>
                    <a:pt x="317" y="28"/>
                  </a:cubicBezTo>
                  <a:cubicBezTo>
                    <a:pt x="332" y="28"/>
                    <a:pt x="346" y="19"/>
                    <a:pt x="353" y="6"/>
                  </a:cubicBezTo>
                  <a:cubicBezTo>
                    <a:pt x="360" y="6"/>
                    <a:pt x="367" y="3"/>
                    <a:pt x="372" y="0"/>
                  </a:cubicBezTo>
                  <a:cubicBezTo>
                    <a:pt x="378" y="12"/>
                    <a:pt x="389" y="20"/>
                    <a:pt x="402" y="22"/>
                  </a:cubicBezTo>
                  <a:cubicBezTo>
                    <a:pt x="407" y="42"/>
                    <a:pt x="423" y="58"/>
                    <a:pt x="444" y="58"/>
                  </a:cubicBezTo>
                  <a:cubicBezTo>
                    <a:pt x="445" y="58"/>
                    <a:pt x="446" y="57"/>
                    <a:pt x="448" y="57"/>
                  </a:cubicBezTo>
                  <a:close/>
                  <a:moveTo>
                    <a:pt x="448" y="377"/>
                  </a:moveTo>
                  <a:cubicBezTo>
                    <a:pt x="448" y="391"/>
                    <a:pt x="448" y="391"/>
                    <a:pt x="448" y="391"/>
                  </a:cubicBezTo>
                  <a:cubicBezTo>
                    <a:pt x="446" y="394"/>
                    <a:pt x="443" y="397"/>
                    <a:pt x="441" y="399"/>
                  </a:cubicBezTo>
                  <a:cubicBezTo>
                    <a:pt x="433" y="407"/>
                    <a:pt x="424" y="413"/>
                    <a:pt x="413" y="416"/>
                  </a:cubicBezTo>
                  <a:cubicBezTo>
                    <a:pt x="388" y="424"/>
                    <a:pt x="357" y="419"/>
                    <a:pt x="327" y="391"/>
                  </a:cubicBezTo>
                  <a:cubicBezTo>
                    <a:pt x="325" y="391"/>
                    <a:pt x="324" y="391"/>
                    <a:pt x="322" y="391"/>
                  </a:cubicBezTo>
                  <a:cubicBezTo>
                    <a:pt x="296" y="417"/>
                    <a:pt x="266" y="422"/>
                    <a:pt x="242" y="414"/>
                  </a:cubicBezTo>
                  <a:cubicBezTo>
                    <a:pt x="231" y="411"/>
                    <a:pt x="222" y="406"/>
                    <a:pt x="214" y="399"/>
                  </a:cubicBezTo>
                  <a:cubicBezTo>
                    <a:pt x="206" y="392"/>
                    <a:pt x="199" y="383"/>
                    <a:pt x="195" y="374"/>
                  </a:cubicBezTo>
                  <a:cubicBezTo>
                    <a:pt x="192" y="367"/>
                    <a:pt x="190" y="360"/>
                    <a:pt x="190" y="352"/>
                  </a:cubicBezTo>
                  <a:cubicBezTo>
                    <a:pt x="192" y="351"/>
                    <a:pt x="195" y="350"/>
                    <a:pt x="197" y="349"/>
                  </a:cubicBezTo>
                  <a:cubicBezTo>
                    <a:pt x="198" y="357"/>
                    <a:pt x="199" y="364"/>
                    <a:pt x="202" y="370"/>
                  </a:cubicBezTo>
                  <a:cubicBezTo>
                    <a:pt x="206" y="379"/>
                    <a:pt x="212" y="386"/>
                    <a:pt x="219" y="393"/>
                  </a:cubicBezTo>
                  <a:cubicBezTo>
                    <a:pt x="226" y="399"/>
                    <a:pt x="235" y="404"/>
                    <a:pt x="244" y="407"/>
                  </a:cubicBezTo>
                  <a:cubicBezTo>
                    <a:pt x="264" y="413"/>
                    <a:pt x="288" y="409"/>
                    <a:pt x="311" y="391"/>
                  </a:cubicBezTo>
                  <a:cubicBezTo>
                    <a:pt x="270" y="388"/>
                    <a:pt x="234" y="368"/>
                    <a:pt x="228" y="330"/>
                  </a:cubicBezTo>
                  <a:cubicBezTo>
                    <a:pt x="240" y="316"/>
                    <a:pt x="248" y="298"/>
                    <a:pt x="254" y="278"/>
                  </a:cubicBezTo>
                  <a:cubicBezTo>
                    <a:pt x="275" y="290"/>
                    <a:pt x="299" y="297"/>
                    <a:pt x="325" y="297"/>
                  </a:cubicBezTo>
                  <a:cubicBezTo>
                    <a:pt x="351" y="297"/>
                    <a:pt x="375" y="290"/>
                    <a:pt x="396" y="278"/>
                  </a:cubicBezTo>
                  <a:cubicBezTo>
                    <a:pt x="401" y="300"/>
                    <a:pt x="410" y="320"/>
                    <a:pt x="424" y="334"/>
                  </a:cubicBezTo>
                  <a:cubicBezTo>
                    <a:pt x="410" y="367"/>
                    <a:pt x="375" y="386"/>
                    <a:pt x="338" y="390"/>
                  </a:cubicBezTo>
                  <a:cubicBezTo>
                    <a:pt x="364" y="411"/>
                    <a:pt x="390" y="415"/>
                    <a:pt x="411" y="408"/>
                  </a:cubicBezTo>
                  <a:cubicBezTo>
                    <a:pt x="420" y="405"/>
                    <a:pt x="429" y="400"/>
                    <a:pt x="435" y="393"/>
                  </a:cubicBezTo>
                  <a:cubicBezTo>
                    <a:pt x="440" y="389"/>
                    <a:pt x="445" y="383"/>
                    <a:pt x="448" y="377"/>
                  </a:cubicBezTo>
                  <a:close/>
                  <a:moveTo>
                    <a:pt x="44" y="408"/>
                  </a:moveTo>
                  <a:cubicBezTo>
                    <a:pt x="53" y="400"/>
                    <a:pt x="65" y="394"/>
                    <a:pt x="79" y="388"/>
                  </a:cubicBezTo>
                  <a:cubicBezTo>
                    <a:pt x="147" y="383"/>
                    <a:pt x="173" y="467"/>
                    <a:pt x="168" y="532"/>
                  </a:cubicBezTo>
                  <a:cubicBezTo>
                    <a:pt x="46" y="532"/>
                    <a:pt x="46" y="532"/>
                    <a:pt x="46" y="532"/>
                  </a:cubicBezTo>
                  <a:cubicBezTo>
                    <a:pt x="26" y="490"/>
                    <a:pt x="0" y="448"/>
                    <a:pt x="44" y="4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20">
              <a:extLst>
                <a:ext uri="{FF2B5EF4-FFF2-40B4-BE49-F238E27FC236}">
                  <a16:creationId xmlns:a16="http://schemas.microsoft.com/office/drawing/2014/main" id="{C229B946-10AC-A74D-82CB-97B5A82957A7}"/>
                </a:ext>
              </a:extLst>
            </p:cNvPr>
            <p:cNvSpPr>
              <a:spLocks noEditPoints="1"/>
            </p:cNvSpPr>
            <p:nvPr/>
          </p:nvSpPr>
          <p:spPr bwMode="auto">
            <a:xfrm>
              <a:off x="-2" y="3333"/>
              <a:ext cx="671" cy="775"/>
            </a:xfrm>
            <a:custGeom>
              <a:avLst/>
              <a:gdLst>
                <a:gd name="T0" fmla="*/ 316 w 633"/>
                <a:gd name="T1" fmla="*/ 67 h 730"/>
                <a:gd name="T2" fmla="*/ 315 w 633"/>
                <a:gd name="T3" fmla="*/ 7 h 730"/>
                <a:gd name="T4" fmla="*/ 437 w 633"/>
                <a:gd name="T5" fmla="*/ 132 h 730"/>
                <a:gd name="T6" fmla="*/ 492 w 633"/>
                <a:gd name="T7" fmla="*/ 262 h 730"/>
                <a:gd name="T8" fmla="*/ 500 w 633"/>
                <a:gd name="T9" fmla="*/ 338 h 730"/>
                <a:gd name="T10" fmla="*/ 458 w 633"/>
                <a:gd name="T11" fmla="*/ 398 h 730"/>
                <a:gd name="T12" fmla="*/ 453 w 633"/>
                <a:gd name="T13" fmla="*/ 533 h 730"/>
                <a:gd name="T14" fmla="*/ 610 w 633"/>
                <a:gd name="T15" fmla="*/ 730 h 730"/>
                <a:gd name="T16" fmla="*/ 315 w 633"/>
                <a:gd name="T17" fmla="*/ 676 h 730"/>
                <a:gd name="T18" fmla="*/ 362 w 633"/>
                <a:gd name="T19" fmla="*/ 618 h 730"/>
                <a:gd name="T20" fmla="*/ 459 w 633"/>
                <a:gd name="T21" fmla="*/ 558 h 730"/>
                <a:gd name="T22" fmla="*/ 319 w 633"/>
                <a:gd name="T23" fmla="*/ 654 h 730"/>
                <a:gd name="T24" fmla="*/ 315 w 633"/>
                <a:gd name="T25" fmla="*/ 627 h 730"/>
                <a:gd name="T26" fmla="*/ 414 w 633"/>
                <a:gd name="T27" fmla="*/ 531 h 730"/>
                <a:gd name="T28" fmla="*/ 317 w 633"/>
                <a:gd name="T29" fmla="*/ 502 h 730"/>
                <a:gd name="T30" fmla="*/ 315 w 633"/>
                <a:gd name="T31" fmla="*/ 482 h 730"/>
                <a:gd name="T32" fmla="*/ 444 w 633"/>
                <a:gd name="T33" fmla="*/ 383 h 730"/>
                <a:gd name="T34" fmla="*/ 475 w 633"/>
                <a:gd name="T35" fmla="*/ 273 h 730"/>
                <a:gd name="T36" fmla="*/ 424 w 633"/>
                <a:gd name="T37" fmla="*/ 351 h 730"/>
                <a:gd name="T38" fmla="*/ 439 w 633"/>
                <a:gd name="T39" fmla="*/ 268 h 730"/>
                <a:gd name="T40" fmla="*/ 423 w 633"/>
                <a:gd name="T41" fmla="*/ 190 h 730"/>
                <a:gd name="T42" fmla="*/ 379 w 633"/>
                <a:gd name="T43" fmla="*/ 173 h 730"/>
                <a:gd name="T44" fmla="*/ 315 w 633"/>
                <a:gd name="T45" fmla="*/ 65 h 730"/>
                <a:gd name="T46" fmla="*/ 2 w 633"/>
                <a:gd name="T47" fmla="*/ 667 h 730"/>
                <a:gd name="T48" fmla="*/ 228 w 633"/>
                <a:gd name="T49" fmla="*/ 469 h 730"/>
                <a:gd name="T50" fmla="*/ 150 w 633"/>
                <a:gd name="T51" fmla="*/ 379 h 730"/>
                <a:gd name="T52" fmla="*/ 132 w 633"/>
                <a:gd name="T53" fmla="*/ 292 h 730"/>
                <a:gd name="T54" fmla="*/ 141 w 633"/>
                <a:gd name="T55" fmla="*/ 254 h 730"/>
                <a:gd name="T56" fmla="*/ 197 w 633"/>
                <a:gd name="T57" fmla="*/ 55 h 730"/>
                <a:gd name="T58" fmla="*/ 211 w 633"/>
                <a:gd name="T59" fmla="*/ 41 h 730"/>
                <a:gd name="T60" fmla="*/ 315 w 633"/>
                <a:gd name="T61" fmla="*/ 194 h 730"/>
                <a:gd name="T62" fmla="*/ 211 w 633"/>
                <a:gd name="T63" fmla="*/ 189 h 730"/>
                <a:gd name="T64" fmla="*/ 195 w 633"/>
                <a:gd name="T65" fmla="*/ 272 h 730"/>
                <a:gd name="T66" fmla="*/ 189 w 633"/>
                <a:gd name="T67" fmla="*/ 335 h 730"/>
                <a:gd name="T68" fmla="*/ 156 w 633"/>
                <a:gd name="T69" fmla="*/ 274 h 730"/>
                <a:gd name="T70" fmla="*/ 315 w 633"/>
                <a:gd name="T71" fmla="*/ 482 h 730"/>
                <a:gd name="T72" fmla="*/ 248 w 633"/>
                <a:gd name="T73" fmla="*/ 484 h 730"/>
                <a:gd name="T74" fmla="*/ 315 w 633"/>
                <a:gd name="T75" fmla="*/ 627 h 730"/>
                <a:gd name="T76" fmla="*/ 214 w 633"/>
                <a:gd name="T77" fmla="*/ 538 h 730"/>
                <a:gd name="T78" fmla="*/ 172 w 633"/>
                <a:gd name="T79" fmla="*/ 555 h 730"/>
                <a:gd name="T80" fmla="*/ 272 w 633"/>
                <a:gd name="T81" fmla="*/ 625 h 730"/>
                <a:gd name="T82" fmla="*/ 315 w 633"/>
                <a:gd name="T83" fmla="*/ 730 h 730"/>
                <a:gd name="T84" fmla="*/ 315 w 633"/>
                <a:gd name="T85" fmla="*/ 39 h 730"/>
                <a:gd name="T86" fmla="*/ 288 w 633"/>
                <a:gd name="T87" fmla="*/ 13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3" h="730">
                  <a:moveTo>
                    <a:pt x="315" y="65"/>
                  </a:moveTo>
                  <a:cubicBezTo>
                    <a:pt x="316" y="66"/>
                    <a:pt x="316" y="66"/>
                    <a:pt x="316" y="67"/>
                  </a:cubicBezTo>
                  <a:cubicBezTo>
                    <a:pt x="321" y="58"/>
                    <a:pt x="320" y="48"/>
                    <a:pt x="315" y="39"/>
                  </a:cubicBezTo>
                  <a:cubicBezTo>
                    <a:pt x="315" y="7"/>
                    <a:pt x="315" y="7"/>
                    <a:pt x="315" y="7"/>
                  </a:cubicBezTo>
                  <a:cubicBezTo>
                    <a:pt x="386" y="0"/>
                    <a:pt x="439" y="55"/>
                    <a:pt x="416" y="111"/>
                  </a:cubicBezTo>
                  <a:cubicBezTo>
                    <a:pt x="424" y="117"/>
                    <a:pt x="431" y="125"/>
                    <a:pt x="437" y="132"/>
                  </a:cubicBezTo>
                  <a:cubicBezTo>
                    <a:pt x="465" y="165"/>
                    <a:pt x="486" y="211"/>
                    <a:pt x="492" y="262"/>
                  </a:cubicBezTo>
                  <a:cubicBezTo>
                    <a:pt x="492" y="262"/>
                    <a:pt x="492" y="262"/>
                    <a:pt x="492" y="262"/>
                  </a:cubicBezTo>
                  <a:cubicBezTo>
                    <a:pt x="496" y="271"/>
                    <a:pt x="500" y="281"/>
                    <a:pt x="501" y="292"/>
                  </a:cubicBezTo>
                  <a:cubicBezTo>
                    <a:pt x="504" y="307"/>
                    <a:pt x="503" y="323"/>
                    <a:pt x="500" y="338"/>
                  </a:cubicBezTo>
                  <a:cubicBezTo>
                    <a:pt x="497" y="354"/>
                    <a:pt x="491" y="368"/>
                    <a:pt x="483" y="379"/>
                  </a:cubicBezTo>
                  <a:cubicBezTo>
                    <a:pt x="476" y="388"/>
                    <a:pt x="468" y="395"/>
                    <a:pt x="458" y="398"/>
                  </a:cubicBezTo>
                  <a:cubicBezTo>
                    <a:pt x="445" y="426"/>
                    <a:pt x="427" y="451"/>
                    <a:pt x="405" y="469"/>
                  </a:cubicBezTo>
                  <a:cubicBezTo>
                    <a:pt x="408" y="497"/>
                    <a:pt x="420" y="519"/>
                    <a:pt x="453" y="533"/>
                  </a:cubicBezTo>
                  <a:cubicBezTo>
                    <a:pt x="528" y="565"/>
                    <a:pt x="633" y="573"/>
                    <a:pt x="631" y="667"/>
                  </a:cubicBezTo>
                  <a:cubicBezTo>
                    <a:pt x="630" y="687"/>
                    <a:pt x="622" y="709"/>
                    <a:pt x="610" y="730"/>
                  </a:cubicBezTo>
                  <a:cubicBezTo>
                    <a:pt x="315" y="730"/>
                    <a:pt x="315" y="730"/>
                    <a:pt x="315" y="730"/>
                  </a:cubicBezTo>
                  <a:cubicBezTo>
                    <a:pt x="315" y="676"/>
                    <a:pt x="315" y="676"/>
                    <a:pt x="315" y="676"/>
                  </a:cubicBezTo>
                  <a:cubicBezTo>
                    <a:pt x="317" y="679"/>
                    <a:pt x="317" y="683"/>
                    <a:pt x="318" y="686"/>
                  </a:cubicBezTo>
                  <a:cubicBezTo>
                    <a:pt x="321" y="668"/>
                    <a:pt x="344" y="631"/>
                    <a:pt x="362" y="618"/>
                  </a:cubicBezTo>
                  <a:cubicBezTo>
                    <a:pt x="383" y="630"/>
                    <a:pt x="391" y="654"/>
                    <a:pt x="403" y="668"/>
                  </a:cubicBezTo>
                  <a:cubicBezTo>
                    <a:pt x="424" y="647"/>
                    <a:pt x="445" y="591"/>
                    <a:pt x="459" y="558"/>
                  </a:cubicBezTo>
                  <a:cubicBezTo>
                    <a:pt x="446" y="554"/>
                    <a:pt x="434" y="548"/>
                    <a:pt x="425" y="540"/>
                  </a:cubicBezTo>
                  <a:cubicBezTo>
                    <a:pt x="388" y="580"/>
                    <a:pt x="351" y="611"/>
                    <a:pt x="319" y="654"/>
                  </a:cubicBezTo>
                  <a:cubicBezTo>
                    <a:pt x="318" y="653"/>
                    <a:pt x="317" y="652"/>
                    <a:pt x="315" y="651"/>
                  </a:cubicBezTo>
                  <a:cubicBezTo>
                    <a:pt x="315" y="627"/>
                    <a:pt x="315" y="627"/>
                    <a:pt x="315" y="627"/>
                  </a:cubicBezTo>
                  <a:cubicBezTo>
                    <a:pt x="317" y="628"/>
                    <a:pt x="318" y="629"/>
                    <a:pt x="319" y="629"/>
                  </a:cubicBezTo>
                  <a:cubicBezTo>
                    <a:pt x="346" y="600"/>
                    <a:pt x="373" y="580"/>
                    <a:pt x="414" y="531"/>
                  </a:cubicBezTo>
                  <a:cubicBezTo>
                    <a:pt x="401" y="517"/>
                    <a:pt x="391" y="500"/>
                    <a:pt x="386" y="483"/>
                  </a:cubicBezTo>
                  <a:cubicBezTo>
                    <a:pt x="366" y="495"/>
                    <a:pt x="343" y="502"/>
                    <a:pt x="317" y="502"/>
                  </a:cubicBezTo>
                  <a:cubicBezTo>
                    <a:pt x="315" y="502"/>
                    <a:pt x="315" y="502"/>
                    <a:pt x="315" y="502"/>
                  </a:cubicBezTo>
                  <a:cubicBezTo>
                    <a:pt x="315" y="482"/>
                    <a:pt x="315" y="482"/>
                    <a:pt x="315" y="482"/>
                  </a:cubicBezTo>
                  <a:cubicBezTo>
                    <a:pt x="317" y="482"/>
                    <a:pt x="317" y="482"/>
                    <a:pt x="317" y="482"/>
                  </a:cubicBezTo>
                  <a:cubicBezTo>
                    <a:pt x="377" y="482"/>
                    <a:pt x="420" y="439"/>
                    <a:pt x="444" y="383"/>
                  </a:cubicBezTo>
                  <a:cubicBezTo>
                    <a:pt x="480" y="377"/>
                    <a:pt x="494" y="312"/>
                    <a:pt x="477" y="274"/>
                  </a:cubicBezTo>
                  <a:cubicBezTo>
                    <a:pt x="476" y="274"/>
                    <a:pt x="476" y="273"/>
                    <a:pt x="475" y="273"/>
                  </a:cubicBezTo>
                  <a:cubicBezTo>
                    <a:pt x="452" y="258"/>
                    <a:pt x="445" y="328"/>
                    <a:pt x="445" y="335"/>
                  </a:cubicBezTo>
                  <a:cubicBezTo>
                    <a:pt x="445" y="359"/>
                    <a:pt x="418" y="368"/>
                    <a:pt x="424" y="351"/>
                  </a:cubicBezTo>
                  <a:cubicBezTo>
                    <a:pt x="430" y="334"/>
                    <a:pt x="438" y="307"/>
                    <a:pt x="439" y="272"/>
                  </a:cubicBezTo>
                  <a:cubicBezTo>
                    <a:pt x="439" y="271"/>
                    <a:pt x="439" y="269"/>
                    <a:pt x="439" y="268"/>
                  </a:cubicBezTo>
                  <a:cubicBezTo>
                    <a:pt x="440" y="242"/>
                    <a:pt x="434" y="216"/>
                    <a:pt x="423" y="191"/>
                  </a:cubicBezTo>
                  <a:cubicBezTo>
                    <a:pt x="423" y="190"/>
                    <a:pt x="423" y="190"/>
                    <a:pt x="423" y="190"/>
                  </a:cubicBezTo>
                  <a:cubicBezTo>
                    <a:pt x="412" y="174"/>
                    <a:pt x="405" y="167"/>
                    <a:pt x="380" y="173"/>
                  </a:cubicBezTo>
                  <a:cubicBezTo>
                    <a:pt x="380" y="173"/>
                    <a:pt x="380" y="173"/>
                    <a:pt x="379" y="173"/>
                  </a:cubicBezTo>
                  <a:cubicBezTo>
                    <a:pt x="356" y="184"/>
                    <a:pt x="335" y="190"/>
                    <a:pt x="315" y="194"/>
                  </a:cubicBezTo>
                  <a:lnTo>
                    <a:pt x="315" y="65"/>
                  </a:lnTo>
                  <a:close/>
                  <a:moveTo>
                    <a:pt x="24" y="730"/>
                  </a:moveTo>
                  <a:cubicBezTo>
                    <a:pt x="11" y="709"/>
                    <a:pt x="3" y="687"/>
                    <a:pt x="2" y="667"/>
                  </a:cubicBezTo>
                  <a:cubicBezTo>
                    <a:pt x="0" y="573"/>
                    <a:pt x="105" y="565"/>
                    <a:pt x="180" y="533"/>
                  </a:cubicBezTo>
                  <a:cubicBezTo>
                    <a:pt x="213" y="519"/>
                    <a:pt x="225" y="497"/>
                    <a:pt x="228" y="469"/>
                  </a:cubicBezTo>
                  <a:cubicBezTo>
                    <a:pt x="206" y="451"/>
                    <a:pt x="188" y="426"/>
                    <a:pt x="175" y="398"/>
                  </a:cubicBezTo>
                  <a:cubicBezTo>
                    <a:pt x="165" y="395"/>
                    <a:pt x="157" y="388"/>
                    <a:pt x="150" y="379"/>
                  </a:cubicBezTo>
                  <a:cubicBezTo>
                    <a:pt x="142" y="368"/>
                    <a:pt x="136" y="354"/>
                    <a:pt x="133" y="338"/>
                  </a:cubicBezTo>
                  <a:cubicBezTo>
                    <a:pt x="130" y="323"/>
                    <a:pt x="130" y="307"/>
                    <a:pt x="132" y="292"/>
                  </a:cubicBezTo>
                  <a:cubicBezTo>
                    <a:pt x="134" y="282"/>
                    <a:pt x="136" y="272"/>
                    <a:pt x="141" y="263"/>
                  </a:cubicBezTo>
                  <a:cubicBezTo>
                    <a:pt x="141" y="261"/>
                    <a:pt x="140" y="257"/>
                    <a:pt x="141" y="254"/>
                  </a:cubicBezTo>
                  <a:cubicBezTo>
                    <a:pt x="144" y="210"/>
                    <a:pt x="164" y="166"/>
                    <a:pt x="192" y="134"/>
                  </a:cubicBezTo>
                  <a:cubicBezTo>
                    <a:pt x="184" y="110"/>
                    <a:pt x="185" y="81"/>
                    <a:pt x="197" y="55"/>
                  </a:cubicBezTo>
                  <a:cubicBezTo>
                    <a:pt x="206" y="78"/>
                    <a:pt x="214" y="94"/>
                    <a:pt x="237" y="94"/>
                  </a:cubicBezTo>
                  <a:cubicBezTo>
                    <a:pt x="237" y="70"/>
                    <a:pt x="231" y="56"/>
                    <a:pt x="211" y="41"/>
                  </a:cubicBezTo>
                  <a:cubicBezTo>
                    <a:pt x="212" y="19"/>
                    <a:pt x="291" y="0"/>
                    <a:pt x="315" y="65"/>
                  </a:cubicBezTo>
                  <a:cubicBezTo>
                    <a:pt x="315" y="194"/>
                    <a:pt x="315" y="194"/>
                    <a:pt x="315" y="194"/>
                  </a:cubicBezTo>
                  <a:cubicBezTo>
                    <a:pt x="275" y="201"/>
                    <a:pt x="244" y="193"/>
                    <a:pt x="222" y="176"/>
                  </a:cubicBezTo>
                  <a:cubicBezTo>
                    <a:pt x="218" y="180"/>
                    <a:pt x="214" y="184"/>
                    <a:pt x="211" y="189"/>
                  </a:cubicBezTo>
                  <a:cubicBezTo>
                    <a:pt x="200" y="215"/>
                    <a:pt x="194" y="244"/>
                    <a:pt x="195" y="270"/>
                  </a:cubicBezTo>
                  <a:cubicBezTo>
                    <a:pt x="195" y="271"/>
                    <a:pt x="195" y="272"/>
                    <a:pt x="195" y="272"/>
                  </a:cubicBezTo>
                  <a:cubicBezTo>
                    <a:pt x="196" y="307"/>
                    <a:pt x="204" y="334"/>
                    <a:pt x="210" y="351"/>
                  </a:cubicBezTo>
                  <a:cubicBezTo>
                    <a:pt x="215" y="368"/>
                    <a:pt x="189" y="359"/>
                    <a:pt x="189" y="335"/>
                  </a:cubicBezTo>
                  <a:cubicBezTo>
                    <a:pt x="189" y="328"/>
                    <a:pt x="181" y="258"/>
                    <a:pt x="158" y="273"/>
                  </a:cubicBezTo>
                  <a:cubicBezTo>
                    <a:pt x="157" y="274"/>
                    <a:pt x="157" y="274"/>
                    <a:pt x="156" y="274"/>
                  </a:cubicBezTo>
                  <a:cubicBezTo>
                    <a:pt x="140" y="312"/>
                    <a:pt x="154" y="377"/>
                    <a:pt x="189" y="383"/>
                  </a:cubicBezTo>
                  <a:cubicBezTo>
                    <a:pt x="212" y="439"/>
                    <a:pt x="256" y="481"/>
                    <a:pt x="315" y="482"/>
                  </a:cubicBezTo>
                  <a:cubicBezTo>
                    <a:pt x="315" y="502"/>
                    <a:pt x="315" y="502"/>
                    <a:pt x="315" y="502"/>
                  </a:cubicBezTo>
                  <a:cubicBezTo>
                    <a:pt x="291" y="502"/>
                    <a:pt x="268" y="495"/>
                    <a:pt x="248" y="484"/>
                  </a:cubicBezTo>
                  <a:cubicBezTo>
                    <a:pt x="244" y="498"/>
                    <a:pt x="235" y="512"/>
                    <a:pt x="224" y="524"/>
                  </a:cubicBezTo>
                  <a:cubicBezTo>
                    <a:pt x="262" y="578"/>
                    <a:pt x="292" y="611"/>
                    <a:pt x="315" y="627"/>
                  </a:cubicBezTo>
                  <a:cubicBezTo>
                    <a:pt x="315" y="651"/>
                    <a:pt x="315" y="651"/>
                    <a:pt x="315" y="651"/>
                  </a:cubicBezTo>
                  <a:cubicBezTo>
                    <a:pt x="285" y="625"/>
                    <a:pt x="240" y="573"/>
                    <a:pt x="214" y="538"/>
                  </a:cubicBezTo>
                  <a:cubicBezTo>
                    <a:pt x="214" y="537"/>
                    <a:pt x="213" y="535"/>
                    <a:pt x="213" y="534"/>
                  </a:cubicBezTo>
                  <a:cubicBezTo>
                    <a:pt x="201" y="544"/>
                    <a:pt x="186" y="552"/>
                    <a:pt x="172" y="555"/>
                  </a:cubicBezTo>
                  <a:cubicBezTo>
                    <a:pt x="183" y="601"/>
                    <a:pt x="219" y="652"/>
                    <a:pt x="233" y="669"/>
                  </a:cubicBezTo>
                  <a:cubicBezTo>
                    <a:pt x="246" y="652"/>
                    <a:pt x="252" y="634"/>
                    <a:pt x="272" y="625"/>
                  </a:cubicBezTo>
                  <a:cubicBezTo>
                    <a:pt x="281" y="634"/>
                    <a:pt x="308" y="653"/>
                    <a:pt x="315" y="676"/>
                  </a:cubicBezTo>
                  <a:cubicBezTo>
                    <a:pt x="315" y="730"/>
                    <a:pt x="315" y="730"/>
                    <a:pt x="315" y="730"/>
                  </a:cubicBezTo>
                  <a:cubicBezTo>
                    <a:pt x="24" y="730"/>
                    <a:pt x="24" y="730"/>
                    <a:pt x="24" y="730"/>
                  </a:cubicBezTo>
                  <a:close/>
                  <a:moveTo>
                    <a:pt x="315" y="39"/>
                  </a:moveTo>
                  <a:cubicBezTo>
                    <a:pt x="315" y="7"/>
                    <a:pt x="315" y="7"/>
                    <a:pt x="315" y="7"/>
                  </a:cubicBezTo>
                  <a:cubicBezTo>
                    <a:pt x="306" y="8"/>
                    <a:pt x="297" y="10"/>
                    <a:pt x="288" y="13"/>
                  </a:cubicBezTo>
                  <a:cubicBezTo>
                    <a:pt x="300" y="19"/>
                    <a:pt x="310" y="29"/>
                    <a:pt x="31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1">
              <a:extLst>
                <a:ext uri="{FF2B5EF4-FFF2-40B4-BE49-F238E27FC236}">
                  <a16:creationId xmlns:a16="http://schemas.microsoft.com/office/drawing/2014/main" id="{EF55BC3D-8A35-D448-BC77-0E9B1AB16D06}"/>
                </a:ext>
              </a:extLst>
            </p:cNvPr>
            <p:cNvSpPr>
              <a:spLocks noEditPoints="1"/>
            </p:cNvSpPr>
            <p:nvPr/>
          </p:nvSpPr>
          <p:spPr bwMode="auto">
            <a:xfrm>
              <a:off x="2299" y="3386"/>
              <a:ext cx="671" cy="722"/>
            </a:xfrm>
            <a:custGeom>
              <a:avLst/>
              <a:gdLst>
                <a:gd name="T0" fmla="*/ 439 w 633"/>
                <a:gd name="T1" fmla="*/ 462 h 680"/>
                <a:gd name="T2" fmla="*/ 408 w 633"/>
                <a:gd name="T3" fmla="*/ 435 h 680"/>
                <a:gd name="T4" fmla="*/ 453 w 633"/>
                <a:gd name="T5" fmla="*/ 483 h 680"/>
                <a:gd name="T6" fmla="*/ 631 w 633"/>
                <a:gd name="T7" fmla="*/ 617 h 680"/>
                <a:gd name="T8" fmla="*/ 609 w 633"/>
                <a:gd name="T9" fmla="*/ 680 h 680"/>
                <a:gd name="T10" fmla="*/ 319 w 633"/>
                <a:gd name="T11" fmla="*/ 680 h 680"/>
                <a:gd name="T12" fmla="*/ 319 w 633"/>
                <a:gd name="T13" fmla="*/ 641 h 680"/>
                <a:gd name="T14" fmla="*/ 555 w 633"/>
                <a:gd name="T15" fmla="*/ 544 h 680"/>
                <a:gd name="T16" fmla="*/ 432 w 633"/>
                <a:gd name="T17" fmla="*/ 501 h 680"/>
                <a:gd name="T18" fmla="*/ 385 w 633"/>
                <a:gd name="T19" fmla="*/ 434 h 680"/>
                <a:gd name="T20" fmla="*/ 319 w 633"/>
                <a:gd name="T21" fmla="*/ 452 h 680"/>
                <a:gd name="T22" fmla="*/ 319 w 633"/>
                <a:gd name="T23" fmla="*/ 431 h 680"/>
                <a:gd name="T24" fmla="*/ 444 w 633"/>
                <a:gd name="T25" fmla="*/ 333 h 680"/>
                <a:gd name="T26" fmla="*/ 463 w 633"/>
                <a:gd name="T27" fmla="*/ 322 h 680"/>
                <a:gd name="T28" fmla="*/ 412 w 633"/>
                <a:gd name="T29" fmla="*/ 193 h 680"/>
                <a:gd name="T30" fmla="*/ 319 w 633"/>
                <a:gd name="T31" fmla="*/ 280 h 680"/>
                <a:gd name="T32" fmla="*/ 319 w 633"/>
                <a:gd name="T33" fmla="*/ 212 h 680"/>
                <a:gd name="T34" fmla="*/ 353 w 633"/>
                <a:gd name="T35" fmla="*/ 160 h 680"/>
                <a:gd name="T36" fmla="*/ 319 w 633"/>
                <a:gd name="T37" fmla="*/ 191 h 680"/>
                <a:gd name="T38" fmla="*/ 319 w 633"/>
                <a:gd name="T39" fmla="*/ 4 h 680"/>
                <a:gd name="T40" fmla="*/ 401 w 633"/>
                <a:gd name="T41" fmla="*/ 35 h 680"/>
                <a:gd name="T42" fmla="*/ 439 w 633"/>
                <a:gd name="T43" fmla="*/ 462 h 680"/>
                <a:gd name="T44" fmla="*/ 319 w 633"/>
                <a:gd name="T45" fmla="*/ 680 h 680"/>
                <a:gd name="T46" fmla="*/ 23 w 633"/>
                <a:gd name="T47" fmla="*/ 680 h 680"/>
                <a:gd name="T48" fmla="*/ 2 w 633"/>
                <a:gd name="T49" fmla="*/ 617 h 680"/>
                <a:gd name="T50" fmla="*/ 180 w 633"/>
                <a:gd name="T51" fmla="*/ 483 h 680"/>
                <a:gd name="T52" fmla="*/ 226 w 633"/>
                <a:gd name="T53" fmla="*/ 431 h 680"/>
                <a:gd name="T54" fmla="*/ 190 w 633"/>
                <a:gd name="T55" fmla="*/ 460 h 680"/>
                <a:gd name="T56" fmla="*/ 111 w 633"/>
                <a:gd name="T57" fmla="*/ 244 h 680"/>
                <a:gd name="T58" fmla="*/ 319 w 633"/>
                <a:gd name="T59" fmla="*/ 4 h 680"/>
                <a:gd name="T60" fmla="*/ 319 w 633"/>
                <a:gd name="T61" fmla="*/ 191 h 680"/>
                <a:gd name="T62" fmla="*/ 173 w 633"/>
                <a:gd name="T63" fmla="*/ 325 h 680"/>
                <a:gd name="T64" fmla="*/ 189 w 633"/>
                <a:gd name="T65" fmla="*/ 333 h 680"/>
                <a:gd name="T66" fmla="*/ 316 w 633"/>
                <a:gd name="T67" fmla="*/ 431 h 680"/>
                <a:gd name="T68" fmla="*/ 319 w 633"/>
                <a:gd name="T69" fmla="*/ 431 h 680"/>
                <a:gd name="T70" fmla="*/ 319 w 633"/>
                <a:gd name="T71" fmla="*/ 452 h 680"/>
                <a:gd name="T72" fmla="*/ 316 w 633"/>
                <a:gd name="T73" fmla="*/ 452 h 680"/>
                <a:gd name="T74" fmla="*/ 248 w 633"/>
                <a:gd name="T75" fmla="*/ 433 h 680"/>
                <a:gd name="T76" fmla="*/ 196 w 633"/>
                <a:gd name="T77" fmla="*/ 501 h 680"/>
                <a:gd name="T78" fmla="*/ 83 w 633"/>
                <a:gd name="T79" fmla="*/ 541 h 680"/>
                <a:gd name="T80" fmla="*/ 319 w 633"/>
                <a:gd name="T81" fmla="*/ 641 h 680"/>
                <a:gd name="T82" fmla="*/ 319 w 633"/>
                <a:gd name="T83" fmla="*/ 680 h 680"/>
                <a:gd name="T84" fmla="*/ 319 w 633"/>
                <a:gd name="T85" fmla="*/ 212 h 680"/>
                <a:gd name="T86" fmla="*/ 218 w 633"/>
                <a:gd name="T87" fmla="*/ 314 h 680"/>
                <a:gd name="T88" fmla="*/ 319 w 633"/>
                <a:gd name="T89" fmla="*/ 280 h 680"/>
                <a:gd name="T90" fmla="*/ 319 w 633"/>
                <a:gd name="T91" fmla="*/ 212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3" h="680">
                  <a:moveTo>
                    <a:pt x="439" y="462"/>
                  </a:moveTo>
                  <a:cubicBezTo>
                    <a:pt x="429" y="452"/>
                    <a:pt x="418" y="443"/>
                    <a:pt x="408" y="435"/>
                  </a:cubicBezTo>
                  <a:cubicBezTo>
                    <a:pt x="414" y="456"/>
                    <a:pt x="426" y="472"/>
                    <a:pt x="453" y="483"/>
                  </a:cubicBezTo>
                  <a:cubicBezTo>
                    <a:pt x="528" y="515"/>
                    <a:pt x="633" y="523"/>
                    <a:pt x="631" y="617"/>
                  </a:cubicBezTo>
                  <a:cubicBezTo>
                    <a:pt x="630" y="637"/>
                    <a:pt x="622" y="659"/>
                    <a:pt x="609" y="680"/>
                  </a:cubicBezTo>
                  <a:cubicBezTo>
                    <a:pt x="319" y="680"/>
                    <a:pt x="319" y="680"/>
                    <a:pt x="319" y="680"/>
                  </a:cubicBezTo>
                  <a:cubicBezTo>
                    <a:pt x="319" y="641"/>
                    <a:pt x="319" y="641"/>
                    <a:pt x="319" y="641"/>
                  </a:cubicBezTo>
                  <a:cubicBezTo>
                    <a:pt x="402" y="639"/>
                    <a:pt x="487" y="608"/>
                    <a:pt x="555" y="544"/>
                  </a:cubicBezTo>
                  <a:cubicBezTo>
                    <a:pt x="517" y="526"/>
                    <a:pt x="466" y="516"/>
                    <a:pt x="432" y="501"/>
                  </a:cubicBezTo>
                  <a:cubicBezTo>
                    <a:pt x="407" y="490"/>
                    <a:pt x="392" y="464"/>
                    <a:pt x="385" y="434"/>
                  </a:cubicBezTo>
                  <a:cubicBezTo>
                    <a:pt x="365" y="445"/>
                    <a:pt x="343" y="451"/>
                    <a:pt x="319" y="452"/>
                  </a:cubicBezTo>
                  <a:cubicBezTo>
                    <a:pt x="319" y="431"/>
                    <a:pt x="319" y="431"/>
                    <a:pt x="319" y="431"/>
                  </a:cubicBezTo>
                  <a:cubicBezTo>
                    <a:pt x="378" y="430"/>
                    <a:pt x="421" y="389"/>
                    <a:pt x="444" y="333"/>
                  </a:cubicBezTo>
                  <a:cubicBezTo>
                    <a:pt x="452" y="332"/>
                    <a:pt x="458" y="328"/>
                    <a:pt x="463" y="322"/>
                  </a:cubicBezTo>
                  <a:cubicBezTo>
                    <a:pt x="441" y="292"/>
                    <a:pt x="424" y="240"/>
                    <a:pt x="412" y="193"/>
                  </a:cubicBezTo>
                  <a:cubicBezTo>
                    <a:pt x="388" y="225"/>
                    <a:pt x="354" y="257"/>
                    <a:pt x="319" y="280"/>
                  </a:cubicBezTo>
                  <a:cubicBezTo>
                    <a:pt x="319" y="212"/>
                    <a:pt x="319" y="212"/>
                    <a:pt x="319" y="212"/>
                  </a:cubicBezTo>
                  <a:cubicBezTo>
                    <a:pt x="337" y="188"/>
                    <a:pt x="347" y="172"/>
                    <a:pt x="353" y="160"/>
                  </a:cubicBezTo>
                  <a:cubicBezTo>
                    <a:pt x="341" y="171"/>
                    <a:pt x="329" y="181"/>
                    <a:pt x="319" y="191"/>
                  </a:cubicBezTo>
                  <a:cubicBezTo>
                    <a:pt x="319" y="4"/>
                    <a:pt x="319" y="4"/>
                    <a:pt x="319" y="4"/>
                  </a:cubicBezTo>
                  <a:cubicBezTo>
                    <a:pt x="351" y="5"/>
                    <a:pt x="380" y="15"/>
                    <a:pt x="401" y="35"/>
                  </a:cubicBezTo>
                  <a:cubicBezTo>
                    <a:pt x="587" y="35"/>
                    <a:pt x="540" y="370"/>
                    <a:pt x="439" y="462"/>
                  </a:cubicBezTo>
                  <a:close/>
                  <a:moveTo>
                    <a:pt x="319" y="680"/>
                  </a:moveTo>
                  <a:cubicBezTo>
                    <a:pt x="23" y="680"/>
                    <a:pt x="23" y="680"/>
                    <a:pt x="23" y="680"/>
                  </a:cubicBezTo>
                  <a:cubicBezTo>
                    <a:pt x="11" y="659"/>
                    <a:pt x="3" y="637"/>
                    <a:pt x="2" y="617"/>
                  </a:cubicBezTo>
                  <a:cubicBezTo>
                    <a:pt x="0" y="523"/>
                    <a:pt x="105" y="515"/>
                    <a:pt x="180" y="483"/>
                  </a:cubicBezTo>
                  <a:cubicBezTo>
                    <a:pt x="208" y="471"/>
                    <a:pt x="221" y="453"/>
                    <a:pt x="226" y="431"/>
                  </a:cubicBezTo>
                  <a:cubicBezTo>
                    <a:pt x="214" y="439"/>
                    <a:pt x="202" y="449"/>
                    <a:pt x="190" y="460"/>
                  </a:cubicBezTo>
                  <a:cubicBezTo>
                    <a:pt x="141" y="398"/>
                    <a:pt x="112" y="348"/>
                    <a:pt x="111" y="244"/>
                  </a:cubicBezTo>
                  <a:cubicBezTo>
                    <a:pt x="110" y="76"/>
                    <a:pt x="226" y="0"/>
                    <a:pt x="319" y="4"/>
                  </a:cubicBezTo>
                  <a:cubicBezTo>
                    <a:pt x="319" y="191"/>
                    <a:pt x="319" y="191"/>
                    <a:pt x="319" y="191"/>
                  </a:cubicBezTo>
                  <a:cubicBezTo>
                    <a:pt x="246" y="259"/>
                    <a:pt x="212" y="302"/>
                    <a:pt x="173" y="325"/>
                  </a:cubicBezTo>
                  <a:cubicBezTo>
                    <a:pt x="178" y="329"/>
                    <a:pt x="183" y="332"/>
                    <a:pt x="189" y="333"/>
                  </a:cubicBezTo>
                  <a:cubicBezTo>
                    <a:pt x="213" y="389"/>
                    <a:pt x="256" y="431"/>
                    <a:pt x="316" y="431"/>
                  </a:cubicBezTo>
                  <a:cubicBezTo>
                    <a:pt x="319" y="431"/>
                    <a:pt x="319" y="431"/>
                    <a:pt x="319" y="431"/>
                  </a:cubicBezTo>
                  <a:cubicBezTo>
                    <a:pt x="319" y="452"/>
                    <a:pt x="319" y="452"/>
                    <a:pt x="319" y="452"/>
                  </a:cubicBezTo>
                  <a:cubicBezTo>
                    <a:pt x="316" y="452"/>
                    <a:pt x="316" y="452"/>
                    <a:pt x="316" y="452"/>
                  </a:cubicBezTo>
                  <a:cubicBezTo>
                    <a:pt x="291" y="452"/>
                    <a:pt x="268" y="445"/>
                    <a:pt x="248" y="433"/>
                  </a:cubicBezTo>
                  <a:cubicBezTo>
                    <a:pt x="239" y="464"/>
                    <a:pt x="223" y="491"/>
                    <a:pt x="196" y="501"/>
                  </a:cubicBezTo>
                  <a:cubicBezTo>
                    <a:pt x="157" y="516"/>
                    <a:pt x="114" y="526"/>
                    <a:pt x="83" y="541"/>
                  </a:cubicBezTo>
                  <a:cubicBezTo>
                    <a:pt x="142" y="608"/>
                    <a:pt x="229" y="642"/>
                    <a:pt x="319" y="641"/>
                  </a:cubicBezTo>
                  <a:cubicBezTo>
                    <a:pt x="319" y="680"/>
                    <a:pt x="319" y="680"/>
                    <a:pt x="319" y="680"/>
                  </a:cubicBezTo>
                  <a:close/>
                  <a:moveTo>
                    <a:pt x="319" y="212"/>
                  </a:moveTo>
                  <a:cubicBezTo>
                    <a:pt x="298" y="237"/>
                    <a:pt x="267" y="271"/>
                    <a:pt x="218" y="314"/>
                  </a:cubicBezTo>
                  <a:cubicBezTo>
                    <a:pt x="244" y="319"/>
                    <a:pt x="282" y="304"/>
                    <a:pt x="319" y="280"/>
                  </a:cubicBezTo>
                  <a:lnTo>
                    <a:pt x="319"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22">
              <a:extLst>
                <a:ext uri="{FF2B5EF4-FFF2-40B4-BE49-F238E27FC236}">
                  <a16:creationId xmlns:a16="http://schemas.microsoft.com/office/drawing/2014/main" id="{8D883872-49C0-F843-8D44-52AED748832B}"/>
                </a:ext>
              </a:extLst>
            </p:cNvPr>
            <p:cNvSpPr>
              <a:spLocks noEditPoints="1"/>
            </p:cNvSpPr>
            <p:nvPr/>
          </p:nvSpPr>
          <p:spPr bwMode="auto">
            <a:xfrm>
              <a:off x="3384" y="3371"/>
              <a:ext cx="641" cy="737"/>
            </a:xfrm>
            <a:custGeom>
              <a:avLst/>
              <a:gdLst>
                <a:gd name="T0" fmla="*/ 747 w 990"/>
                <a:gd name="T1" fmla="*/ 142 h 1137"/>
                <a:gd name="T2" fmla="*/ 891 w 990"/>
                <a:gd name="T3" fmla="*/ 515 h 1137"/>
                <a:gd name="T4" fmla="*/ 888 w 990"/>
                <a:gd name="T5" fmla="*/ 712 h 1137"/>
                <a:gd name="T6" fmla="*/ 885 w 990"/>
                <a:gd name="T7" fmla="*/ 893 h 1137"/>
                <a:gd name="T8" fmla="*/ 955 w 990"/>
                <a:gd name="T9" fmla="*/ 1137 h 1137"/>
                <a:gd name="T10" fmla="*/ 729 w 990"/>
                <a:gd name="T11" fmla="*/ 1080 h 1137"/>
                <a:gd name="T12" fmla="*/ 885 w 990"/>
                <a:gd name="T13" fmla="*/ 928 h 1137"/>
                <a:gd name="T14" fmla="*/ 729 w 990"/>
                <a:gd name="T15" fmla="*/ 976 h 1137"/>
                <a:gd name="T16" fmla="*/ 729 w 990"/>
                <a:gd name="T17" fmla="*/ 874 h 1137"/>
                <a:gd name="T18" fmla="*/ 737 w 990"/>
                <a:gd name="T19" fmla="*/ 560 h 1137"/>
                <a:gd name="T20" fmla="*/ 729 w 990"/>
                <a:gd name="T21" fmla="*/ 398 h 1137"/>
                <a:gd name="T22" fmla="*/ 729 w 990"/>
                <a:gd name="T23" fmla="*/ 510 h 1137"/>
                <a:gd name="T24" fmla="*/ 729 w 990"/>
                <a:gd name="T25" fmla="*/ 510 h 1137"/>
                <a:gd name="T26" fmla="*/ 729 w 990"/>
                <a:gd name="T27" fmla="*/ 113 h 1137"/>
                <a:gd name="T28" fmla="*/ 708 w 990"/>
                <a:gd name="T29" fmla="*/ 415 h 1137"/>
                <a:gd name="T30" fmla="*/ 729 w 990"/>
                <a:gd name="T31" fmla="*/ 425 h 1137"/>
                <a:gd name="T32" fmla="*/ 720 w 990"/>
                <a:gd name="T33" fmla="*/ 560 h 1137"/>
                <a:gd name="T34" fmla="*/ 729 w 990"/>
                <a:gd name="T35" fmla="*/ 874 h 1137"/>
                <a:gd name="T36" fmla="*/ 613 w 990"/>
                <a:gd name="T37" fmla="*/ 748 h 1137"/>
                <a:gd name="T38" fmla="*/ 457 w 990"/>
                <a:gd name="T39" fmla="*/ 780 h 1137"/>
                <a:gd name="T40" fmla="*/ 495 w 990"/>
                <a:gd name="T41" fmla="*/ 747 h 1137"/>
                <a:gd name="T42" fmla="*/ 643 w 990"/>
                <a:gd name="T43" fmla="*/ 539 h 1137"/>
                <a:gd name="T44" fmla="*/ 516 w 990"/>
                <a:gd name="T45" fmla="*/ 370 h 1137"/>
                <a:gd name="T46" fmla="*/ 457 w 990"/>
                <a:gd name="T47" fmla="*/ 41 h 1137"/>
                <a:gd name="T48" fmla="*/ 457 w 990"/>
                <a:gd name="T49" fmla="*/ 1137 h 1137"/>
                <a:gd name="T50" fmla="*/ 498 w 990"/>
                <a:gd name="T51" fmla="*/ 1107 h 1137"/>
                <a:gd name="T52" fmla="*/ 729 w 990"/>
                <a:gd name="T53" fmla="*/ 1137 h 1137"/>
                <a:gd name="T54" fmla="*/ 729 w 990"/>
                <a:gd name="T55" fmla="*/ 1041 h 1137"/>
                <a:gd name="T56" fmla="*/ 457 w 990"/>
                <a:gd name="T57" fmla="*/ 1067 h 1137"/>
                <a:gd name="T58" fmla="*/ 729 w 990"/>
                <a:gd name="T59" fmla="*/ 976 h 1137"/>
                <a:gd name="T60" fmla="*/ 2 w 990"/>
                <a:gd name="T61" fmla="*/ 1038 h 1137"/>
                <a:gd name="T62" fmla="*/ 129 w 990"/>
                <a:gd name="T63" fmla="*/ 820 h 1137"/>
                <a:gd name="T64" fmla="*/ 100 w 990"/>
                <a:gd name="T65" fmla="*/ 586 h 1137"/>
                <a:gd name="T66" fmla="*/ 160 w 990"/>
                <a:gd name="T67" fmla="*/ 299 h 1137"/>
                <a:gd name="T68" fmla="*/ 423 w 990"/>
                <a:gd name="T69" fmla="*/ 68 h 1137"/>
                <a:gd name="T70" fmla="*/ 457 w 990"/>
                <a:gd name="T71" fmla="*/ 364 h 1137"/>
                <a:gd name="T72" fmla="*/ 330 w 990"/>
                <a:gd name="T73" fmla="*/ 285 h 1137"/>
                <a:gd name="T74" fmla="*/ 289 w 990"/>
                <a:gd name="T75" fmla="*/ 433 h 1137"/>
                <a:gd name="T76" fmla="*/ 294 w 990"/>
                <a:gd name="T77" fmla="*/ 593 h 1137"/>
                <a:gd name="T78" fmla="*/ 457 w 990"/>
                <a:gd name="T79" fmla="*/ 780 h 1137"/>
                <a:gd name="T80" fmla="*/ 314 w 990"/>
                <a:gd name="T81" fmla="*/ 857 h 1137"/>
                <a:gd name="T82" fmla="*/ 457 w 990"/>
                <a:gd name="T83" fmla="*/ 1010 h 1137"/>
                <a:gd name="T84" fmla="*/ 104 w 990"/>
                <a:gd name="T85" fmla="*/ 925 h 1137"/>
                <a:gd name="T86" fmla="*/ 457 w 990"/>
                <a:gd name="T87" fmla="*/ 1106 h 1137"/>
                <a:gd name="T88" fmla="*/ 35 w 990"/>
                <a:gd name="T89" fmla="*/ 1137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0" h="1137">
                  <a:moveTo>
                    <a:pt x="729" y="113"/>
                  </a:moveTo>
                  <a:cubicBezTo>
                    <a:pt x="737" y="122"/>
                    <a:pt x="743" y="132"/>
                    <a:pt x="747" y="142"/>
                  </a:cubicBezTo>
                  <a:cubicBezTo>
                    <a:pt x="780" y="235"/>
                    <a:pt x="758" y="279"/>
                    <a:pt x="839" y="301"/>
                  </a:cubicBezTo>
                  <a:cubicBezTo>
                    <a:pt x="919" y="323"/>
                    <a:pt x="947" y="458"/>
                    <a:pt x="891" y="515"/>
                  </a:cubicBezTo>
                  <a:cubicBezTo>
                    <a:pt x="834" y="572"/>
                    <a:pt x="830" y="582"/>
                    <a:pt x="891" y="612"/>
                  </a:cubicBezTo>
                  <a:cubicBezTo>
                    <a:pt x="952" y="642"/>
                    <a:pt x="937" y="687"/>
                    <a:pt x="888" y="712"/>
                  </a:cubicBezTo>
                  <a:cubicBezTo>
                    <a:pt x="840" y="737"/>
                    <a:pt x="810" y="781"/>
                    <a:pt x="855" y="807"/>
                  </a:cubicBezTo>
                  <a:cubicBezTo>
                    <a:pt x="888" y="826"/>
                    <a:pt x="905" y="855"/>
                    <a:pt x="885" y="893"/>
                  </a:cubicBezTo>
                  <a:cubicBezTo>
                    <a:pt x="945" y="921"/>
                    <a:pt x="990" y="961"/>
                    <a:pt x="988" y="1038"/>
                  </a:cubicBezTo>
                  <a:cubicBezTo>
                    <a:pt x="987" y="1070"/>
                    <a:pt x="974" y="1104"/>
                    <a:pt x="955" y="1137"/>
                  </a:cubicBezTo>
                  <a:cubicBezTo>
                    <a:pt x="729" y="1137"/>
                    <a:pt x="729" y="1137"/>
                    <a:pt x="729" y="1137"/>
                  </a:cubicBezTo>
                  <a:cubicBezTo>
                    <a:pt x="729" y="1080"/>
                    <a:pt x="729" y="1080"/>
                    <a:pt x="729" y="1080"/>
                  </a:cubicBezTo>
                  <a:cubicBezTo>
                    <a:pt x="824" y="1054"/>
                    <a:pt x="893" y="1011"/>
                    <a:pt x="916" y="953"/>
                  </a:cubicBezTo>
                  <a:cubicBezTo>
                    <a:pt x="907" y="944"/>
                    <a:pt x="897" y="936"/>
                    <a:pt x="885" y="928"/>
                  </a:cubicBezTo>
                  <a:cubicBezTo>
                    <a:pt x="872" y="979"/>
                    <a:pt x="814" y="1018"/>
                    <a:pt x="729" y="1041"/>
                  </a:cubicBezTo>
                  <a:cubicBezTo>
                    <a:pt x="729" y="976"/>
                    <a:pt x="729" y="976"/>
                    <a:pt x="729" y="976"/>
                  </a:cubicBezTo>
                  <a:cubicBezTo>
                    <a:pt x="772" y="958"/>
                    <a:pt x="803" y="933"/>
                    <a:pt x="814" y="900"/>
                  </a:cubicBezTo>
                  <a:cubicBezTo>
                    <a:pt x="788" y="891"/>
                    <a:pt x="759" y="883"/>
                    <a:pt x="729" y="874"/>
                  </a:cubicBezTo>
                  <a:cubicBezTo>
                    <a:pt x="729" y="560"/>
                    <a:pt x="729" y="560"/>
                    <a:pt x="729" y="560"/>
                  </a:cubicBezTo>
                  <a:cubicBezTo>
                    <a:pt x="732" y="560"/>
                    <a:pt x="735" y="560"/>
                    <a:pt x="737" y="560"/>
                  </a:cubicBezTo>
                  <a:cubicBezTo>
                    <a:pt x="755" y="531"/>
                    <a:pt x="761" y="489"/>
                    <a:pt x="755" y="452"/>
                  </a:cubicBezTo>
                  <a:cubicBezTo>
                    <a:pt x="752" y="436"/>
                    <a:pt x="743" y="403"/>
                    <a:pt x="729" y="398"/>
                  </a:cubicBezTo>
                  <a:cubicBezTo>
                    <a:pt x="729" y="113"/>
                    <a:pt x="729" y="113"/>
                    <a:pt x="729" y="113"/>
                  </a:cubicBezTo>
                  <a:close/>
                  <a:moveTo>
                    <a:pt x="729" y="510"/>
                  </a:moveTo>
                  <a:cubicBezTo>
                    <a:pt x="749" y="482"/>
                    <a:pt x="765" y="449"/>
                    <a:pt x="729" y="425"/>
                  </a:cubicBezTo>
                  <a:lnTo>
                    <a:pt x="729" y="510"/>
                  </a:lnTo>
                  <a:close/>
                  <a:moveTo>
                    <a:pt x="457" y="41"/>
                  </a:moveTo>
                  <a:cubicBezTo>
                    <a:pt x="538" y="0"/>
                    <a:pt x="676" y="49"/>
                    <a:pt x="729" y="113"/>
                  </a:cubicBezTo>
                  <a:cubicBezTo>
                    <a:pt x="729" y="398"/>
                    <a:pt x="729" y="398"/>
                    <a:pt x="729" y="398"/>
                  </a:cubicBezTo>
                  <a:cubicBezTo>
                    <a:pt x="723" y="396"/>
                    <a:pt x="716" y="400"/>
                    <a:pt x="708" y="415"/>
                  </a:cubicBezTo>
                  <a:cubicBezTo>
                    <a:pt x="709" y="415"/>
                    <a:pt x="710" y="416"/>
                    <a:pt x="711" y="416"/>
                  </a:cubicBezTo>
                  <a:cubicBezTo>
                    <a:pt x="718" y="419"/>
                    <a:pt x="724" y="422"/>
                    <a:pt x="729" y="425"/>
                  </a:cubicBezTo>
                  <a:cubicBezTo>
                    <a:pt x="729" y="510"/>
                    <a:pt x="729" y="510"/>
                    <a:pt x="729" y="510"/>
                  </a:cubicBezTo>
                  <a:cubicBezTo>
                    <a:pt x="708" y="540"/>
                    <a:pt x="683" y="563"/>
                    <a:pt x="720" y="560"/>
                  </a:cubicBezTo>
                  <a:cubicBezTo>
                    <a:pt x="723" y="560"/>
                    <a:pt x="726" y="560"/>
                    <a:pt x="729" y="560"/>
                  </a:cubicBezTo>
                  <a:cubicBezTo>
                    <a:pt x="729" y="874"/>
                    <a:pt x="729" y="874"/>
                    <a:pt x="729" y="874"/>
                  </a:cubicBezTo>
                  <a:cubicBezTo>
                    <a:pt x="711" y="869"/>
                    <a:pt x="694" y="863"/>
                    <a:pt x="676" y="857"/>
                  </a:cubicBezTo>
                  <a:cubicBezTo>
                    <a:pt x="623" y="837"/>
                    <a:pt x="612" y="796"/>
                    <a:pt x="613" y="748"/>
                  </a:cubicBezTo>
                  <a:cubicBezTo>
                    <a:pt x="579" y="770"/>
                    <a:pt x="539" y="783"/>
                    <a:pt x="495" y="783"/>
                  </a:cubicBezTo>
                  <a:cubicBezTo>
                    <a:pt x="482" y="783"/>
                    <a:pt x="469" y="782"/>
                    <a:pt x="457" y="780"/>
                  </a:cubicBezTo>
                  <a:cubicBezTo>
                    <a:pt x="457" y="744"/>
                    <a:pt x="457" y="744"/>
                    <a:pt x="457" y="744"/>
                  </a:cubicBezTo>
                  <a:cubicBezTo>
                    <a:pt x="469" y="746"/>
                    <a:pt x="482" y="747"/>
                    <a:pt x="495" y="747"/>
                  </a:cubicBezTo>
                  <a:cubicBezTo>
                    <a:pt x="579" y="747"/>
                    <a:pt x="643" y="695"/>
                    <a:pt x="682" y="621"/>
                  </a:cubicBezTo>
                  <a:cubicBezTo>
                    <a:pt x="623" y="611"/>
                    <a:pt x="615" y="570"/>
                    <a:pt x="643" y="539"/>
                  </a:cubicBezTo>
                  <a:cubicBezTo>
                    <a:pt x="683" y="494"/>
                    <a:pt x="699" y="479"/>
                    <a:pt x="617" y="469"/>
                  </a:cubicBezTo>
                  <a:cubicBezTo>
                    <a:pt x="505" y="454"/>
                    <a:pt x="653" y="368"/>
                    <a:pt x="516" y="370"/>
                  </a:cubicBezTo>
                  <a:cubicBezTo>
                    <a:pt x="495" y="371"/>
                    <a:pt x="476" y="368"/>
                    <a:pt x="457" y="364"/>
                  </a:cubicBezTo>
                  <a:cubicBezTo>
                    <a:pt x="457" y="41"/>
                    <a:pt x="457" y="41"/>
                    <a:pt x="457" y="41"/>
                  </a:cubicBezTo>
                  <a:close/>
                  <a:moveTo>
                    <a:pt x="729" y="1137"/>
                  </a:moveTo>
                  <a:cubicBezTo>
                    <a:pt x="457" y="1137"/>
                    <a:pt x="457" y="1137"/>
                    <a:pt x="457" y="1137"/>
                  </a:cubicBezTo>
                  <a:cubicBezTo>
                    <a:pt x="457" y="1106"/>
                    <a:pt x="457" y="1106"/>
                    <a:pt x="457" y="1106"/>
                  </a:cubicBezTo>
                  <a:cubicBezTo>
                    <a:pt x="471" y="1107"/>
                    <a:pt x="484" y="1107"/>
                    <a:pt x="498" y="1107"/>
                  </a:cubicBezTo>
                  <a:cubicBezTo>
                    <a:pt x="584" y="1107"/>
                    <a:pt x="663" y="1097"/>
                    <a:pt x="729" y="1080"/>
                  </a:cubicBezTo>
                  <a:cubicBezTo>
                    <a:pt x="729" y="1137"/>
                    <a:pt x="729" y="1137"/>
                    <a:pt x="729" y="1137"/>
                  </a:cubicBezTo>
                  <a:close/>
                  <a:moveTo>
                    <a:pt x="729" y="976"/>
                  </a:moveTo>
                  <a:cubicBezTo>
                    <a:pt x="729" y="1041"/>
                    <a:pt x="729" y="1041"/>
                    <a:pt x="729" y="1041"/>
                  </a:cubicBezTo>
                  <a:cubicBezTo>
                    <a:pt x="665" y="1059"/>
                    <a:pt x="585" y="1068"/>
                    <a:pt x="498" y="1068"/>
                  </a:cubicBezTo>
                  <a:cubicBezTo>
                    <a:pt x="484" y="1068"/>
                    <a:pt x="471" y="1068"/>
                    <a:pt x="457" y="1067"/>
                  </a:cubicBezTo>
                  <a:cubicBezTo>
                    <a:pt x="457" y="1010"/>
                    <a:pt x="457" y="1010"/>
                    <a:pt x="457" y="1010"/>
                  </a:cubicBezTo>
                  <a:cubicBezTo>
                    <a:pt x="555" y="1015"/>
                    <a:pt x="658" y="1006"/>
                    <a:pt x="729" y="976"/>
                  </a:cubicBezTo>
                  <a:close/>
                  <a:moveTo>
                    <a:pt x="35" y="1137"/>
                  </a:moveTo>
                  <a:cubicBezTo>
                    <a:pt x="16" y="1104"/>
                    <a:pt x="3" y="1070"/>
                    <a:pt x="2" y="1038"/>
                  </a:cubicBezTo>
                  <a:cubicBezTo>
                    <a:pt x="0" y="961"/>
                    <a:pt x="45" y="920"/>
                    <a:pt x="105" y="892"/>
                  </a:cubicBezTo>
                  <a:cubicBezTo>
                    <a:pt x="83" y="865"/>
                    <a:pt x="98" y="838"/>
                    <a:pt x="129" y="820"/>
                  </a:cubicBezTo>
                  <a:cubicBezTo>
                    <a:pt x="174" y="795"/>
                    <a:pt x="163" y="755"/>
                    <a:pt x="108" y="730"/>
                  </a:cubicBezTo>
                  <a:cubicBezTo>
                    <a:pt x="52" y="704"/>
                    <a:pt x="42" y="628"/>
                    <a:pt x="100" y="586"/>
                  </a:cubicBezTo>
                  <a:cubicBezTo>
                    <a:pt x="159" y="544"/>
                    <a:pt x="140" y="517"/>
                    <a:pt x="99" y="460"/>
                  </a:cubicBezTo>
                  <a:cubicBezTo>
                    <a:pt x="57" y="403"/>
                    <a:pt x="97" y="312"/>
                    <a:pt x="160" y="299"/>
                  </a:cubicBezTo>
                  <a:cubicBezTo>
                    <a:pt x="223" y="287"/>
                    <a:pt x="204" y="263"/>
                    <a:pt x="228" y="176"/>
                  </a:cubicBezTo>
                  <a:cubicBezTo>
                    <a:pt x="252" y="88"/>
                    <a:pt x="369" y="11"/>
                    <a:pt x="423" y="68"/>
                  </a:cubicBezTo>
                  <a:cubicBezTo>
                    <a:pt x="433" y="57"/>
                    <a:pt x="444" y="48"/>
                    <a:pt x="457" y="41"/>
                  </a:cubicBezTo>
                  <a:cubicBezTo>
                    <a:pt x="457" y="364"/>
                    <a:pt x="457" y="364"/>
                    <a:pt x="457" y="364"/>
                  </a:cubicBezTo>
                  <a:cubicBezTo>
                    <a:pt x="402" y="350"/>
                    <a:pt x="358" y="316"/>
                    <a:pt x="334" y="280"/>
                  </a:cubicBezTo>
                  <a:cubicBezTo>
                    <a:pt x="333" y="282"/>
                    <a:pt x="332" y="284"/>
                    <a:pt x="330" y="285"/>
                  </a:cubicBezTo>
                  <a:cubicBezTo>
                    <a:pt x="312" y="328"/>
                    <a:pt x="302" y="376"/>
                    <a:pt x="304" y="419"/>
                  </a:cubicBezTo>
                  <a:cubicBezTo>
                    <a:pt x="306" y="485"/>
                    <a:pt x="303" y="466"/>
                    <a:pt x="289" y="433"/>
                  </a:cubicBezTo>
                  <a:cubicBezTo>
                    <a:pt x="270" y="389"/>
                    <a:pt x="245" y="402"/>
                    <a:pt x="235" y="448"/>
                  </a:cubicBezTo>
                  <a:cubicBezTo>
                    <a:pt x="224" y="507"/>
                    <a:pt x="246" y="584"/>
                    <a:pt x="294" y="593"/>
                  </a:cubicBezTo>
                  <a:cubicBezTo>
                    <a:pt x="327" y="669"/>
                    <a:pt x="382" y="729"/>
                    <a:pt x="457" y="744"/>
                  </a:cubicBezTo>
                  <a:cubicBezTo>
                    <a:pt x="457" y="780"/>
                    <a:pt x="457" y="780"/>
                    <a:pt x="457" y="780"/>
                  </a:cubicBezTo>
                  <a:cubicBezTo>
                    <a:pt x="428" y="775"/>
                    <a:pt x="401" y="764"/>
                    <a:pt x="377" y="748"/>
                  </a:cubicBezTo>
                  <a:cubicBezTo>
                    <a:pt x="378" y="796"/>
                    <a:pt x="367" y="837"/>
                    <a:pt x="314" y="857"/>
                  </a:cubicBezTo>
                  <a:cubicBezTo>
                    <a:pt x="268" y="874"/>
                    <a:pt x="220" y="885"/>
                    <a:pt x="178" y="899"/>
                  </a:cubicBezTo>
                  <a:cubicBezTo>
                    <a:pt x="165" y="958"/>
                    <a:pt x="305" y="1002"/>
                    <a:pt x="457" y="1010"/>
                  </a:cubicBezTo>
                  <a:cubicBezTo>
                    <a:pt x="457" y="1067"/>
                    <a:pt x="457" y="1067"/>
                    <a:pt x="457" y="1067"/>
                  </a:cubicBezTo>
                  <a:cubicBezTo>
                    <a:pt x="272" y="1061"/>
                    <a:pt x="121" y="1010"/>
                    <a:pt x="104" y="925"/>
                  </a:cubicBezTo>
                  <a:cubicBezTo>
                    <a:pt x="92" y="932"/>
                    <a:pt x="81" y="941"/>
                    <a:pt x="72" y="949"/>
                  </a:cubicBezTo>
                  <a:cubicBezTo>
                    <a:pt x="107" y="1043"/>
                    <a:pt x="266" y="1099"/>
                    <a:pt x="457" y="1106"/>
                  </a:cubicBezTo>
                  <a:cubicBezTo>
                    <a:pt x="457" y="1137"/>
                    <a:pt x="457" y="1137"/>
                    <a:pt x="457" y="1137"/>
                  </a:cubicBezTo>
                  <a:lnTo>
                    <a:pt x="35" y="113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23">
              <a:extLst>
                <a:ext uri="{FF2B5EF4-FFF2-40B4-BE49-F238E27FC236}">
                  <a16:creationId xmlns:a16="http://schemas.microsoft.com/office/drawing/2014/main" id="{534F5891-CF45-DC4E-B5B3-EB252DCB2B1F}"/>
                </a:ext>
              </a:extLst>
            </p:cNvPr>
            <p:cNvSpPr>
              <a:spLocks/>
            </p:cNvSpPr>
            <p:nvPr/>
          </p:nvSpPr>
          <p:spPr bwMode="auto">
            <a:xfrm>
              <a:off x="4868" y="3309"/>
              <a:ext cx="671" cy="799"/>
            </a:xfrm>
            <a:custGeom>
              <a:avLst/>
              <a:gdLst>
                <a:gd name="T0" fmla="*/ 23 w 633"/>
                <a:gd name="T1" fmla="*/ 753 h 753"/>
                <a:gd name="T2" fmla="*/ 2 w 633"/>
                <a:gd name="T3" fmla="*/ 690 h 753"/>
                <a:gd name="T4" fmla="*/ 180 w 633"/>
                <a:gd name="T5" fmla="*/ 556 h 753"/>
                <a:gd name="T6" fmla="*/ 198 w 633"/>
                <a:gd name="T7" fmla="*/ 547 h 753"/>
                <a:gd name="T8" fmla="*/ 185 w 633"/>
                <a:gd name="T9" fmla="*/ 489 h 753"/>
                <a:gd name="T10" fmla="*/ 150 w 633"/>
                <a:gd name="T11" fmla="*/ 547 h 753"/>
                <a:gd name="T12" fmla="*/ 147 w 633"/>
                <a:gd name="T13" fmla="*/ 396 h 753"/>
                <a:gd name="T14" fmla="*/ 100 w 633"/>
                <a:gd name="T15" fmla="*/ 468 h 753"/>
                <a:gd name="T16" fmla="*/ 115 w 633"/>
                <a:gd name="T17" fmla="*/ 301 h 753"/>
                <a:gd name="T18" fmla="*/ 65 w 633"/>
                <a:gd name="T19" fmla="*/ 326 h 753"/>
                <a:gd name="T20" fmla="*/ 119 w 633"/>
                <a:gd name="T21" fmla="*/ 233 h 753"/>
                <a:gd name="T22" fmla="*/ 74 w 633"/>
                <a:gd name="T23" fmla="*/ 238 h 753"/>
                <a:gd name="T24" fmla="*/ 248 w 633"/>
                <a:gd name="T25" fmla="*/ 77 h 753"/>
                <a:gd name="T26" fmla="*/ 248 w 633"/>
                <a:gd name="T27" fmla="*/ 76 h 753"/>
                <a:gd name="T28" fmla="*/ 556 w 633"/>
                <a:gd name="T29" fmla="*/ 190 h 753"/>
                <a:gd name="T30" fmla="*/ 517 w 633"/>
                <a:gd name="T31" fmla="*/ 233 h 753"/>
                <a:gd name="T32" fmla="*/ 567 w 633"/>
                <a:gd name="T33" fmla="*/ 314 h 753"/>
                <a:gd name="T34" fmla="*/ 522 w 633"/>
                <a:gd name="T35" fmla="*/ 301 h 753"/>
                <a:gd name="T36" fmla="*/ 536 w 633"/>
                <a:gd name="T37" fmla="*/ 468 h 753"/>
                <a:gd name="T38" fmla="*/ 490 w 633"/>
                <a:gd name="T39" fmla="*/ 396 h 753"/>
                <a:gd name="T40" fmla="*/ 486 w 633"/>
                <a:gd name="T41" fmla="*/ 547 h 753"/>
                <a:gd name="T42" fmla="*/ 451 w 633"/>
                <a:gd name="T43" fmla="*/ 489 h 753"/>
                <a:gd name="T44" fmla="*/ 438 w 633"/>
                <a:gd name="T45" fmla="*/ 549 h 753"/>
                <a:gd name="T46" fmla="*/ 452 w 633"/>
                <a:gd name="T47" fmla="*/ 556 h 753"/>
                <a:gd name="T48" fmla="*/ 630 w 633"/>
                <a:gd name="T49" fmla="*/ 690 h 753"/>
                <a:gd name="T50" fmla="*/ 609 w 633"/>
                <a:gd name="T51" fmla="*/ 753 h 753"/>
                <a:gd name="T52" fmla="*/ 23 w 633"/>
                <a:gd name="T53" fmla="*/ 753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3" h="753">
                  <a:moveTo>
                    <a:pt x="23" y="753"/>
                  </a:moveTo>
                  <a:cubicBezTo>
                    <a:pt x="11" y="732"/>
                    <a:pt x="3" y="710"/>
                    <a:pt x="2" y="690"/>
                  </a:cubicBezTo>
                  <a:cubicBezTo>
                    <a:pt x="0" y="596"/>
                    <a:pt x="105" y="588"/>
                    <a:pt x="180" y="556"/>
                  </a:cubicBezTo>
                  <a:cubicBezTo>
                    <a:pt x="187" y="553"/>
                    <a:pt x="193" y="550"/>
                    <a:pt x="198" y="547"/>
                  </a:cubicBezTo>
                  <a:cubicBezTo>
                    <a:pt x="188" y="530"/>
                    <a:pt x="182" y="510"/>
                    <a:pt x="185" y="489"/>
                  </a:cubicBezTo>
                  <a:cubicBezTo>
                    <a:pt x="156" y="505"/>
                    <a:pt x="159" y="522"/>
                    <a:pt x="150" y="547"/>
                  </a:cubicBezTo>
                  <a:cubicBezTo>
                    <a:pt x="129" y="514"/>
                    <a:pt x="117" y="432"/>
                    <a:pt x="147" y="396"/>
                  </a:cubicBezTo>
                  <a:cubicBezTo>
                    <a:pt x="120" y="408"/>
                    <a:pt x="114" y="436"/>
                    <a:pt x="100" y="468"/>
                  </a:cubicBezTo>
                  <a:cubicBezTo>
                    <a:pt x="84" y="419"/>
                    <a:pt x="96" y="336"/>
                    <a:pt x="115" y="301"/>
                  </a:cubicBezTo>
                  <a:cubicBezTo>
                    <a:pt x="98" y="318"/>
                    <a:pt x="83" y="328"/>
                    <a:pt x="65" y="326"/>
                  </a:cubicBezTo>
                  <a:cubicBezTo>
                    <a:pt x="91" y="292"/>
                    <a:pt x="94" y="257"/>
                    <a:pt x="119" y="233"/>
                  </a:cubicBezTo>
                  <a:cubicBezTo>
                    <a:pt x="109" y="239"/>
                    <a:pt x="96" y="242"/>
                    <a:pt x="74" y="238"/>
                  </a:cubicBezTo>
                  <a:cubicBezTo>
                    <a:pt x="111" y="199"/>
                    <a:pt x="140" y="65"/>
                    <a:pt x="248" y="77"/>
                  </a:cubicBezTo>
                  <a:cubicBezTo>
                    <a:pt x="248" y="77"/>
                    <a:pt x="248" y="76"/>
                    <a:pt x="248" y="76"/>
                  </a:cubicBezTo>
                  <a:cubicBezTo>
                    <a:pt x="398" y="0"/>
                    <a:pt x="500" y="198"/>
                    <a:pt x="556" y="190"/>
                  </a:cubicBezTo>
                  <a:cubicBezTo>
                    <a:pt x="548" y="215"/>
                    <a:pt x="530" y="229"/>
                    <a:pt x="517" y="233"/>
                  </a:cubicBezTo>
                  <a:cubicBezTo>
                    <a:pt x="533" y="250"/>
                    <a:pt x="543" y="293"/>
                    <a:pt x="567" y="314"/>
                  </a:cubicBezTo>
                  <a:cubicBezTo>
                    <a:pt x="565" y="331"/>
                    <a:pt x="539" y="318"/>
                    <a:pt x="522" y="301"/>
                  </a:cubicBezTo>
                  <a:cubicBezTo>
                    <a:pt x="541" y="336"/>
                    <a:pt x="553" y="419"/>
                    <a:pt x="536" y="468"/>
                  </a:cubicBezTo>
                  <a:cubicBezTo>
                    <a:pt x="522" y="436"/>
                    <a:pt x="517" y="408"/>
                    <a:pt x="490" y="396"/>
                  </a:cubicBezTo>
                  <a:cubicBezTo>
                    <a:pt x="520" y="432"/>
                    <a:pt x="508" y="514"/>
                    <a:pt x="486" y="547"/>
                  </a:cubicBezTo>
                  <a:cubicBezTo>
                    <a:pt x="478" y="522"/>
                    <a:pt x="481" y="505"/>
                    <a:pt x="451" y="489"/>
                  </a:cubicBezTo>
                  <a:cubicBezTo>
                    <a:pt x="455" y="511"/>
                    <a:pt x="448" y="531"/>
                    <a:pt x="438" y="549"/>
                  </a:cubicBezTo>
                  <a:cubicBezTo>
                    <a:pt x="442" y="551"/>
                    <a:pt x="447" y="554"/>
                    <a:pt x="452" y="556"/>
                  </a:cubicBezTo>
                  <a:cubicBezTo>
                    <a:pt x="527" y="588"/>
                    <a:pt x="633" y="596"/>
                    <a:pt x="630" y="690"/>
                  </a:cubicBezTo>
                  <a:cubicBezTo>
                    <a:pt x="630" y="710"/>
                    <a:pt x="622" y="732"/>
                    <a:pt x="609" y="753"/>
                  </a:cubicBezTo>
                  <a:lnTo>
                    <a:pt x="23" y="75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24">
              <a:extLst>
                <a:ext uri="{FF2B5EF4-FFF2-40B4-BE49-F238E27FC236}">
                  <a16:creationId xmlns:a16="http://schemas.microsoft.com/office/drawing/2014/main" id="{D485A0FB-1560-DC40-9A18-D62DC3BF3743}"/>
                </a:ext>
              </a:extLst>
            </p:cNvPr>
            <p:cNvSpPr>
              <a:spLocks noEditPoints="1"/>
            </p:cNvSpPr>
            <p:nvPr/>
          </p:nvSpPr>
          <p:spPr bwMode="auto">
            <a:xfrm>
              <a:off x="4895" y="3541"/>
              <a:ext cx="617" cy="567"/>
            </a:xfrm>
            <a:custGeom>
              <a:avLst/>
              <a:gdLst>
                <a:gd name="T0" fmla="*/ 550 w 581"/>
                <a:gd name="T1" fmla="*/ 461 h 534"/>
                <a:gd name="T2" fmla="*/ 556 w 581"/>
                <a:gd name="T3" fmla="*/ 415 h 534"/>
                <a:gd name="T4" fmla="*/ 520 w 581"/>
                <a:gd name="T5" fmla="*/ 455 h 534"/>
                <a:gd name="T6" fmla="*/ 491 w 581"/>
                <a:gd name="T7" fmla="*/ 462 h 534"/>
                <a:gd name="T8" fmla="*/ 525 w 581"/>
                <a:gd name="T9" fmla="*/ 470 h 534"/>
                <a:gd name="T10" fmla="*/ 490 w 581"/>
                <a:gd name="T11" fmla="*/ 392 h 534"/>
                <a:gd name="T12" fmla="*/ 487 w 581"/>
                <a:gd name="T13" fmla="*/ 396 h 534"/>
                <a:gd name="T14" fmla="*/ 481 w 581"/>
                <a:gd name="T15" fmla="*/ 391 h 534"/>
                <a:gd name="T16" fmla="*/ 484 w 581"/>
                <a:gd name="T17" fmla="*/ 387 h 534"/>
                <a:gd name="T18" fmla="*/ 464 w 581"/>
                <a:gd name="T19" fmla="*/ 533 h 534"/>
                <a:gd name="T20" fmla="*/ 468 w 581"/>
                <a:gd name="T21" fmla="*/ 435 h 534"/>
                <a:gd name="T22" fmla="*/ 464 w 581"/>
                <a:gd name="T23" fmla="*/ 400 h 534"/>
                <a:gd name="T24" fmla="*/ 460 w 581"/>
                <a:gd name="T25" fmla="*/ 433 h 534"/>
                <a:gd name="T26" fmla="*/ 455 w 581"/>
                <a:gd name="T27" fmla="*/ 533 h 534"/>
                <a:gd name="T28" fmla="*/ 459 w 581"/>
                <a:gd name="T29" fmla="*/ 484 h 534"/>
                <a:gd name="T30" fmla="*/ 455 w 581"/>
                <a:gd name="T31" fmla="*/ 421 h 534"/>
                <a:gd name="T32" fmla="*/ 451 w 581"/>
                <a:gd name="T33" fmla="*/ 478 h 534"/>
                <a:gd name="T34" fmla="*/ 419 w 581"/>
                <a:gd name="T35" fmla="*/ 533 h 534"/>
                <a:gd name="T36" fmla="*/ 419 w 581"/>
                <a:gd name="T37" fmla="*/ 498 h 534"/>
                <a:gd name="T38" fmla="*/ 410 w 581"/>
                <a:gd name="T39" fmla="*/ 474 h 534"/>
                <a:gd name="T40" fmla="*/ 375 w 581"/>
                <a:gd name="T41" fmla="*/ 327 h 534"/>
                <a:gd name="T42" fmla="*/ 419 w 581"/>
                <a:gd name="T43" fmla="*/ 533 h 534"/>
                <a:gd name="T44" fmla="*/ 376 w 581"/>
                <a:gd name="T45" fmla="*/ 503 h 534"/>
                <a:gd name="T46" fmla="*/ 371 w 581"/>
                <a:gd name="T47" fmla="*/ 478 h 534"/>
                <a:gd name="T48" fmla="*/ 330 w 581"/>
                <a:gd name="T49" fmla="*/ 479 h 534"/>
                <a:gd name="T50" fmla="*/ 375 w 581"/>
                <a:gd name="T51" fmla="*/ 495 h 534"/>
                <a:gd name="T52" fmla="*/ 330 w 581"/>
                <a:gd name="T53" fmla="*/ 506 h 534"/>
                <a:gd name="T54" fmla="*/ 323 w 581"/>
                <a:gd name="T55" fmla="*/ 480 h 534"/>
                <a:gd name="T56" fmla="*/ 279 w 581"/>
                <a:gd name="T57" fmla="*/ 480 h 534"/>
                <a:gd name="T58" fmla="*/ 241 w 581"/>
                <a:gd name="T59" fmla="*/ 479 h 534"/>
                <a:gd name="T60" fmla="*/ 330 w 581"/>
                <a:gd name="T61" fmla="*/ 498 h 534"/>
                <a:gd name="T62" fmla="*/ 244 w 581"/>
                <a:gd name="T63" fmla="*/ 499 h 534"/>
                <a:gd name="T64" fmla="*/ 281 w 581"/>
                <a:gd name="T65" fmla="*/ 507 h 534"/>
                <a:gd name="T66" fmla="*/ 237 w 581"/>
                <a:gd name="T67" fmla="*/ 479 h 534"/>
                <a:gd name="T68" fmla="*/ 196 w 581"/>
                <a:gd name="T69" fmla="*/ 476 h 534"/>
                <a:gd name="T70" fmla="*/ 240 w 581"/>
                <a:gd name="T71" fmla="*/ 499 h 534"/>
                <a:gd name="T72" fmla="*/ 197 w 581"/>
                <a:gd name="T73" fmla="*/ 504 h 534"/>
                <a:gd name="T74" fmla="*/ 188 w 581"/>
                <a:gd name="T75" fmla="*/ 476 h 534"/>
                <a:gd name="T76" fmla="*/ 152 w 581"/>
                <a:gd name="T77" fmla="*/ 362 h 534"/>
                <a:gd name="T78" fmla="*/ 196 w 581"/>
                <a:gd name="T79" fmla="*/ 533 h 534"/>
                <a:gd name="T80" fmla="*/ 152 w 581"/>
                <a:gd name="T81" fmla="*/ 497 h 534"/>
                <a:gd name="T82" fmla="*/ 124 w 581"/>
                <a:gd name="T83" fmla="*/ 426 h 534"/>
                <a:gd name="T84" fmla="*/ 152 w 581"/>
                <a:gd name="T85" fmla="*/ 533 h 534"/>
                <a:gd name="T86" fmla="*/ 128 w 581"/>
                <a:gd name="T87" fmla="*/ 466 h 534"/>
                <a:gd name="T88" fmla="*/ 117 w 581"/>
                <a:gd name="T89" fmla="*/ 423 h 534"/>
                <a:gd name="T90" fmla="*/ 113 w 581"/>
                <a:gd name="T91" fmla="*/ 430 h 534"/>
                <a:gd name="T92" fmla="*/ 121 w 581"/>
                <a:gd name="T93" fmla="*/ 470 h 534"/>
                <a:gd name="T94" fmla="*/ 124 w 581"/>
                <a:gd name="T95" fmla="*/ 533 h 534"/>
                <a:gd name="T96" fmla="*/ 109 w 581"/>
                <a:gd name="T97" fmla="*/ 422 h 534"/>
                <a:gd name="T98" fmla="*/ 113 w 581"/>
                <a:gd name="T99" fmla="*/ 398 h 534"/>
                <a:gd name="T100" fmla="*/ 76 w 581"/>
                <a:gd name="T101" fmla="*/ 474 h 534"/>
                <a:gd name="T102" fmla="*/ 90 w 581"/>
                <a:gd name="T103" fmla="*/ 461 h 534"/>
                <a:gd name="T104" fmla="*/ 61 w 581"/>
                <a:gd name="T105" fmla="*/ 454 h 534"/>
                <a:gd name="T106" fmla="*/ 92 w 581"/>
                <a:gd name="T107" fmla="*/ 382 h 534"/>
                <a:gd name="T108" fmla="*/ 86 w 581"/>
                <a:gd name="T109" fmla="*/ 388 h 534"/>
                <a:gd name="T110" fmla="*/ 83 w 581"/>
                <a:gd name="T111" fmla="*/ 385 h 534"/>
                <a:gd name="T112" fmla="*/ 49 w 581"/>
                <a:gd name="T113" fmla="*/ 399 h 534"/>
                <a:gd name="T114" fmla="*/ 26 w 581"/>
                <a:gd name="T115" fmla="*/ 458 h 534"/>
                <a:gd name="T116" fmla="*/ 6 w 581"/>
                <a:gd name="T117" fmla="*/ 44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1" h="534">
                  <a:moveTo>
                    <a:pt x="532" y="534"/>
                  </a:moveTo>
                  <a:cubicBezTo>
                    <a:pt x="532" y="508"/>
                    <a:pt x="532" y="508"/>
                    <a:pt x="532" y="508"/>
                  </a:cubicBezTo>
                  <a:cubicBezTo>
                    <a:pt x="551" y="503"/>
                    <a:pt x="566" y="497"/>
                    <a:pt x="578" y="490"/>
                  </a:cubicBezTo>
                  <a:cubicBezTo>
                    <a:pt x="575" y="505"/>
                    <a:pt x="569" y="520"/>
                    <a:pt x="562" y="534"/>
                  </a:cubicBezTo>
                  <a:cubicBezTo>
                    <a:pt x="532" y="534"/>
                    <a:pt x="532" y="534"/>
                    <a:pt x="532" y="534"/>
                  </a:cubicBezTo>
                  <a:close/>
                  <a:moveTo>
                    <a:pt x="532" y="492"/>
                  </a:moveTo>
                  <a:cubicBezTo>
                    <a:pt x="553" y="486"/>
                    <a:pt x="570" y="479"/>
                    <a:pt x="581" y="470"/>
                  </a:cubicBezTo>
                  <a:cubicBezTo>
                    <a:pt x="581" y="463"/>
                    <a:pt x="580" y="455"/>
                    <a:pt x="578" y="447"/>
                  </a:cubicBezTo>
                  <a:cubicBezTo>
                    <a:pt x="572" y="451"/>
                    <a:pt x="566" y="454"/>
                    <a:pt x="559" y="457"/>
                  </a:cubicBezTo>
                  <a:cubicBezTo>
                    <a:pt x="559" y="458"/>
                    <a:pt x="559" y="458"/>
                    <a:pt x="559" y="458"/>
                  </a:cubicBezTo>
                  <a:cubicBezTo>
                    <a:pt x="558" y="458"/>
                    <a:pt x="557" y="458"/>
                    <a:pt x="556" y="459"/>
                  </a:cubicBezTo>
                  <a:cubicBezTo>
                    <a:pt x="556" y="459"/>
                    <a:pt x="556" y="459"/>
                    <a:pt x="556" y="459"/>
                  </a:cubicBezTo>
                  <a:cubicBezTo>
                    <a:pt x="555" y="459"/>
                    <a:pt x="554" y="460"/>
                    <a:pt x="553" y="460"/>
                  </a:cubicBezTo>
                  <a:cubicBezTo>
                    <a:pt x="553" y="460"/>
                    <a:pt x="553" y="460"/>
                    <a:pt x="553" y="460"/>
                  </a:cubicBezTo>
                  <a:cubicBezTo>
                    <a:pt x="552" y="461"/>
                    <a:pt x="551" y="461"/>
                    <a:pt x="550" y="461"/>
                  </a:cubicBezTo>
                  <a:cubicBezTo>
                    <a:pt x="549" y="462"/>
                    <a:pt x="549" y="462"/>
                    <a:pt x="549" y="462"/>
                  </a:cubicBezTo>
                  <a:cubicBezTo>
                    <a:pt x="548" y="462"/>
                    <a:pt x="547" y="462"/>
                    <a:pt x="547" y="463"/>
                  </a:cubicBezTo>
                  <a:cubicBezTo>
                    <a:pt x="546" y="463"/>
                    <a:pt x="546" y="463"/>
                    <a:pt x="546" y="463"/>
                  </a:cubicBezTo>
                  <a:cubicBezTo>
                    <a:pt x="545" y="463"/>
                    <a:pt x="544" y="464"/>
                    <a:pt x="543" y="464"/>
                  </a:cubicBezTo>
                  <a:cubicBezTo>
                    <a:pt x="542" y="464"/>
                    <a:pt x="542" y="464"/>
                    <a:pt x="542" y="464"/>
                  </a:cubicBezTo>
                  <a:cubicBezTo>
                    <a:pt x="541" y="464"/>
                    <a:pt x="540" y="465"/>
                    <a:pt x="539" y="465"/>
                  </a:cubicBezTo>
                  <a:cubicBezTo>
                    <a:pt x="539" y="465"/>
                    <a:pt x="539" y="465"/>
                    <a:pt x="539" y="465"/>
                  </a:cubicBezTo>
                  <a:cubicBezTo>
                    <a:pt x="538" y="466"/>
                    <a:pt x="537" y="466"/>
                    <a:pt x="536" y="466"/>
                  </a:cubicBezTo>
                  <a:cubicBezTo>
                    <a:pt x="535" y="467"/>
                    <a:pt x="535" y="467"/>
                    <a:pt x="535" y="467"/>
                  </a:cubicBezTo>
                  <a:cubicBezTo>
                    <a:pt x="534" y="467"/>
                    <a:pt x="533" y="467"/>
                    <a:pt x="532" y="467"/>
                  </a:cubicBezTo>
                  <a:cubicBezTo>
                    <a:pt x="532" y="468"/>
                    <a:pt x="532" y="468"/>
                    <a:pt x="532" y="468"/>
                  </a:cubicBezTo>
                  <a:cubicBezTo>
                    <a:pt x="532" y="492"/>
                    <a:pt x="532" y="492"/>
                    <a:pt x="532" y="492"/>
                  </a:cubicBezTo>
                  <a:close/>
                  <a:moveTo>
                    <a:pt x="532" y="451"/>
                  </a:moveTo>
                  <a:cubicBezTo>
                    <a:pt x="532" y="400"/>
                    <a:pt x="532" y="400"/>
                    <a:pt x="532" y="400"/>
                  </a:cubicBezTo>
                  <a:cubicBezTo>
                    <a:pt x="541" y="404"/>
                    <a:pt x="549" y="409"/>
                    <a:pt x="556" y="415"/>
                  </a:cubicBezTo>
                  <a:cubicBezTo>
                    <a:pt x="563" y="421"/>
                    <a:pt x="568" y="427"/>
                    <a:pt x="571" y="433"/>
                  </a:cubicBezTo>
                  <a:cubicBezTo>
                    <a:pt x="563" y="439"/>
                    <a:pt x="552" y="444"/>
                    <a:pt x="539" y="449"/>
                  </a:cubicBezTo>
                  <a:cubicBezTo>
                    <a:pt x="538" y="449"/>
                    <a:pt x="538" y="449"/>
                    <a:pt x="538" y="449"/>
                  </a:cubicBezTo>
                  <a:cubicBezTo>
                    <a:pt x="537" y="450"/>
                    <a:pt x="536" y="450"/>
                    <a:pt x="535" y="450"/>
                  </a:cubicBezTo>
                  <a:cubicBezTo>
                    <a:pt x="535" y="450"/>
                    <a:pt x="535" y="450"/>
                    <a:pt x="535" y="450"/>
                  </a:cubicBezTo>
                  <a:cubicBezTo>
                    <a:pt x="534" y="451"/>
                    <a:pt x="533" y="451"/>
                    <a:pt x="532" y="451"/>
                  </a:cubicBezTo>
                  <a:close/>
                  <a:moveTo>
                    <a:pt x="532" y="400"/>
                  </a:moveTo>
                  <a:cubicBezTo>
                    <a:pt x="532" y="451"/>
                    <a:pt x="532" y="451"/>
                    <a:pt x="532" y="451"/>
                  </a:cubicBezTo>
                  <a:cubicBezTo>
                    <a:pt x="531" y="452"/>
                    <a:pt x="531" y="452"/>
                    <a:pt x="531" y="452"/>
                  </a:cubicBezTo>
                  <a:cubicBezTo>
                    <a:pt x="530" y="452"/>
                    <a:pt x="530" y="452"/>
                    <a:pt x="529" y="453"/>
                  </a:cubicBezTo>
                  <a:cubicBezTo>
                    <a:pt x="528" y="453"/>
                    <a:pt x="528" y="453"/>
                    <a:pt x="528" y="453"/>
                  </a:cubicBezTo>
                  <a:cubicBezTo>
                    <a:pt x="527" y="453"/>
                    <a:pt x="526" y="453"/>
                    <a:pt x="525" y="454"/>
                  </a:cubicBezTo>
                  <a:cubicBezTo>
                    <a:pt x="524" y="454"/>
                    <a:pt x="524" y="454"/>
                    <a:pt x="524" y="454"/>
                  </a:cubicBezTo>
                  <a:cubicBezTo>
                    <a:pt x="523" y="454"/>
                    <a:pt x="522" y="454"/>
                    <a:pt x="521" y="455"/>
                  </a:cubicBezTo>
                  <a:cubicBezTo>
                    <a:pt x="520" y="455"/>
                    <a:pt x="520" y="455"/>
                    <a:pt x="520" y="455"/>
                  </a:cubicBezTo>
                  <a:cubicBezTo>
                    <a:pt x="519" y="455"/>
                    <a:pt x="518" y="456"/>
                    <a:pt x="517" y="456"/>
                  </a:cubicBezTo>
                  <a:cubicBezTo>
                    <a:pt x="517" y="456"/>
                    <a:pt x="517" y="456"/>
                    <a:pt x="517" y="456"/>
                  </a:cubicBezTo>
                  <a:cubicBezTo>
                    <a:pt x="516" y="456"/>
                    <a:pt x="515" y="457"/>
                    <a:pt x="514" y="457"/>
                  </a:cubicBezTo>
                  <a:cubicBezTo>
                    <a:pt x="513" y="457"/>
                    <a:pt x="513" y="457"/>
                    <a:pt x="513" y="457"/>
                  </a:cubicBezTo>
                  <a:cubicBezTo>
                    <a:pt x="512" y="457"/>
                    <a:pt x="511" y="458"/>
                    <a:pt x="510" y="458"/>
                  </a:cubicBezTo>
                  <a:cubicBezTo>
                    <a:pt x="509" y="458"/>
                    <a:pt x="509" y="458"/>
                    <a:pt x="509" y="458"/>
                  </a:cubicBezTo>
                  <a:cubicBezTo>
                    <a:pt x="508" y="458"/>
                    <a:pt x="507" y="459"/>
                    <a:pt x="506" y="459"/>
                  </a:cubicBezTo>
                  <a:cubicBezTo>
                    <a:pt x="505" y="459"/>
                    <a:pt x="505" y="459"/>
                    <a:pt x="505" y="459"/>
                  </a:cubicBezTo>
                  <a:cubicBezTo>
                    <a:pt x="504" y="459"/>
                    <a:pt x="503" y="460"/>
                    <a:pt x="502" y="460"/>
                  </a:cubicBezTo>
                  <a:cubicBezTo>
                    <a:pt x="501" y="460"/>
                    <a:pt x="501" y="460"/>
                    <a:pt x="501" y="460"/>
                  </a:cubicBezTo>
                  <a:cubicBezTo>
                    <a:pt x="500" y="460"/>
                    <a:pt x="499" y="461"/>
                    <a:pt x="498" y="461"/>
                  </a:cubicBezTo>
                  <a:cubicBezTo>
                    <a:pt x="497" y="461"/>
                    <a:pt x="497" y="461"/>
                    <a:pt x="497" y="461"/>
                  </a:cubicBezTo>
                  <a:cubicBezTo>
                    <a:pt x="496" y="461"/>
                    <a:pt x="494" y="462"/>
                    <a:pt x="493" y="462"/>
                  </a:cubicBezTo>
                  <a:cubicBezTo>
                    <a:pt x="492" y="462"/>
                    <a:pt x="492" y="462"/>
                    <a:pt x="492" y="462"/>
                  </a:cubicBezTo>
                  <a:cubicBezTo>
                    <a:pt x="491" y="462"/>
                    <a:pt x="491" y="462"/>
                    <a:pt x="491" y="462"/>
                  </a:cubicBezTo>
                  <a:cubicBezTo>
                    <a:pt x="491" y="461"/>
                    <a:pt x="491" y="461"/>
                    <a:pt x="491" y="461"/>
                  </a:cubicBezTo>
                  <a:cubicBezTo>
                    <a:pt x="497" y="427"/>
                    <a:pt x="508" y="403"/>
                    <a:pt x="521" y="395"/>
                  </a:cubicBezTo>
                  <a:cubicBezTo>
                    <a:pt x="525" y="396"/>
                    <a:pt x="528" y="398"/>
                    <a:pt x="532" y="400"/>
                  </a:cubicBezTo>
                  <a:close/>
                  <a:moveTo>
                    <a:pt x="532" y="468"/>
                  </a:moveTo>
                  <a:cubicBezTo>
                    <a:pt x="532" y="492"/>
                    <a:pt x="532" y="492"/>
                    <a:pt x="532" y="492"/>
                  </a:cubicBezTo>
                  <a:cubicBezTo>
                    <a:pt x="520" y="496"/>
                    <a:pt x="506" y="499"/>
                    <a:pt x="491" y="502"/>
                  </a:cubicBezTo>
                  <a:cubicBezTo>
                    <a:pt x="491" y="478"/>
                    <a:pt x="491" y="478"/>
                    <a:pt x="491" y="478"/>
                  </a:cubicBezTo>
                  <a:cubicBezTo>
                    <a:pt x="498" y="477"/>
                    <a:pt x="505" y="475"/>
                    <a:pt x="512" y="473"/>
                  </a:cubicBezTo>
                  <a:cubicBezTo>
                    <a:pt x="513" y="473"/>
                    <a:pt x="513" y="473"/>
                    <a:pt x="513" y="473"/>
                  </a:cubicBezTo>
                  <a:cubicBezTo>
                    <a:pt x="514" y="473"/>
                    <a:pt x="515" y="472"/>
                    <a:pt x="516" y="472"/>
                  </a:cubicBezTo>
                  <a:cubicBezTo>
                    <a:pt x="517" y="472"/>
                    <a:pt x="517" y="472"/>
                    <a:pt x="517" y="472"/>
                  </a:cubicBezTo>
                  <a:cubicBezTo>
                    <a:pt x="518" y="472"/>
                    <a:pt x="519" y="471"/>
                    <a:pt x="520" y="471"/>
                  </a:cubicBezTo>
                  <a:cubicBezTo>
                    <a:pt x="521" y="471"/>
                    <a:pt x="521" y="471"/>
                    <a:pt x="521" y="471"/>
                  </a:cubicBezTo>
                  <a:cubicBezTo>
                    <a:pt x="522" y="471"/>
                    <a:pt x="523" y="470"/>
                    <a:pt x="524" y="470"/>
                  </a:cubicBezTo>
                  <a:cubicBezTo>
                    <a:pt x="525" y="470"/>
                    <a:pt x="525" y="470"/>
                    <a:pt x="525" y="470"/>
                  </a:cubicBezTo>
                  <a:cubicBezTo>
                    <a:pt x="526" y="469"/>
                    <a:pt x="527" y="469"/>
                    <a:pt x="528" y="469"/>
                  </a:cubicBezTo>
                  <a:cubicBezTo>
                    <a:pt x="528" y="469"/>
                    <a:pt x="528" y="469"/>
                    <a:pt x="528" y="469"/>
                  </a:cubicBezTo>
                  <a:cubicBezTo>
                    <a:pt x="529" y="468"/>
                    <a:pt x="530" y="468"/>
                    <a:pt x="531" y="468"/>
                  </a:cubicBezTo>
                  <a:cubicBezTo>
                    <a:pt x="532" y="468"/>
                    <a:pt x="532" y="468"/>
                    <a:pt x="532" y="468"/>
                  </a:cubicBezTo>
                  <a:close/>
                  <a:moveTo>
                    <a:pt x="532" y="508"/>
                  </a:moveTo>
                  <a:cubicBezTo>
                    <a:pt x="532" y="534"/>
                    <a:pt x="532" y="534"/>
                    <a:pt x="532" y="534"/>
                  </a:cubicBezTo>
                  <a:cubicBezTo>
                    <a:pt x="491" y="534"/>
                    <a:pt x="491" y="534"/>
                    <a:pt x="491" y="534"/>
                  </a:cubicBezTo>
                  <a:cubicBezTo>
                    <a:pt x="491" y="517"/>
                    <a:pt x="491" y="517"/>
                    <a:pt x="491" y="517"/>
                  </a:cubicBezTo>
                  <a:cubicBezTo>
                    <a:pt x="506" y="515"/>
                    <a:pt x="519" y="511"/>
                    <a:pt x="532" y="508"/>
                  </a:cubicBezTo>
                  <a:close/>
                  <a:moveTo>
                    <a:pt x="491" y="391"/>
                  </a:moveTo>
                  <a:cubicBezTo>
                    <a:pt x="491" y="388"/>
                    <a:pt x="491" y="388"/>
                    <a:pt x="491" y="388"/>
                  </a:cubicBezTo>
                  <a:cubicBezTo>
                    <a:pt x="491" y="389"/>
                    <a:pt x="491" y="390"/>
                    <a:pt x="491" y="391"/>
                  </a:cubicBezTo>
                  <a:close/>
                  <a:moveTo>
                    <a:pt x="491" y="388"/>
                  </a:moveTo>
                  <a:cubicBezTo>
                    <a:pt x="491" y="391"/>
                    <a:pt x="491" y="391"/>
                    <a:pt x="491" y="391"/>
                  </a:cubicBezTo>
                  <a:cubicBezTo>
                    <a:pt x="491" y="391"/>
                    <a:pt x="490" y="391"/>
                    <a:pt x="490" y="392"/>
                  </a:cubicBezTo>
                  <a:cubicBezTo>
                    <a:pt x="490" y="392"/>
                    <a:pt x="490" y="392"/>
                    <a:pt x="490" y="392"/>
                  </a:cubicBezTo>
                  <a:cubicBezTo>
                    <a:pt x="490" y="392"/>
                    <a:pt x="490" y="392"/>
                    <a:pt x="490" y="392"/>
                  </a:cubicBezTo>
                  <a:cubicBezTo>
                    <a:pt x="490" y="392"/>
                    <a:pt x="490" y="392"/>
                    <a:pt x="490" y="392"/>
                  </a:cubicBezTo>
                  <a:cubicBezTo>
                    <a:pt x="489" y="393"/>
                    <a:pt x="489" y="393"/>
                    <a:pt x="489" y="393"/>
                  </a:cubicBezTo>
                  <a:cubicBezTo>
                    <a:pt x="489" y="393"/>
                    <a:pt x="489" y="393"/>
                    <a:pt x="489" y="393"/>
                  </a:cubicBezTo>
                  <a:cubicBezTo>
                    <a:pt x="489" y="393"/>
                    <a:pt x="489" y="393"/>
                    <a:pt x="489" y="393"/>
                  </a:cubicBezTo>
                  <a:cubicBezTo>
                    <a:pt x="489" y="394"/>
                    <a:pt x="489" y="394"/>
                    <a:pt x="489" y="394"/>
                  </a:cubicBezTo>
                  <a:cubicBezTo>
                    <a:pt x="488" y="394"/>
                    <a:pt x="488" y="394"/>
                    <a:pt x="488" y="394"/>
                  </a:cubicBezTo>
                  <a:cubicBezTo>
                    <a:pt x="488" y="394"/>
                    <a:pt x="488" y="394"/>
                    <a:pt x="488" y="394"/>
                  </a:cubicBezTo>
                  <a:cubicBezTo>
                    <a:pt x="488" y="394"/>
                    <a:pt x="488" y="394"/>
                    <a:pt x="488" y="394"/>
                  </a:cubicBezTo>
                  <a:cubicBezTo>
                    <a:pt x="488" y="395"/>
                    <a:pt x="488" y="395"/>
                    <a:pt x="488" y="395"/>
                  </a:cubicBezTo>
                  <a:cubicBezTo>
                    <a:pt x="488" y="395"/>
                    <a:pt x="488" y="395"/>
                    <a:pt x="488" y="395"/>
                  </a:cubicBezTo>
                  <a:cubicBezTo>
                    <a:pt x="487" y="395"/>
                    <a:pt x="487" y="395"/>
                    <a:pt x="487" y="395"/>
                  </a:cubicBezTo>
                  <a:cubicBezTo>
                    <a:pt x="487" y="396"/>
                    <a:pt x="487" y="396"/>
                    <a:pt x="487" y="396"/>
                  </a:cubicBezTo>
                  <a:cubicBezTo>
                    <a:pt x="487" y="396"/>
                    <a:pt x="487" y="396"/>
                    <a:pt x="487" y="396"/>
                  </a:cubicBezTo>
                  <a:cubicBezTo>
                    <a:pt x="487" y="396"/>
                    <a:pt x="487" y="396"/>
                    <a:pt x="487" y="396"/>
                  </a:cubicBezTo>
                  <a:cubicBezTo>
                    <a:pt x="487" y="396"/>
                    <a:pt x="487" y="396"/>
                    <a:pt x="487" y="396"/>
                  </a:cubicBezTo>
                  <a:cubicBezTo>
                    <a:pt x="486" y="397"/>
                    <a:pt x="486" y="397"/>
                    <a:pt x="486" y="397"/>
                  </a:cubicBezTo>
                  <a:cubicBezTo>
                    <a:pt x="486" y="397"/>
                    <a:pt x="486" y="397"/>
                    <a:pt x="486" y="397"/>
                  </a:cubicBezTo>
                  <a:cubicBezTo>
                    <a:pt x="486" y="397"/>
                    <a:pt x="486" y="397"/>
                    <a:pt x="486" y="397"/>
                  </a:cubicBezTo>
                  <a:cubicBezTo>
                    <a:pt x="486" y="398"/>
                    <a:pt x="486" y="398"/>
                    <a:pt x="486" y="398"/>
                  </a:cubicBezTo>
                  <a:cubicBezTo>
                    <a:pt x="486" y="398"/>
                    <a:pt x="486" y="398"/>
                    <a:pt x="486" y="398"/>
                  </a:cubicBezTo>
                  <a:cubicBezTo>
                    <a:pt x="486" y="398"/>
                    <a:pt x="485" y="398"/>
                    <a:pt x="485" y="398"/>
                  </a:cubicBezTo>
                  <a:cubicBezTo>
                    <a:pt x="482" y="401"/>
                    <a:pt x="477" y="397"/>
                    <a:pt x="480" y="393"/>
                  </a:cubicBezTo>
                  <a:cubicBezTo>
                    <a:pt x="480" y="393"/>
                    <a:pt x="480" y="393"/>
                    <a:pt x="480" y="393"/>
                  </a:cubicBezTo>
                  <a:cubicBezTo>
                    <a:pt x="480" y="393"/>
                    <a:pt x="480" y="393"/>
                    <a:pt x="480" y="393"/>
                  </a:cubicBezTo>
                  <a:cubicBezTo>
                    <a:pt x="480" y="392"/>
                    <a:pt x="480" y="392"/>
                    <a:pt x="480" y="392"/>
                  </a:cubicBezTo>
                  <a:cubicBezTo>
                    <a:pt x="480" y="392"/>
                    <a:pt x="480" y="392"/>
                    <a:pt x="480" y="392"/>
                  </a:cubicBezTo>
                  <a:cubicBezTo>
                    <a:pt x="481" y="392"/>
                    <a:pt x="481" y="392"/>
                    <a:pt x="481" y="392"/>
                  </a:cubicBezTo>
                  <a:cubicBezTo>
                    <a:pt x="481" y="391"/>
                    <a:pt x="481" y="391"/>
                    <a:pt x="481" y="391"/>
                  </a:cubicBezTo>
                  <a:cubicBezTo>
                    <a:pt x="481" y="391"/>
                    <a:pt x="481" y="391"/>
                    <a:pt x="481" y="391"/>
                  </a:cubicBezTo>
                  <a:cubicBezTo>
                    <a:pt x="481" y="391"/>
                    <a:pt x="481" y="391"/>
                    <a:pt x="481" y="391"/>
                  </a:cubicBezTo>
                  <a:cubicBezTo>
                    <a:pt x="482" y="390"/>
                    <a:pt x="482" y="390"/>
                    <a:pt x="482" y="390"/>
                  </a:cubicBezTo>
                  <a:cubicBezTo>
                    <a:pt x="482" y="390"/>
                    <a:pt x="482" y="390"/>
                    <a:pt x="482" y="390"/>
                  </a:cubicBezTo>
                  <a:cubicBezTo>
                    <a:pt x="482" y="390"/>
                    <a:pt x="482" y="390"/>
                    <a:pt x="482" y="390"/>
                  </a:cubicBezTo>
                  <a:cubicBezTo>
                    <a:pt x="482" y="390"/>
                    <a:pt x="482" y="390"/>
                    <a:pt x="482" y="390"/>
                  </a:cubicBezTo>
                  <a:cubicBezTo>
                    <a:pt x="482" y="389"/>
                    <a:pt x="482" y="389"/>
                    <a:pt x="482" y="389"/>
                  </a:cubicBezTo>
                  <a:cubicBezTo>
                    <a:pt x="483" y="389"/>
                    <a:pt x="483" y="389"/>
                    <a:pt x="483" y="389"/>
                  </a:cubicBezTo>
                  <a:cubicBezTo>
                    <a:pt x="483" y="389"/>
                    <a:pt x="483" y="389"/>
                    <a:pt x="483" y="389"/>
                  </a:cubicBezTo>
                  <a:cubicBezTo>
                    <a:pt x="483" y="388"/>
                    <a:pt x="483" y="388"/>
                    <a:pt x="483" y="388"/>
                  </a:cubicBezTo>
                  <a:cubicBezTo>
                    <a:pt x="483" y="388"/>
                    <a:pt x="483" y="388"/>
                    <a:pt x="483" y="388"/>
                  </a:cubicBezTo>
                  <a:cubicBezTo>
                    <a:pt x="484" y="388"/>
                    <a:pt x="484" y="388"/>
                    <a:pt x="484" y="388"/>
                  </a:cubicBezTo>
                  <a:cubicBezTo>
                    <a:pt x="484" y="387"/>
                    <a:pt x="484" y="387"/>
                    <a:pt x="484" y="387"/>
                  </a:cubicBezTo>
                  <a:cubicBezTo>
                    <a:pt x="484" y="387"/>
                    <a:pt x="484" y="387"/>
                    <a:pt x="484" y="387"/>
                  </a:cubicBezTo>
                  <a:cubicBezTo>
                    <a:pt x="484" y="387"/>
                    <a:pt x="484" y="387"/>
                    <a:pt x="484" y="387"/>
                  </a:cubicBezTo>
                  <a:cubicBezTo>
                    <a:pt x="484" y="387"/>
                    <a:pt x="484" y="387"/>
                    <a:pt x="484" y="387"/>
                  </a:cubicBezTo>
                  <a:cubicBezTo>
                    <a:pt x="485" y="386"/>
                    <a:pt x="485" y="386"/>
                    <a:pt x="486" y="386"/>
                  </a:cubicBezTo>
                  <a:cubicBezTo>
                    <a:pt x="488" y="385"/>
                    <a:pt x="490" y="386"/>
                    <a:pt x="491" y="388"/>
                  </a:cubicBezTo>
                  <a:close/>
                  <a:moveTo>
                    <a:pt x="491" y="461"/>
                  </a:moveTo>
                  <a:cubicBezTo>
                    <a:pt x="491" y="462"/>
                    <a:pt x="491" y="462"/>
                    <a:pt x="491" y="462"/>
                  </a:cubicBezTo>
                  <a:cubicBezTo>
                    <a:pt x="491" y="462"/>
                    <a:pt x="491" y="462"/>
                    <a:pt x="491" y="462"/>
                  </a:cubicBezTo>
                  <a:cubicBezTo>
                    <a:pt x="491" y="461"/>
                    <a:pt x="491" y="461"/>
                    <a:pt x="491" y="461"/>
                  </a:cubicBezTo>
                  <a:close/>
                  <a:moveTo>
                    <a:pt x="491" y="478"/>
                  </a:moveTo>
                  <a:cubicBezTo>
                    <a:pt x="491" y="502"/>
                    <a:pt x="491" y="502"/>
                    <a:pt x="491" y="502"/>
                  </a:cubicBezTo>
                  <a:cubicBezTo>
                    <a:pt x="485" y="503"/>
                    <a:pt x="485" y="503"/>
                    <a:pt x="485" y="503"/>
                  </a:cubicBezTo>
                  <a:cubicBezTo>
                    <a:pt x="486" y="494"/>
                    <a:pt x="487" y="486"/>
                    <a:pt x="488" y="479"/>
                  </a:cubicBezTo>
                  <a:cubicBezTo>
                    <a:pt x="491" y="478"/>
                    <a:pt x="491" y="478"/>
                    <a:pt x="491" y="478"/>
                  </a:cubicBezTo>
                  <a:close/>
                  <a:moveTo>
                    <a:pt x="491" y="517"/>
                  </a:moveTo>
                  <a:cubicBezTo>
                    <a:pt x="491" y="534"/>
                    <a:pt x="491" y="534"/>
                    <a:pt x="491" y="534"/>
                  </a:cubicBezTo>
                  <a:cubicBezTo>
                    <a:pt x="464" y="533"/>
                    <a:pt x="464" y="533"/>
                    <a:pt x="464" y="533"/>
                  </a:cubicBezTo>
                  <a:cubicBezTo>
                    <a:pt x="472" y="533"/>
                    <a:pt x="472" y="533"/>
                    <a:pt x="472" y="533"/>
                  </a:cubicBezTo>
                  <a:cubicBezTo>
                    <a:pt x="472" y="533"/>
                    <a:pt x="472" y="533"/>
                    <a:pt x="472" y="533"/>
                  </a:cubicBezTo>
                  <a:cubicBezTo>
                    <a:pt x="484" y="533"/>
                    <a:pt x="484" y="533"/>
                    <a:pt x="484" y="533"/>
                  </a:cubicBezTo>
                  <a:cubicBezTo>
                    <a:pt x="484" y="528"/>
                    <a:pt x="484" y="523"/>
                    <a:pt x="484" y="518"/>
                  </a:cubicBezTo>
                  <a:cubicBezTo>
                    <a:pt x="486" y="518"/>
                    <a:pt x="489" y="518"/>
                    <a:pt x="491" y="517"/>
                  </a:cubicBezTo>
                  <a:close/>
                  <a:moveTo>
                    <a:pt x="464" y="442"/>
                  </a:moveTo>
                  <a:cubicBezTo>
                    <a:pt x="464" y="427"/>
                    <a:pt x="464" y="427"/>
                    <a:pt x="464" y="427"/>
                  </a:cubicBezTo>
                  <a:cubicBezTo>
                    <a:pt x="467" y="426"/>
                    <a:pt x="470" y="428"/>
                    <a:pt x="469" y="432"/>
                  </a:cubicBezTo>
                  <a:cubicBezTo>
                    <a:pt x="469" y="432"/>
                    <a:pt x="469" y="432"/>
                    <a:pt x="469" y="432"/>
                  </a:cubicBezTo>
                  <a:cubicBezTo>
                    <a:pt x="469" y="433"/>
                    <a:pt x="469" y="433"/>
                    <a:pt x="469" y="433"/>
                  </a:cubicBezTo>
                  <a:cubicBezTo>
                    <a:pt x="468" y="433"/>
                    <a:pt x="468" y="433"/>
                    <a:pt x="468" y="433"/>
                  </a:cubicBezTo>
                  <a:cubicBezTo>
                    <a:pt x="468" y="434"/>
                    <a:pt x="468" y="434"/>
                    <a:pt x="468" y="434"/>
                  </a:cubicBezTo>
                  <a:cubicBezTo>
                    <a:pt x="468" y="434"/>
                    <a:pt x="468" y="434"/>
                    <a:pt x="468" y="434"/>
                  </a:cubicBezTo>
                  <a:cubicBezTo>
                    <a:pt x="468" y="434"/>
                    <a:pt x="468" y="434"/>
                    <a:pt x="468" y="434"/>
                  </a:cubicBezTo>
                  <a:cubicBezTo>
                    <a:pt x="468" y="435"/>
                    <a:pt x="468" y="435"/>
                    <a:pt x="468" y="435"/>
                  </a:cubicBezTo>
                  <a:cubicBezTo>
                    <a:pt x="468" y="435"/>
                    <a:pt x="468" y="435"/>
                    <a:pt x="468" y="435"/>
                  </a:cubicBezTo>
                  <a:cubicBezTo>
                    <a:pt x="467" y="436"/>
                    <a:pt x="467" y="436"/>
                    <a:pt x="467" y="436"/>
                  </a:cubicBezTo>
                  <a:cubicBezTo>
                    <a:pt x="467" y="436"/>
                    <a:pt x="467" y="436"/>
                    <a:pt x="467" y="436"/>
                  </a:cubicBezTo>
                  <a:cubicBezTo>
                    <a:pt x="467" y="437"/>
                    <a:pt x="467" y="437"/>
                    <a:pt x="467" y="437"/>
                  </a:cubicBezTo>
                  <a:cubicBezTo>
                    <a:pt x="467" y="437"/>
                    <a:pt x="467" y="437"/>
                    <a:pt x="467" y="437"/>
                  </a:cubicBezTo>
                  <a:cubicBezTo>
                    <a:pt x="467" y="438"/>
                    <a:pt x="467" y="438"/>
                    <a:pt x="467" y="438"/>
                  </a:cubicBezTo>
                  <a:cubicBezTo>
                    <a:pt x="467" y="438"/>
                    <a:pt x="467" y="438"/>
                    <a:pt x="467" y="438"/>
                  </a:cubicBezTo>
                  <a:cubicBezTo>
                    <a:pt x="467" y="439"/>
                    <a:pt x="467" y="439"/>
                    <a:pt x="467" y="439"/>
                  </a:cubicBezTo>
                  <a:cubicBezTo>
                    <a:pt x="467" y="439"/>
                    <a:pt x="467" y="439"/>
                    <a:pt x="467" y="439"/>
                  </a:cubicBezTo>
                  <a:cubicBezTo>
                    <a:pt x="466" y="439"/>
                    <a:pt x="466" y="439"/>
                    <a:pt x="466" y="440"/>
                  </a:cubicBezTo>
                  <a:cubicBezTo>
                    <a:pt x="466" y="441"/>
                    <a:pt x="465" y="441"/>
                    <a:pt x="464" y="442"/>
                  </a:cubicBezTo>
                  <a:close/>
                  <a:moveTo>
                    <a:pt x="464" y="400"/>
                  </a:moveTo>
                  <a:cubicBezTo>
                    <a:pt x="468" y="392"/>
                    <a:pt x="473" y="385"/>
                    <a:pt x="477" y="380"/>
                  </a:cubicBezTo>
                  <a:cubicBezTo>
                    <a:pt x="464" y="376"/>
                    <a:pt x="464" y="376"/>
                    <a:pt x="464" y="376"/>
                  </a:cubicBezTo>
                  <a:lnTo>
                    <a:pt x="464" y="400"/>
                  </a:lnTo>
                  <a:close/>
                  <a:moveTo>
                    <a:pt x="464" y="376"/>
                  </a:moveTo>
                  <a:cubicBezTo>
                    <a:pt x="464" y="400"/>
                    <a:pt x="464" y="400"/>
                    <a:pt x="464" y="400"/>
                  </a:cubicBezTo>
                  <a:cubicBezTo>
                    <a:pt x="461" y="406"/>
                    <a:pt x="458" y="414"/>
                    <a:pt x="455" y="421"/>
                  </a:cubicBezTo>
                  <a:cubicBezTo>
                    <a:pt x="455" y="373"/>
                    <a:pt x="455" y="373"/>
                    <a:pt x="455" y="373"/>
                  </a:cubicBezTo>
                  <a:cubicBezTo>
                    <a:pt x="458" y="374"/>
                    <a:pt x="461" y="375"/>
                    <a:pt x="464" y="376"/>
                  </a:cubicBezTo>
                  <a:close/>
                  <a:moveTo>
                    <a:pt x="464" y="427"/>
                  </a:moveTo>
                  <a:cubicBezTo>
                    <a:pt x="464" y="442"/>
                    <a:pt x="464" y="442"/>
                    <a:pt x="464" y="442"/>
                  </a:cubicBezTo>
                  <a:cubicBezTo>
                    <a:pt x="462" y="442"/>
                    <a:pt x="458" y="440"/>
                    <a:pt x="459" y="437"/>
                  </a:cubicBezTo>
                  <a:cubicBezTo>
                    <a:pt x="459" y="436"/>
                    <a:pt x="459" y="436"/>
                    <a:pt x="459" y="436"/>
                  </a:cubicBezTo>
                  <a:cubicBezTo>
                    <a:pt x="460" y="436"/>
                    <a:pt x="460" y="436"/>
                    <a:pt x="460" y="436"/>
                  </a:cubicBezTo>
                  <a:cubicBezTo>
                    <a:pt x="460" y="435"/>
                    <a:pt x="460" y="435"/>
                    <a:pt x="460" y="435"/>
                  </a:cubicBezTo>
                  <a:cubicBezTo>
                    <a:pt x="460" y="435"/>
                    <a:pt x="460" y="435"/>
                    <a:pt x="460" y="435"/>
                  </a:cubicBezTo>
                  <a:cubicBezTo>
                    <a:pt x="460" y="434"/>
                    <a:pt x="460" y="434"/>
                    <a:pt x="460" y="434"/>
                  </a:cubicBezTo>
                  <a:cubicBezTo>
                    <a:pt x="460" y="434"/>
                    <a:pt x="460" y="434"/>
                    <a:pt x="460" y="434"/>
                  </a:cubicBezTo>
                  <a:cubicBezTo>
                    <a:pt x="460" y="433"/>
                    <a:pt x="460" y="433"/>
                    <a:pt x="460" y="433"/>
                  </a:cubicBezTo>
                  <a:cubicBezTo>
                    <a:pt x="461" y="433"/>
                    <a:pt x="461" y="433"/>
                    <a:pt x="461" y="433"/>
                  </a:cubicBezTo>
                  <a:cubicBezTo>
                    <a:pt x="461" y="432"/>
                    <a:pt x="461" y="432"/>
                    <a:pt x="461" y="432"/>
                  </a:cubicBezTo>
                  <a:cubicBezTo>
                    <a:pt x="461" y="432"/>
                    <a:pt x="461" y="432"/>
                    <a:pt x="461" y="432"/>
                  </a:cubicBezTo>
                  <a:cubicBezTo>
                    <a:pt x="461" y="431"/>
                    <a:pt x="461" y="431"/>
                    <a:pt x="461" y="431"/>
                  </a:cubicBezTo>
                  <a:cubicBezTo>
                    <a:pt x="461" y="431"/>
                    <a:pt x="461" y="431"/>
                    <a:pt x="461" y="431"/>
                  </a:cubicBezTo>
                  <a:cubicBezTo>
                    <a:pt x="461" y="430"/>
                    <a:pt x="461" y="430"/>
                    <a:pt x="461" y="430"/>
                  </a:cubicBezTo>
                  <a:cubicBezTo>
                    <a:pt x="462" y="430"/>
                    <a:pt x="462" y="430"/>
                    <a:pt x="462" y="430"/>
                  </a:cubicBezTo>
                  <a:cubicBezTo>
                    <a:pt x="462" y="429"/>
                    <a:pt x="462" y="429"/>
                    <a:pt x="462" y="429"/>
                  </a:cubicBezTo>
                  <a:cubicBezTo>
                    <a:pt x="462" y="429"/>
                    <a:pt x="462" y="429"/>
                    <a:pt x="462" y="429"/>
                  </a:cubicBezTo>
                  <a:cubicBezTo>
                    <a:pt x="462" y="428"/>
                    <a:pt x="462" y="428"/>
                    <a:pt x="463" y="428"/>
                  </a:cubicBezTo>
                  <a:cubicBezTo>
                    <a:pt x="463" y="427"/>
                    <a:pt x="464" y="427"/>
                    <a:pt x="464" y="427"/>
                  </a:cubicBezTo>
                  <a:close/>
                  <a:moveTo>
                    <a:pt x="455" y="533"/>
                  </a:moveTo>
                  <a:cubicBezTo>
                    <a:pt x="455" y="533"/>
                    <a:pt x="455" y="533"/>
                    <a:pt x="455" y="533"/>
                  </a:cubicBezTo>
                  <a:cubicBezTo>
                    <a:pt x="464" y="533"/>
                    <a:pt x="464" y="533"/>
                    <a:pt x="464" y="533"/>
                  </a:cubicBezTo>
                  <a:cubicBezTo>
                    <a:pt x="455" y="533"/>
                    <a:pt x="455" y="533"/>
                    <a:pt x="455" y="533"/>
                  </a:cubicBezTo>
                  <a:close/>
                  <a:moveTo>
                    <a:pt x="455" y="488"/>
                  </a:moveTo>
                  <a:cubicBezTo>
                    <a:pt x="455" y="472"/>
                    <a:pt x="455" y="472"/>
                    <a:pt x="455" y="472"/>
                  </a:cubicBezTo>
                  <a:cubicBezTo>
                    <a:pt x="457" y="472"/>
                    <a:pt x="459" y="474"/>
                    <a:pt x="459" y="477"/>
                  </a:cubicBezTo>
                  <a:cubicBezTo>
                    <a:pt x="459" y="477"/>
                    <a:pt x="459" y="477"/>
                    <a:pt x="459" y="477"/>
                  </a:cubicBezTo>
                  <a:cubicBezTo>
                    <a:pt x="459" y="478"/>
                    <a:pt x="459" y="478"/>
                    <a:pt x="459" y="478"/>
                  </a:cubicBezTo>
                  <a:cubicBezTo>
                    <a:pt x="459" y="478"/>
                    <a:pt x="459" y="478"/>
                    <a:pt x="459" y="478"/>
                  </a:cubicBezTo>
                  <a:cubicBezTo>
                    <a:pt x="459" y="479"/>
                    <a:pt x="459" y="479"/>
                    <a:pt x="459" y="479"/>
                  </a:cubicBezTo>
                  <a:cubicBezTo>
                    <a:pt x="459" y="480"/>
                    <a:pt x="459" y="480"/>
                    <a:pt x="459" y="480"/>
                  </a:cubicBezTo>
                  <a:cubicBezTo>
                    <a:pt x="459" y="480"/>
                    <a:pt x="459" y="480"/>
                    <a:pt x="459" y="480"/>
                  </a:cubicBezTo>
                  <a:cubicBezTo>
                    <a:pt x="459" y="481"/>
                    <a:pt x="459" y="481"/>
                    <a:pt x="459" y="481"/>
                  </a:cubicBezTo>
                  <a:cubicBezTo>
                    <a:pt x="459" y="481"/>
                    <a:pt x="459" y="481"/>
                    <a:pt x="459" y="481"/>
                  </a:cubicBezTo>
                  <a:cubicBezTo>
                    <a:pt x="459" y="482"/>
                    <a:pt x="459" y="482"/>
                    <a:pt x="459" y="482"/>
                  </a:cubicBezTo>
                  <a:cubicBezTo>
                    <a:pt x="459" y="482"/>
                    <a:pt x="459" y="482"/>
                    <a:pt x="459" y="482"/>
                  </a:cubicBezTo>
                  <a:cubicBezTo>
                    <a:pt x="459" y="483"/>
                    <a:pt x="459" y="483"/>
                    <a:pt x="459" y="483"/>
                  </a:cubicBezTo>
                  <a:cubicBezTo>
                    <a:pt x="459" y="484"/>
                    <a:pt x="459" y="484"/>
                    <a:pt x="459" y="484"/>
                  </a:cubicBezTo>
                  <a:cubicBezTo>
                    <a:pt x="459" y="484"/>
                    <a:pt x="459" y="484"/>
                    <a:pt x="459" y="484"/>
                  </a:cubicBezTo>
                  <a:cubicBezTo>
                    <a:pt x="458" y="484"/>
                    <a:pt x="458" y="484"/>
                    <a:pt x="458" y="484"/>
                  </a:cubicBezTo>
                  <a:cubicBezTo>
                    <a:pt x="458" y="485"/>
                    <a:pt x="458" y="485"/>
                    <a:pt x="458" y="485"/>
                  </a:cubicBezTo>
                  <a:cubicBezTo>
                    <a:pt x="458" y="487"/>
                    <a:pt x="457" y="488"/>
                    <a:pt x="455" y="488"/>
                  </a:cubicBezTo>
                  <a:close/>
                  <a:moveTo>
                    <a:pt x="455" y="139"/>
                  </a:moveTo>
                  <a:cubicBezTo>
                    <a:pt x="455" y="123"/>
                    <a:pt x="455" y="123"/>
                    <a:pt x="455" y="123"/>
                  </a:cubicBezTo>
                  <a:cubicBezTo>
                    <a:pt x="456" y="123"/>
                    <a:pt x="457" y="123"/>
                    <a:pt x="457" y="123"/>
                  </a:cubicBezTo>
                  <a:cubicBezTo>
                    <a:pt x="457" y="128"/>
                    <a:pt x="456" y="133"/>
                    <a:pt x="455" y="139"/>
                  </a:cubicBezTo>
                  <a:close/>
                  <a:moveTo>
                    <a:pt x="455" y="123"/>
                  </a:moveTo>
                  <a:cubicBezTo>
                    <a:pt x="455" y="139"/>
                    <a:pt x="455" y="139"/>
                    <a:pt x="455" y="139"/>
                  </a:cubicBezTo>
                  <a:cubicBezTo>
                    <a:pt x="450" y="163"/>
                    <a:pt x="438" y="183"/>
                    <a:pt x="419" y="187"/>
                  </a:cubicBezTo>
                  <a:cubicBezTo>
                    <a:pt x="419" y="119"/>
                    <a:pt x="419" y="119"/>
                    <a:pt x="419" y="119"/>
                  </a:cubicBezTo>
                  <a:cubicBezTo>
                    <a:pt x="433" y="124"/>
                    <a:pt x="446" y="126"/>
                    <a:pt x="455" y="123"/>
                  </a:cubicBezTo>
                  <a:close/>
                  <a:moveTo>
                    <a:pt x="455" y="373"/>
                  </a:moveTo>
                  <a:cubicBezTo>
                    <a:pt x="455" y="421"/>
                    <a:pt x="455" y="421"/>
                    <a:pt x="455" y="421"/>
                  </a:cubicBezTo>
                  <a:cubicBezTo>
                    <a:pt x="450" y="437"/>
                    <a:pt x="445" y="453"/>
                    <a:pt x="443" y="469"/>
                  </a:cubicBezTo>
                  <a:cubicBezTo>
                    <a:pt x="439" y="470"/>
                    <a:pt x="433" y="472"/>
                    <a:pt x="425" y="473"/>
                  </a:cubicBezTo>
                  <a:cubicBezTo>
                    <a:pt x="424" y="473"/>
                    <a:pt x="424" y="473"/>
                    <a:pt x="424" y="473"/>
                  </a:cubicBezTo>
                  <a:cubicBezTo>
                    <a:pt x="423" y="473"/>
                    <a:pt x="423" y="473"/>
                    <a:pt x="423" y="473"/>
                  </a:cubicBezTo>
                  <a:cubicBezTo>
                    <a:pt x="419" y="473"/>
                    <a:pt x="419" y="473"/>
                    <a:pt x="419" y="473"/>
                  </a:cubicBezTo>
                  <a:cubicBezTo>
                    <a:pt x="419" y="474"/>
                    <a:pt x="419" y="474"/>
                    <a:pt x="419" y="474"/>
                  </a:cubicBezTo>
                  <a:cubicBezTo>
                    <a:pt x="419" y="361"/>
                    <a:pt x="419" y="361"/>
                    <a:pt x="419" y="361"/>
                  </a:cubicBezTo>
                  <a:cubicBezTo>
                    <a:pt x="431" y="365"/>
                    <a:pt x="443" y="369"/>
                    <a:pt x="455" y="373"/>
                  </a:cubicBezTo>
                  <a:close/>
                  <a:moveTo>
                    <a:pt x="455" y="472"/>
                  </a:moveTo>
                  <a:cubicBezTo>
                    <a:pt x="454" y="472"/>
                    <a:pt x="452" y="473"/>
                    <a:pt x="452" y="476"/>
                  </a:cubicBezTo>
                  <a:cubicBezTo>
                    <a:pt x="452" y="476"/>
                    <a:pt x="452" y="476"/>
                    <a:pt x="452" y="476"/>
                  </a:cubicBezTo>
                  <a:cubicBezTo>
                    <a:pt x="452" y="476"/>
                    <a:pt x="452" y="476"/>
                    <a:pt x="452" y="476"/>
                  </a:cubicBezTo>
                  <a:cubicBezTo>
                    <a:pt x="452" y="477"/>
                    <a:pt x="452" y="477"/>
                    <a:pt x="452" y="477"/>
                  </a:cubicBezTo>
                  <a:cubicBezTo>
                    <a:pt x="452" y="478"/>
                    <a:pt x="452" y="478"/>
                    <a:pt x="452" y="478"/>
                  </a:cubicBezTo>
                  <a:cubicBezTo>
                    <a:pt x="451" y="478"/>
                    <a:pt x="451" y="478"/>
                    <a:pt x="451" y="478"/>
                  </a:cubicBezTo>
                  <a:cubicBezTo>
                    <a:pt x="451" y="479"/>
                    <a:pt x="451" y="479"/>
                    <a:pt x="451" y="479"/>
                  </a:cubicBezTo>
                  <a:cubicBezTo>
                    <a:pt x="451" y="479"/>
                    <a:pt x="451" y="479"/>
                    <a:pt x="451" y="479"/>
                  </a:cubicBezTo>
                  <a:cubicBezTo>
                    <a:pt x="451" y="480"/>
                    <a:pt x="451" y="480"/>
                    <a:pt x="451" y="480"/>
                  </a:cubicBezTo>
                  <a:cubicBezTo>
                    <a:pt x="451" y="481"/>
                    <a:pt x="451" y="481"/>
                    <a:pt x="451" y="481"/>
                  </a:cubicBezTo>
                  <a:cubicBezTo>
                    <a:pt x="451" y="481"/>
                    <a:pt x="451" y="481"/>
                    <a:pt x="451" y="481"/>
                  </a:cubicBezTo>
                  <a:cubicBezTo>
                    <a:pt x="451" y="482"/>
                    <a:pt x="451" y="482"/>
                    <a:pt x="451" y="482"/>
                  </a:cubicBezTo>
                  <a:cubicBezTo>
                    <a:pt x="451" y="483"/>
                    <a:pt x="451" y="483"/>
                    <a:pt x="451" y="483"/>
                  </a:cubicBezTo>
                  <a:cubicBezTo>
                    <a:pt x="451" y="483"/>
                    <a:pt x="451" y="483"/>
                    <a:pt x="451" y="483"/>
                  </a:cubicBezTo>
                  <a:cubicBezTo>
                    <a:pt x="451" y="484"/>
                    <a:pt x="451" y="484"/>
                    <a:pt x="451" y="484"/>
                  </a:cubicBezTo>
                  <a:cubicBezTo>
                    <a:pt x="451" y="484"/>
                    <a:pt x="451" y="484"/>
                    <a:pt x="451" y="484"/>
                  </a:cubicBezTo>
                  <a:cubicBezTo>
                    <a:pt x="451" y="487"/>
                    <a:pt x="453" y="488"/>
                    <a:pt x="455" y="488"/>
                  </a:cubicBezTo>
                  <a:cubicBezTo>
                    <a:pt x="455" y="472"/>
                    <a:pt x="455" y="472"/>
                    <a:pt x="455" y="472"/>
                  </a:cubicBezTo>
                  <a:close/>
                  <a:moveTo>
                    <a:pt x="455" y="533"/>
                  </a:moveTo>
                  <a:cubicBezTo>
                    <a:pt x="455" y="533"/>
                    <a:pt x="455" y="533"/>
                    <a:pt x="455" y="533"/>
                  </a:cubicBezTo>
                  <a:cubicBezTo>
                    <a:pt x="419" y="533"/>
                    <a:pt x="419" y="533"/>
                    <a:pt x="419" y="533"/>
                  </a:cubicBezTo>
                  <a:cubicBezTo>
                    <a:pt x="419" y="533"/>
                    <a:pt x="419" y="533"/>
                    <a:pt x="419" y="533"/>
                  </a:cubicBezTo>
                  <a:cubicBezTo>
                    <a:pt x="455" y="533"/>
                    <a:pt x="455" y="533"/>
                    <a:pt x="455" y="533"/>
                  </a:cubicBezTo>
                  <a:close/>
                  <a:moveTo>
                    <a:pt x="419" y="498"/>
                  </a:moveTo>
                  <a:cubicBezTo>
                    <a:pt x="419" y="490"/>
                    <a:pt x="419" y="490"/>
                    <a:pt x="419" y="490"/>
                  </a:cubicBezTo>
                  <a:cubicBezTo>
                    <a:pt x="420" y="490"/>
                    <a:pt x="420" y="490"/>
                    <a:pt x="420" y="490"/>
                  </a:cubicBezTo>
                  <a:cubicBezTo>
                    <a:pt x="421" y="490"/>
                    <a:pt x="421" y="490"/>
                    <a:pt x="421" y="490"/>
                  </a:cubicBezTo>
                  <a:cubicBezTo>
                    <a:pt x="422" y="490"/>
                    <a:pt x="422" y="490"/>
                    <a:pt x="422" y="490"/>
                  </a:cubicBezTo>
                  <a:cubicBezTo>
                    <a:pt x="422" y="490"/>
                    <a:pt x="422" y="490"/>
                    <a:pt x="422" y="490"/>
                  </a:cubicBezTo>
                  <a:cubicBezTo>
                    <a:pt x="423" y="490"/>
                    <a:pt x="423" y="490"/>
                    <a:pt x="423" y="490"/>
                  </a:cubicBezTo>
                  <a:cubicBezTo>
                    <a:pt x="427" y="490"/>
                    <a:pt x="428" y="497"/>
                    <a:pt x="423" y="498"/>
                  </a:cubicBezTo>
                  <a:cubicBezTo>
                    <a:pt x="423" y="498"/>
                    <a:pt x="423" y="498"/>
                    <a:pt x="423" y="498"/>
                  </a:cubicBezTo>
                  <a:cubicBezTo>
                    <a:pt x="422" y="498"/>
                    <a:pt x="422" y="498"/>
                    <a:pt x="422" y="498"/>
                  </a:cubicBezTo>
                  <a:cubicBezTo>
                    <a:pt x="421" y="498"/>
                    <a:pt x="421" y="498"/>
                    <a:pt x="421" y="498"/>
                  </a:cubicBezTo>
                  <a:cubicBezTo>
                    <a:pt x="420" y="498"/>
                    <a:pt x="420" y="498"/>
                    <a:pt x="420" y="498"/>
                  </a:cubicBezTo>
                  <a:lnTo>
                    <a:pt x="419" y="498"/>
                  </a:lnTo>
                  <a:close/>
                  <a:moveTo>
                    <a:pt x="419" y="119"/>
                  </a:moveTo>
                  <a:cubicBezTo>
                    <a:pt x="419" y="187"/>
                    <a:pt x="419" y="187"/>
                    <a:pt x="419" y="187"/>
                  </a:cubicBezTo>
                  <a:cubicBezTo>
                    <a:pt x="418" y="187"/>
                    <a:pt x="418" y="187"/>
                    <a:pt x="418" y="187"/>
                  </a:cubicBezTo>
                  <a:cubicBezTo>
                    <a:pt x="407" y="212"/>
                    <a:pt x="393" y="234"/>
                    <a:pt x="375" y="251"/>
                  </a:cubicBezTo>
                  <a:cubicBezTo>
                    <a:pt x="375" y="135"/>
                    <a:pt x="375" y="135"/>
                    <a:pt x="375" y="135"/>
                  </a:cubicBezTo>
                  <a:cubicBezTo>
                    <a:pt x="390" y="139"/>
                    <a:pt x="403" y="142"/>
                    <a:pt x="415" y="143"/>
                  </a:cubicBezTo>
                  <a:cubicBezTo>
                    <a:pt x="401" y="136"/>
                    <a:pt x="387" y="129"/>
                    <a:pt x="375" y="122"/>
                  </a:cubicBezTo>
                  <a:cubicBezTo>
                    <a:pt x="375" y="97"/>
                    <a:pt x="375" y="97"/>
                    <a:pt x="375" y="97"/>
                  </a:cubicBezTo>
                  <a:cubicBezTo>
                    <a:pt x="391" y="107"/>
                    <a:pt x="406" y="115"/>
                    <a:pt x="419" y="119"/>
                  </a:cubicBezTo>
                  <a:close/>
                  <a:moveTo>
                    <a:pt x="419" y="361"/>
                  </a:moveTo>
                  <a:cubicBezTo>
                    <a:pt x="419" y="474"/>
                    <a:pt x="419" y="474"/>
                    <a:pt x="419" y="474"/>
                  </a:cubicBezTo>
                  <a:cubicBezTo>
                    <a:pt x="418" y="474"/>
                    <a:pt x="418" y="474"/>
                    <a:pt x="418" y="474"/>
                  </a:cubicBezTo>
                  <a:cubicBezTo>
                    <a:pt x="415" y="474"/>
                    <a:pt x="415" y="474"/>
                    <a:pt x="415" y="474"/>
                  </a:cubicBezTo>
                  <a:cubicBezTo>
                    <a:pt x="413" y="474"/>
                    <a:pt x="413" y="474"/>
                    <a:pt x="413" y="474"/>
                  </a:cubicBezTo>
                  <a:cubicBezTo>
                    <a:pt x="410" y="474"/>
                    <a:pt x="410" y="474"/>
                    <a:pt x="410" y="474"/>
                  </a:cubicBezTo>
                  <a:cubicBezTo>
                    <a:pt x="408" y="475"/>
                    <a:pt x="408" y="475"/>
                    <a:pt x="408" y="475"/>
                  </a:cubicBezTo>
                  <a:cubicBezTo>
                    <a:pt x="405" y="475"/>
                    <a:pt x="405" y="475"/>
                    <a:pt x="405" y="475"/>
                  </a:cubicBezTo>
                  <a:cubicBezTo>
                    <a:pt x="402" y="475"/>
                    <a:pt x="402" y="475"/>
                    <a:pt x="402" y="475"/>
                  </a:cubicBezTo>
                  <a:cubicBezTo>
                    <a:pt x="399" y="475"/>
                    <a:pt x="399" y="475"/>
                    <a:pt x="399" y="475"/>
                  </a:cubicBezTo>
                  <a:cubicBezTo>
                    <a:pt x="397" y="476"/>
                    <a:pt x="397" y="476"/>
                    <a:pt x="397" y="476"/>
                  </a:cubicBezTo>
                  <a:cubicBezTo>
                    <a:pt x="394" y="476"/>
                    <a:pt x="394" y="476"/>
                    <a:pt x="394" y="476"/>
                  </a:cubicBezTo>
                  <a:cubicBezTo>
                    <a:pt x="392" y="476"/>
                    <a:pt x="392" y="476"/>
                    <a:pt x="392" y="476"/>
                  </a:cubicBezTo>
                  <a:cubicBezTo>
                    <a:pt x="389" y="476"/>
                    <a:pt x="389" y="476"/>
                    <a:pt x="389" y="476"/>
                  </a:cubicBezTo>
                  <a:cubicBezTo>
                    <a:pt x="386" y="476"/>
                    <a:pt x="386" y="476"/>
                    <a:pt x="386" y="476"/>
                  </a:cubicBezTo>
                  <a:cubicBezTo>
                    <a:pt x="384" y="477"/>
                    <a:pt x="384" y="477"/>
                    <a:pt x="384" y="477"/>
                  </a:cubicBezTo>
                  <a:cubicBezTo>
                    <a:pt x="381" y="477"/>
                    <a:pt x="381" y="477"/>
                    <a:pt x="381" y="477"/>
                  </a:cubicBezTo>
                  <a:cubicBezTo>
                    <a:pt x="378" y="477"/>
                    <a:pt x="378" y="477"/>
                    <a:pt x="378" y="477"/>
                  </a:cubicBezTo>
                  <a:cubicBezTo>
                    <a:pt x="376" y="477"/>
                    <a:pt x="376" y="477"/>
                    <a:pt x="376" y="477"/>
                  </a:cubicBezTo>
                  <a:cubicBezTo>
                    <a:pt x="375" y="477"/>
                    <a:pt x="375" y="477"/>
                    <a:pt x="375" y="477"/>
                  </a:cubicBezTo>
                  <a:cubicBezTo>
                    <a:pt x="375" y="327"/>
                    <a:pt x="375" y="327"/>
                    <a:pt x="375" y="327"/>
                  </a:cubicBezTo>
                  <a:cubicBezTo>
                    <a:pt x="382" y="340"/>
                    <a:pt x="393" y="350"/>
                    <a:pt x="406" y="355"/>
                  </a:cubicBezTo>
                  <a:cubicBezTo>
                    <a:pt x="410" y="357"/>
                    <a:pt x="415" y="359"/>
                    <a:pt x="419" y="361"/>
                  </a:cubicBezTo>
                  <a:close/>
                  <a:moveTo>
                    <a:pt x="419" y="490"/>
                  </a:moveTo>
                  <a:cubicBezTo>
                    <a:pt x="419" y="498"/>
                    <a:pt x="419" y="498"/>
                    <a:pt x="419" y="498"/>
                  </a:cubicBezTo>
                  <a:cubicBezTo>
                    <a:pt x="419" y="498"/>
                    <a:pt x="419" y="498"/>
                    <a:pt x="419" y="498"/>
                  </a:cubicBezTo>
                  <a:cubicBezTo>
                    <a:pt x="418" y="498"/>
                    <a:pt x="418" y="498"/>
                    <a:pt x="418" y="498"/>
                  </a:cubicBezTo>
                  <a:cubicBezTo>
                    <a:pt x="417" y="499"/>
                    <a:pt x="417" y="499"/>
                    <a:pt x="417" y="499"/>
                  </a:cubicBezTo>
                  <a:cubicBezTo>
                    <a:pt x="416" y="499"/>
                    <a:pt x="416" y="499"/>
                    <a:pt x="416" y="499"/>
                  </a:cubicBezTo>
                  <a:cubicBezTo>
                    <a:pt x="411" y="499"/>
                    <a:pt x="410" y="492"/>
                    <a:pt x="415" y="491"/>
                  </a:cubicBezTo>
                  <a:cubicBezTo>
                    <a:pt x="416" y="491"/>
                    <a:pt x="416" y="491"/>
                    <a:pt x="416" y="491"/>
                  </a:cubicBezTo>
                  <a:cubicBezTo>
                    <a:pt x="417" y="491"/>
                    <a:pt x="417" y="491"/>
                    <a:pt x="417" y="491"/>
                  </a:cubicBezTo>
                  <a:cubicBezTo>
                    <a:pt x="418" y="491"/>
                    <a:pt x="418" y="491"/>
                    <a:pt x="418" y="491"/>
                  </a:cubicBezTo>
                  <a:cubicBezTo>
                    <a:pt x="419" y="490"/>
                    <a:pt x="419" y="490"/>
                    <a:pt x="419" y="490"/>
                  </a:cubicBezTo>
                  <a:cubicBezTo>
                    <a:pt x="419" y="490"/>
                    <a:pt x="419" y="490"/>
                    <a:pt x="419" y="490"/>
                  </a:cubicBezTo>
                  <a:close/>
                  <a:moveTo>
                    <a:pt x="419" y="533"/>
                  </a:moveTo>
                  <a:cubicBezTo>
                    <a:pt x="419" y="533"/>
                    <a:pt x="419" y="533"/>
                    <a:pt x="419" y="533"/>
                  </a:cubicBezTo>
                  <a:cubicBezTo>
                    <a:pt x="375" y="533"/>
                    <a:pt x="375" y="533"/>
                    <a:pt x="375" y="533"/>
                  </a:cubicBezTo>
                  <a:cubicBezTo>
                    <a:pt x="375" y="533"/>
                    <a:pt x="375" y="533"/>
                    <a:pt x="375" y="533"/>
                  </a:cubicBezTo>
                  <a:cubicBezTo>
                    <a:pt x="419" y="533"/>
                    <a:pt x="419" y="533"/>
                    <a:pt x="419" y="533"/>
                  </a:cubicBezTo>
                  <a:close/>
                  <a:moveTo>
                    <a:pt x="375" y="503"/>
                  </a:moveTo>
                  <a:cubicBezTo>
                    <a:pt x="375" y="495"/>
                    <a:pt x="375" y="495"/>
                    <a:pt x="375" y="495"/>
                  </a:cubicBezTo>
                  <a:cubicBezTo>
                    <a:pt x="375" y="495"/>
                    <a:pt x="375" y="495"/>
                    <a:pt x="375" y="495"/>
                  </a:cubicBezTo>
                  <a:cubicBezTo>
                    <a:pt x="376" y="495"/>
                    <a:pt x="376" y="495"/>
                    <a:pt x="376" y="495"/>
                  </a:cubicBezTo>
                  <a:cubicBezTo>
                    <a:pt x="378" y="495"/>
                    <a:pt x="378" y="495"/>
                    <a:pt x="378" y="495"/>
                  </a:cubicBezTo>
                  <a:cubicBezTo>
                    <a:pt x="378" y="495"/>
                    <a:pt x="378" y="495"/>
                    <a:pt x="378" y="495"/>
                  </a:cubicBezTo>
                  <a:cubicBezTo>
                    <a:pt x="380" y="494"/>
                    <a:pt x="382" y="496"/>
                    <a:pt x="382" y="498"/>
                  </a:cubicBezTo>
                  <a:cubicBezTo>
                    <a:pt x="382" y="500"/>
                    <a:pt x="381" y="502"/>
                    <a:pt x="379" y="503"/>
                  </a:cubicBezTo>
                  <a:cubicBezTo>
                    <a:pt x="378" y="503"/>
                    <a:pt x="378" y="503"/>
                    <a:pt x="378" y="503"/>
                  </a:cubicBezTo>
                  <a:cubicBezTo>
                    <a:pt x="377" y="503"/>
                    <a:pt x="377" y="503"/>
                    <a:pt x="377" y="503"/>
                  </a:cubicBezTo>
                  <a:cubicBezTo>
                    <a:pt x="376" y="503"/>
                    <a:pt x="376" y="503"/>
                    <a:pt x="376" y="503"/>
                  </a:cubicBezTo>
                  <a:lnTo>
                    <a:pt x="375" y="503"/>
                  </a:lnTo>
                  <a:close/>
                  <a:moveTo>
                    <a:pt x="375" y="97"/>
                  </a:moveTo>
                  <a:cubicBezTo>
                    <a:pt x="375" y="122"/>
                    <a:pt x="375" y="122"/>
                    <a:pt x="375" y="122"/>
                  </a:cubicBezTo>
                  <a:cubicBezTo>
                    <a:pt x="358" y="112"/>
                    <a:pt x="343" y="102"/>
                    <a:pt x="330" y="91"/>
                  </a:cubicBezTo>
                  <a:cubicBezTo>
                    <a:pt x="330" y="63"/>
                    <a:pt x="330" y="63"/>
                    <a:pt x="330" y="63"/>
                  </a:cubicBezTo>
                  <a:cubicBezTo>
                    <a:pt x="345" y="76"/>
                    <a:pt x="360" y="88"/>
                    <a:pt x="375" y="97"/>
                  </a:cubicBezTo>
                  <a:close/>
                  <a:moveTo>
                    <a:pt x="375" y="135"/>
                  </a:moveTo>
                  <a:cubicBezTo>
                    <a:pt x="360" y="132"/>
                    <a:pt x="345" y="126"/>
                    <a:pt x="330" y="120"/>
                  </a:cubicBezTo>
                  <a:cubicBezTo>
                    <a:pt x="330" y="279"/>
                    <a:pt x="330" y="279"/>
                    <a:pt x="330" y="279"/>
                  </a:cubicBezTo>
                  <a:cubicBezTo>
                    <a:pt x="347" y="273"/>
                    <a:pt x="361" y="264"/>
                    <a:pt x="375" y="251"/>
                  </a:cubicBezTo>
                  <a:cubicBezTo>
                    <a:pt x="375" y="135"/>
                    <a:pt x="375" y="135"/>
                    <a:pt x="375" y="135"/>
                  </a:cubicBezTo>
                  <a:close/>
                  <a:moveTo>
                    <a:pt x="375" y="327"/>
                  </a:moveTo>
                  <a:cubicBezTo>
                    <a:pt x="375" y="477"/>
                    <a:pt x="375" y="477"/>
                    <a:pt x="375" y="477"/>
                  </a:cubicBezTo>
                  <a:cubicBezTo>
                    <a:pt x="373" y="477"/>
                    <a:pt x="373" y="477"/>
                    <a:pt x="373" y="477"/>
                  </a:cubicBezTo>
                  <a:cubicBezTo>
                    <a:pt x="371" y="478"/>
                    <a:pt x="371" y="478"/>
                    <a:pt x="371" y="478"/>
                  </a:cubicBezTo>
                  <a:cubicBezTo>
                    <a:pt x="367" y="478"/>
                    <a:pt x="367" y="478"/>
                    <a:pt x="367" y="478"/>
                  </a:cubicBezTo>
                  <a:cubicBezTo>
                    <a:pt x="365" y="478"/>
                    <a:pt x="365" y="478"/>
                    <a:pt x="365" y="478"/>
                  </a:cubicBezTo>
                  <a:cubicBezTo>
                    <a:pt x="362" y="478"/>
                    <a:pt x="362" y="478"/>
                    <a:pt x="362" y="478"/>
                  </a:cubicBezTo>
                  <a:cubicBezTo>
                    <a:pt x="359" y="478"/>
                    <a:pt x="359" y="478"/>
                    <a:pt x="359" y="478"/>
                  </a:cubicBezTo>
                  <a:cubicBezTo>
                    <a:pt x="357" y="478"/>
                    <a:pt x="357" y="478"/>
                    <a:pt x="357" y="478"/>
                  </a:cubicBezTo>
                  <a:cubicBezTo>
                    <a:pt x="354" y="478"/>
                    <a:pt x="354" y="478"/>
                    <a:pt x="354" y="478"/>
                  </a:cubicBezTo>
                  <a:cubicBezTo>
                    <a:pt x="351" y="479"/>
                    <a:pt x="351" y="479"/>
                    <a:pt x="351" y="479"/>
                  </a:cubicBezTo>
                  <a:cubicBezTo>
                    <a:pt x="348" y="479"/>
                    <a:pt x="348" y="479"/>
                    <a:pt x="348" y="479"/>
                  </a:cubicBezTo>
                  <a:cubicBezTo>
                    <a:pt x="346" y="479"/>
                    <a:pt x="346" y="479"/>
                    <a:pt x="346" y="479"/>
                  </a:cubicBezTo>
                  <a:cubicBezTo>
                    <a:pt x="343" y="479"/>
                    <a:pt x="343" y="479"/>
                    <a:pt x="343" y="479"/>
                  </a:cubicBezTo>
                  <a:cubicBezTo>
                    <a:pt x="340" y="479"/>
                    <a:pt x="340" y="479"/>
                    <a:pt x="340" y="479"/>
                  </a:cubicBezTo>
                  <a:cubicBezTo>
                    <a:pt x="337" y="479"/>
                    <a:pt x="337" y="479"/>
                    <a:pt x="337" y="479"/>
                  </a:cubicBezTo>
                  <a:cubicBezTo>
                    <a:pt x="335" y="479"/>
                    <a:pt x="335" y="479"/>
                    <a:pt x="335" y="479"/>
                  </a:cubicBezTo>
                  <a:cubicBezTo>
                    <a:pt x="332" y="479"/>
                    <a:pt x="332" y="479"/>
                    <a:pt x="332" y="479"/>
                  </a:cubicBezTo>
                  <a:cubicBezTo>
                    <a:pt x="330" y="479"/>
                    <a:pt x="330" y="479"/>
                    <a:pt x="330" y="479"/>
                  </a:cubicBezTo>
                  <a:cubicBezTo>
                    <a:pt x="330" y="302"/>
                    <a:pt x="330" y="302"/>
                    <a:pt x="330" y="302"/>
                  </a:cubicBezTo>
                  <a:cubicBezTo>
                    <a:pt x="340" y="299"/>
                    <a:pt x="350" y="295"/>
                    <a:pt x="359" y="290"/>
                  </a:cubicBezTo>
                  <a:cubicBezTo>
                    <a:pt x="363" y="303"/>
                    <a:pt x="368" y="316"/>
                    <a:pt x="375" y="327"/>
                  </a:cubicBezTo>
                  <a:close/>
                  <a:moveTo>
                    <a:pt x="375" y="495"/>
                  </a:moveTo>
                  <a:cubicBezTo>
                    <a:pt x="375" y="503"/>
                    <a:pt x="375" y="503"/>
                    <a:pt x="375" y="503"/>
                  </a:cubicBezTo>
                  <a:cubicBezTo>
                    <a:pt x="374" y="503"/>
                    <a:pt x="374" y="503"/>
                    <a:pt x="374" y="503"/>
                  </a:cubicBezTo>
                  <a:cubicBezTo>
                    <a:pt x="373" y="503"/>
                    <a:pt x="373" y="503"/>
                    <a:pt x="373" y="503"/>
                  </a:cubicBezTo>
                  <a:cubicBezTo>
                    <a:pt x="372" y="503"/>
                    <a:pt x="372" y="503"/>
                    <a:pt x="372" y="503"/>
                  </a:cubicBezTo>
                  <a:cubicBezTo>
                    <a:pt x="371" y="503"/>
                    <a:pt x="371" y="503"/>
                    <a:pt x="371" y="503"/>
                  </a:cubicBezTo>
                  <a:cubicBezTo>
                    <a:pt x="371" y="503"/>
                    <a:pt x="371" y="503"/>
                    <a:pt x="371" y="503"/>
                  </a:cubicBezTo>
                  <a:cubicBezTo>
                    <a:pt x="366" y="503"/>
                    <a:pt x="366" y="496"/>
                    <a:pt x="371" y="495"/>
                  </a:cubicBezTo>
                  <a:cubicBezTo>
                    <a:pt x="371" y="495"/>
                    <a:pt x="371" y="495"/>
                    <a:pt x="371" y="495"/>
                  </a:cubicBezTo>
                  <a:cubicBezTo>
                    <a:pt x="372" y="495"/>
                    <a:pt x="372" y="495"/>
                    <a:pt x="372" y="495"/>
                  </a:cubicBezTo>
                  <a:cubicBezTo>
                    <a:pt x="374" y="495"/>
                    <a:pt x="374" y="495"/>
                    <a:pt x="374" y="495"/>
                  </a:cubicBezTo>
                  <a:cubicBezTo>
                    <a:pt x="375" y="495"/>
                    <a:pt x="375" y="495"/>
                    <a:pt x="375" y="495"/>
                  </a:cubicBezTo>
                  <a:close/>
                  <a:moveTo>
                    <a:pt x="375" y="533"/>
                  </a:moveTo>
                  <a:cubicBezTo>
                    <a:pt x="375" y="533"/>
                    <a:pt x="375" y="533"/>
                    <a:pt x="375" y="533"/>
                  </a:cubicBezTo>
                  <a:cubicBezTo>
                    <a:pt x="330" y="533"/>
                    <a:pt x="330" y="533"/>
                    <a:pt x="330" y="533"/>
                  </a:cubicBezTo>
                  <a:cubicBezTo>
                    <a:pt x="330" y="533"/>
                    <a:pt x="330" y="533"/>
                    <a:pt x="330" y="533"/>
                  </a:cubicBezTo>
                  <a:cubicBezTo>
                    <a:pt x="375" y="533"/>
                    <a:pt x="375" y="533"/>
                    <a:pt x="375" y="533"/>
                  </a:cubicBezTo>
                  <a:close/>
                  <a:moveTo>
                    <a:pt x="330" y="506"/>
                  </a:moveTo>
                  <a:cubicBezTo>
                    <a:pt x="330" y="498"/>
                    <a:pt x="330" y="498"/>
                    <a:pt x="330" y="498"/>
                  </a:cubicBezTo>
                  <a:cubicBezTo>
                    <a:pt x="331" y="498"/>
                    <a:pt x="331" y="498"/>
                    <a:pt x="331" y="498"/>
                  </a:cubicBezTo>
                  <a:cubicBezTo>
                    <a:pt x="332" y="498"/>
                    <a:pt x="332" y="498"/>
                    <a:pt x="332" y="498"/>
                  </a:cubicBezTo>
                  <a:cubicBezTo>
                    <a:pt x="333" y="498"/>
                    <a:pt x="333" y="498"/>
                    <a:pt x="333" y="498"/>
                  </a:cubicBezTo>
                  <a:cubicBezTo>
                    <a:pt x="334" y="498"/>
                    <a:pt x="334" y="498"/>
                    <a:pt x="335" y="498"/>
                  </a:cubicBezTo>
                  <a:cubicBezTo>
                    <a:pt x="339" y="500"/>
                    <a:pt x="338" y="506"/>
                    <a:pt x="334" y="506"/>
                  </a:cubicBezTo>
                  <a:cubicBezTo>
                    <a:pt x="333" y="506"/>
                    <a:pt x="333" y="506"/>
                    <a:pt x="333" y="506"/>
                  </a:cubicBezTo>
                  <a:cubicBezTo>
                    <a:pt x="331" y="506"/>
                    <a:pt x="331" y="506"/>
                    <a:pt x="331" y="506"/>
                  </a:cubicBezTo>
                  <a:lnTo>
                    <a:pt x="330" y="506"/>
                  </a:lnTo>
                  <a:close/>
                  <a:moveTo>
                    <a:pt x="330" y="63"/>
                  </a:moveTo>
                  <a:cubicBezTo>
                    <a:pt x="330" y="91"/>
                    <a:pt x="330" y="91"/>
                    <a:pt x="330" y="91"/>
                  </a:cubicBezTo>
                  <a:cubicBezTo>
                    <a:pt x="302" y="68"/>
                    <a:pt x="281" y="39"/>
                    <a:pt x="269" y="0"/>
                  </a:cubicBezTo>
                  <a:cubicBezTo>
                    <a:pt x="289" y="25"/>
                    <a:pt x="310" y="46"/>
                    <a:pt x="330" y="63"/>
                  </a:cubicBezTo>
                  <a:close/>
                  <a:moveTo>
                    <a:pt x="330" y="120"/>
                  </a:moveTo>
                  <a:cubicBezTo>
                    <a:pt x="300" y="107"/>
                    <a:pt x="268" y="90"/>
                    <a:pt x="241" y="71"/>
                  </a:cubicBezTo>
                  <a:cubicBezTo>
                    <a:pt x="241" y="275"/>
                    <a:pt x="241" y="275"/>
                    <a:pt x="241" y="275"/>
                  </a:cubicBezTo>
                  <a:cubicBezTo>
                    <a:pt x="256" y="282"/>
                    <a:pt x="272" y="286"/>
                    <a:pt x="290" y="286"/>
                  </a:cubicBezTo>
                  <a:cubicBezTo>
                    <a:pt x="304" y="286"/>
                    <a:pt x="318" y="283"/>
                    <a:pt x="330" y="279"/>
                  </a:cubicBezTo>
                  <a:cubicBezTo>
                    <a:pt x="330" y="120"/>
                    <a:pt x="330" y="120"/>
                    <a:pt x="330" y="120"/>
                  </a:cubicBezTo>
                  <a:close/>
                  <a:moveTo>
                    <a:pt x="330" y="302"/>
                  </a:moveTo>
                  <a:cubicBezTo>
                    <a:pt x="330" y="479"/>
                    <a:pt x="330" y="479"/>
                    <a:pt x="330" y="479"/>
                  </a:cubicBezTo>
                  <a:cubicBezTo>
                    <a:pt x="329" y="479"/>
                    <a:pt x="329" y="479"/>
                    <a:pt x="329" y="479"/>
                  </a:cubicBezTo>
                  <a:cubicBezTo>
                    <a:pt x="326" y="479"/>
                    <a:pt x="326" y="479"/>
                    <a:pt x="326" y="479"/>
                  </a:cubicBezTo>
                  <a:cubicBezTo>
                    <a:pt x="323" y="480"/>
                    <a:pt x="323" y="480"/>
                    <a:pt x="323" y="480"/>
                  </a:cubicBezTo>
                  <a:cubicBezTo>
                    <a:pt x="320" y="480"/>
                    <a:pt x="320" y="480"/>
                    <a:pt x="320" y="480"/>
                  </a:cubicBezTo>
                  <a:cubicBezTo>
                    <a:pt x="318" y="480"/>
                    <a:pt x="318" y="480"/>
                    <a:pt x="318" y="480"/>
                  </a:cubicBezTo>
                  <a:cubicBezTo>
                    <a:pt x="315" y="480"/>
                    <a:pt x="315" y="480"/>
                    <a:pt x="315" y="480"/>
                  </a:cubicBezTo>
                  <a:cubicBezTo>
                    <a:pt x="312" y="480"/>
                    <a:pt x="312" y="480"/>
                    <a:pt x="312" y="480"/>
                  </a:cubicBezTo>
                  <a:cubicBezTo>
                    <a:pt x="308" y="480"/>
                    <a:pt x="308" y="480"/>
                    <a:pt x="308" y="480"/>
                  </a:cubicBezTo>
                  <a:cubicBezTo>
                    <a:pt x="307" y="480"/>
                    <a:pt x="307" y="480"/>
                    <a:pt x="307" y="480"/>
                  </a:cubicBezTo>
                  <a:cubicBezTo>
                    <a:pt x="305" y="480"/>
                    <a:pt x="304" y="480"/>
                    <a:pt x="303" y="480"/>
                  </a:cubicBezTo>
                  <a:cubicBezTo>
                    <a:pt x="301" y="480"/>
                    <a:pt x="301" y="480"/>
                    <a:pt x="301" y="480"/>
                  </a:cubicBezTo>
                  <a:cubicBezTo>
                    <a:pt x="301" y="480"/>
                    <a:pt x="301" y="480"/>
                    <a:pt x="301" y="480"/>
                  </a:cubicBezTo>
                  <a:cubicBezTo>
                    <a:pt x="299" y="480"/>
                    <a:pt x="297" y="480"/>
                    <a:pt x="295" y="480"/>
                  </a:cubicBezTo>
                  <a:cubicBezTo>
                    <a:pt x="295" y="480"/>
                    <a:pt x="295" y="480"/>
                    <a:pt x="295" y="480"/>
                  </a:cubicBezTo>
                  <a:cubicBezTo>
                    <a:pt x="293" y="480"/>
                    <a:pt x="292" y="480"/>
                    <a:pt x="290" y="480"/>
                  </a:cubicBezTo>
                  <a:cubicBezTo>
                    <a:pt x="288" y="480"/>
                    <a:pt x="286" y="480"/>
                    <a:pt x="284" y="480"/>
                  </a:cubicBezTo>
                  <a:cubicBezTo>
                    <a:pt x="284" y="480"/>
                    <a:pt x="284" y="480"/>
                    <a:pt x="284" y="480"/>
                  </a:cubicBezTo>
                  <a:cubicBezTo>
                    <a:pt x="282" y="480"/>
                    <a:pt x="281" y="480"/>
                    <a:pt x="279" y="480"/>
                  </a:cubicBezTo>
                  <a:cubicBezTo>
                    <a:pt x="278" y="480"/>
                    <a:pt x="278" y="480"/>
                    <a:pt x="278" y="480"/>
                  </a:cubicBezTo>
                  <a:cubicBezTo>
                    <a:pt x="277" y="480"/>
                    <a:pt x="275" y="480"/>
                    <a:pt x="273" y="480"/>
                  </a:cubicBezTo>
                  <a:cubicBezTo>
                    <a:pt x="273" y="480"/>
                    <a:pt x="273" y="480"/>
                    <a:pt x="273" y="480"/>
                  </a:cubicBezTo>
                  <a:cubicBezTo>
                    <a:pt x="270" y="480"/>
                    <a:pt x="270" y="480"/>
                    <a:pt x="270" y="480"/>
                  </a:cubicBezTo>
                  <a:cubicBezTo>
                    <a:pt x="267" y="480"/>
                    <a:pt x="267" y="480"/>
                    <a:pt x="267" y="480"/>
                  </a:cubicBezTo>
                  <a:cubicBezTo>
                    <a:pt x="265" y="480"/>
                    <a:pt x="265" y="480"/>
                    <a:pt x="265" y="480"/>
                  </a:cubicBezTo>
                  <a:cubicBezTo>
                    <a:pt x="262" y="480"/>
                    <a:pt x="262" y="480"/>
                    <a:pt x="262" y="480"/>
                  </a:cubicBezTo>
                  <a:cubicBezTo>
                    <a:pt x="259" y="479"/>
                    <a:pt x="259" y="479"/>
                    <a:pt x="259" y="479"/>
                  </a:cubicBezTo>
                  <a:cubicBezTo>
                    <a:pt x="256" y="479"/>
                    <a:pt x="256" y="479"/>
                    <a:pt x="256" y="479"/>
                  </a:cubicBezTo>
                  <a:cubicBezTo>
                    <a:pt x="253" y="479"/>
                    <a:pt x="253" y="479"/>
                    <a:pt x="253" y="479"/>
                  </a:cubicBezTo>
                  <a:cubicBezTo>
                    <a:pt x="251" y="479"/>
                    <a:pt x="251" y="479"/>
                    <a:pt x="251" y="479"/>
                  </a:cubicBezTo>
                  <a:cubicBezTo>
                    <a:pt x="248" y="479"/>
                    <a:pt x="248" y="479"/>
                    <a:pt x="248" y="479"/>
                  </a:cubicBezTo>
                  <a:cubicBezTo>
                    <a:pt x="245" y="479"/>
                    <a:pt x="245" y="479"/>
                    <a:pt x="245" y="479"/>
                  </a:cubicBezTo>
                  <a:cubicBezTo>
                    <a:pt x="242" y="479"/>
                    <a:pt x="242" y="479"/>
                    <a:pt x="242" y="479"/>
                  </a:cubicBezTo>
                  <a:cubicBezTo>
                    <a:pt x="241" y="479"/>
                    <a:pt x="241" y="479"/>
                    <a:pt x="241" y="479"/>
                  </a:cubicBezTo>
                  <a:cubicBezTo>
                    <a:pt x="241" y="299"/>
                    <a:pt x="241" y="299"/>
                    <a:pt x="241" y="299"/>
                  </a:cubicBezTo>
                  <a:cubicBezTo>
                    <a:pt x="256" y="305"/>
                    <a:pt x="272" y="308"/>
                    <a:pt x="290" y="308"/>
                  </a:cubicBezTo>
                  <a:cubicBezTo>
                    <a:pt x="304" y="308"/>
                    <a:pt x="317" y="306"/>
                    <a:pt x="330" y="302"/>
                  </a:cubicBezTo>
                  <a:close/>
                  <a:moveTo>
                    <a:pt x="330" y="498"/>
                  </a:moveTo>
                  <a:cubicBezTo>
                    <a:pt x="330" y="506"/>
                    <a:pt x="330" y="506"/>
                    <a:pt x="330" y="506"/>
                  </a:cubicBezTo>
                  <a:cubicBezTo>
                    <a:pt x="330" y="506"/>
                    <a:pt x="330" y="506"/>
                    <a:pt x="330" y="506"/>
                  </a:cubicBezTo>
                  <a:cubicBezTo>
                    <a:pt x="328" y="506"/>
                    <a:pt x="328" y="506"/>
                    <a:pt x="328" y="506"/>
                  </a:cubicBezTo>
                  <a:cubicBezTo>
                    <a:pt x="327" y="506"/>
                    <a:pt x="327" y="506"/>
                    <a:pt x="327" y="506"/>
                  </a:cubicBezTo>
                  <a:cubicBezTo>
                    <a:pt x="326" y="506"/>
                    <a:pt x="326" y="506"/>
                    <a:pt x="326" y="506"/>
                  </a:cubicBezTo>
                  <a:cubicBezTo>
                    <a:pt x="323" y="506"/>
                    <a:pt x="322" y="503"/>
                    <a:pt x="323" y="500"/>
                  </a:cubicBezTo>
                  <a:cubicBezTo>
                    <a:pt x="324" y="499"/>
                    <a:pt x="325" y="498"/>
                    <a:pt x="326" y="498"/>
                  </a:cubicBezTo>
                  <a:cubicBezTo>
                    <a:pt x="326" y="498"/>
                    <a:pt x="326" y="498"/>
                    <a:pt x="326" y="498"/>
                  </a:cubicBezTo>
                  <a:cubicBezTo>
                    <a:pt x="328" y="498"/>
                    <a:pt x="328" y="498"/>
                    <a:pt x="328" y="498"/>
                  </a:cubicBezTo>
                  <a:cubicBezTo>
                    <a:pt x="329" y="498"/>
                    <a:pt x="329" y="498"/>
                    <a:pt x="329" y="498"/>
                  </a:cubicBezTo>
                  <a:cubicBezTo>
                    <a:pt x="330" y="498"/>
                    <a:pt x="330" y="498"/>
                    <a:pt x="330" y="498"/>
                  </a:cubicBezTo>
                  <a:close/>
                  <a:moveTo>
                    <a:pt x="330" y="533"/>
                  </a:moveTo>
                  <a:cubicBezTo>
                    <a:pt x="330" y="533"/>
                    <a:pt x="330" y="533"/>
                    <a:pt x="330" y="533"/>
                  </a:cubicBezTo>
                  <a:cubicBezTo>
                    <a:pt x="312" y="533"/>
                    <a:pt x="312" y="533"/>
                    <a:pt x="312" y="533"/>
                  </a:cubicBezTo>
                  <a:cubicBezTo>
                    <a:pt x="314" y="533"/>
                    <a:pt x="314" y="533"/>
                    <a:pt x="314" y="533"/>
                  </a:cubicBezTo>
                  <a:cubicBezTo>
                    <a:pt x="330" y="533"/>
                    <a:pt x="330" y="533"/>
                    <a:pt x="330" y="533"/>
                  </a:cubicBezTo>
                  <a:close/>
                  <a:moveTo>
                    <a:pt x="241" y="533"/>
                  </a:moveTo>
                  <a:cubicBezTo>
                    <a:pt x="241" y="533"/>
                    <a:pt x="241" y="533"/>
                    <a:pt x="241" y="533"/>
                  </a:cubicBezTo>
                  <a:cubicBezTo>
                    <a:pt x="251" y="533"/>
                    <a:pt x="251" y="533"/>
                    <a:pt x="251" y="533"/>
                  </a:cubicBezTo>
                  <a:cubicBezTo>
                    <a:pt x="253" y="533"/>
                    <a:pt x="253" y="533"/>
                    <a:pt x="253" y="533"/>
                  </a:cubicBezTo>
                  <a:cubicBezTo>
                    <a:pt x="241" y="533"/>
                    <a:pt x="241" y="533"/>
                    <a:pt x="241" y="533"/>
                  </a:cubicBezTo>
                  <a:close/>
                  <a:moveTo>
                    <a:pt x="241" y="507"/>
                  </a:moveTo>
                  <a:cubicBezTo>
                    <a:pt x="241" y="499"/>
                    <a:pt x="241" y="499"/>
                    <a:pt x="241" y="499"/>
                  </a:cubicBezTo>
                  <a:cubicBezTo>
                    <a:pt x="242" y="499"/>
                    <a:pt x="242" y="499"/>
                    <a:pt x="242" y="499"/>
                  </a:cubicBezTo>
                  <a:cubicBezTo>
                    <a:pt x="243" y="499"/>
                    <a:pt x="243" y="499"/>
                    <a:pt x="243" y="499"/>
                  </a:cubicBezTo>
                  <a:cubicBezTo>
                    <a:pt x="244" y="499"/>
                    <a:pt x="244" y="499"/>
                    <a:pt x="244" y="499"/>
                  </a:cubicBezTo>
                  <a:cubicBezTo>
                    <a:pt x="246" y="499"/>
                    <a:pt x="247" y="500"/>
                    <a:pt x="248" y="501"/>
                  </a:cubicBezTo>
                  <a:cubicBezTo>
                    <a:pt x="249" y="504"/>
                    <a:pt x="247" y="507"/>
                    <a:pt x="244" y="507"/>
                  </a:cubicBezTo>
                  <a:cubicBezTo>
                    <a:pt x="243" y="507"/>
                    <a:pt x="243" y="507"/>
                    <a:pt x="243" y="507"/>
                  </a:cubicBezTo>
                  <a:cubicBezTo>
                    <a:pt x="242" y="507"/>
                    <a:pt x="242" y="507"/>
                    <a:pt x="242" y="507"/>
                  </a:cubicBezTo>
                  <a:cubicBezTo>
                    <a:pt x="241" y="507"/>
                    <a:pt x="241" y="507"/>
                    <a:pt x="241" y="507"/>
                  </a:cubicBezTo>
                  <a:close/>
                  <a:moveTo>
                    <a:pt x="289" y="507"/>
                  </a:moveTo>
                  <a:cubicBezTo>
                    <a:pt x="293" y="507"/>
                    <a:pt x="294" y="501"/>
                    <a:pt x="290" y="500"/>
                  </a:cubicBezTo>
                  <a:cubicBezTo>
                    <a:pt x="290" y="500"/>
                    <a:pt x="289" y="499"/>
                    <a:pt x="289" y="499"/>
                  </a:cubicBezTo>
                  <a:cubicBezTo>
                    <a:pt x="289" y="500"/>
                    <a:pt x="289" y="500"/>
                    <a:pt x="289" y="500"/>
                  </a:cubicBezTo>
                  <a:cubicBezTo>
                    <a:pt x="287" y="500"/>
                    <a:pt x="287" y="500"/>
                    <a:pt x="287" y="500"/>
                  </a:cubicBezTo>
                  <a:cubicBezTo>
                    <a:pt x="285" y="500"/>
                    <a:pt x="285" y="500"/>
                    <a:pt x="285" y="500"/>
                  </a:cubicBezTo>
                  <a:cubicBezTo>
                    <a:pt x="284" y="500"/>
                    <a:pt x="284" y="500"/>
                    <a:pt x="284" y="500"/>
                  </a:cubicBezTo>
                  <a:cubicBezTo>
                    <a:pt x="282" y="500"/>
                    <a:pt x="282" y="500"/>
                    <a:pt x="282" y="500"/>
                  </a:cubicBezTo>
                  <a:cubicBezTo>
                    <a:pt x="282" y="500"/>
                    <a:pt x="282" y="500"/>
                    <a:pt x="282" y="500"/>
                  </a:cubicBezTo>
                  <a:cubicBezTo>
                    <a:pt x="277" y="500"/>
                    <a:pt x="276" y="506"/>
                    <a:pt x="281" y="507"/>
                  </a:cubicBezTo>
                  <a:cubicBezTo>
                    <a:pt x="281" y="507"/>
                    <a:pt x="281" y="507"/>
                    <a:pt x="282" y="507"/>
                  </a:cubicBezTo>
                  <a:cubicBezTo>
                    <a:pt x="282" y="507"/>
                    <a:pt x="282" y="507"/>
                    <a:pt x="282" y="507"/>
                  </a:cubicBezTo>
                  <a:cubicBezTo>
                    <a:pt x="284" y="507"/>
                    <a:pt x="284" y="507"/>
                    <a:pt x="284" y="507"/>
                  </a:cubicBezTo>
                  <a:cubicBezTo>
                    <a:pt x="286" y="507"/>
                    <a:pt x="286" y="507"/>
                    <a:pt x="286" y="507"/>
                  </a:cubicBezTo>
                  <a:cubicBezTo>
                    <a:pt x="287" y="507"/>
                    <a:pt x="287" y="507"/>
                    <a:pt x="287" y="507"/>
                  </a:cubicBezTo>
                  <a:cubicBezTo>
                    <a:pt x="289" y="507"/>
                    <a:pt x="289" y="507"/>
                    <a:pt x="289" y="507"/>
                  </a:cubicBezTo>
                  <a:close/>
                  <a:moveTo>
                    <a:pt x="241" y="71"/>
                  </a:moveTo>
                  <a:cubicBezTo>
                    <a:pt x="241" y="275"/>
                    <a:pt x="241" y="275"/>
                    <a:pt x="241" y="275"/>
                  </a:cubicBezTo>
                  <a:cubicBezTo>
                    <a:pt x="224" y="267"/>
                    <a:pt x="209" y="256"/>
                    <a:pt x="196" y="241"/>
                  </a:cubicBezTo>
                  <a:cubicBezTo>
                    <a:pt x="196" y="33"/>
                    <a:pt x="196" y="33"/>
                    <a:pt x="196" y="33"/>
                  </a:cubicBezTo>
                  <a:cubicBezTo>
                    <a:pt x="209" y="46"/>
                    <a:pt x="224" y="59"/>
                    <a:pt x="241" y="71"/>
                  </a:cubicBezTo>
                  <a:close/>
                  <a:moveTo>
                    <a:pt x="241" y="299"/>
                  </a:moveTo>
                  <a:cubicBezTo>
                    <a:pt x="241" y="479"/>
                    <a:pt x="241" y="479"/>
                    <a:pt x="241" y="479"/>
                  </a:cubicBezTo>
                  <a:cubicBezTo>
                    <a:pt x="240" y="479"/>
                    <a:pt x="240" y="479"/>
                    <a:pt x="240" y="479"/>
                  </a:cubicBezTo>
                  <a:cubicBezTo>
                    <a:pt x="237" y="479"/>
                    <a:pt x="237" y="479"/>
                    <a:pt x="237" y="479"/>
                  </a:cubicBezTo>
                  <a:cubicBezTo>
                    <a:pt x="234" y="479"/>
                    <a:pt x="234" y="479"/>
                    <a:pt x="234" y="479"/>
                  </a:cubicBezTo>
                  <a:cubicBezTo>
                    <a:pt x="231" y="478"/>
                    <a:pt x="231" y="478"/>
                    <a:pt x="231" y="478"/>
                  </a:cubicBezTo>
                  <a:cubicBezTo>
                    <a:pt x="229" y="478"/>
                    <a:pt x="229" y="478"/>
                    <a:pt x="229" y="478"/>
                  </a:cubicBezTo>
                  <a:cubicBezTo>
                    <a:pt x="225" y="478"/>
                    <a:pt x="225" y="478"/>
                    <a:pt x="225" y="478"/>
                  </a:cubicBezTo>
                  <a:cubicBezTo>
                    <a:pt x="224" y="478"/>
                    <a:pt x="224" y="478"/>
                    <a:pt x="224" y="478"/>
                  </a:cubicBezTo>
                  <a:cubicBezTo>
                    <a:pt x="220" y="478"/>
                    <a:pt x="220" y="478"/>
                    <a:pt x="220" y="478"/>
                  </a:cubicBezTo>
                  <a:cubicBezTo>
                    <a:pt x="218" y="478"/>
                    <a:pt x="218" y="478"/>
                    <a:pt x="218" y="478"/>
                  </a:cubicBezTo>
                  <a:cubicBezTo>
                    <a:pt x="215" y="478"/>
                    <a:pt x="215" y="478"/>
                    <a:pt x="215" y="478"/>
                  </a:cubicBezTo>
                  <a:cubicBezTo>
                    <a:pt x="213" y="477"/>
                    <a:pt x="213" y="477"/>
                    <a:pt x="213" y="477"/>
                  </a:cubicBezTo>
                  <a:cubicBezTo>
                    <a:pt x="209" y="477"/>
                    <a:pt x="209" y="477"/>
                    <a:pt x="209" y="477"/>
                  </a:cubicBezTo>
                  <a:cubicBezTo>
                    <a:pt x="207" y="477"/>
                    <a:pt x="207" y="477"/>
                    <a:pt x="207" y="477"/>
                  </a:cubicBezTo>
                  <a:cubicBezTo>
                    <a:pt x="204" y="477"/>
                    <a:pt x="204" y="477"/>
                    <a:pt x="204" y="477"/>
                  </a:cubicBezTo>
                  <a:cubicBezTo>
                    <a:pt x="202" y="477"/>
                    <a:pt x="202" y="477"/>
                    <a:pt x="202" y="477"/>
                  </a:cubicBezTo>
                  <a:cubicBezTo>
                    <a:pt x="199" y="476"/>
                    <a:pt x="199" y="476"/>
                    <a:pt x="199" y="476"/>
                  </a:cubicBezTo>
                  <a:cubicBezTo>
                    <a:pt x="196" y="476"/>
                    <a:pt x="196" y="476"/>
                    <a:pt x="196" y="476"/>
                  </a:cubicBezTo>
                  <a:cubicBezTo>
                    <a:pt x="196" y="476"/>
                    <a:pt x="196" y="476"/>
                    <a:pt x="196" y="476"/>
                  </a:cubicBezTo>
                  <a:cubicBezTo>
                    <a:pt x="196" y="337"/>
                    <a:pt x="196" y="337"/>
                    <a:pt x="196" y="337"/>
                  </a:cubicBezTo>
                  <a:cubicBezTo>
                    <a:pt x="208" y="325"/>
                    <a:pt x="215" y="308"/>
                    <a:pt x="221" y="289"/>
                  </a:cubicBezTo>
                  <a:cubicBezTo>
                    <a:pt x="227" y="293"/>
                    <a:pt x="234" y="296"/>
                    <a:pt x="241" y="299"/>
                  </a:cubicBezTo>
                  <a:close/>
                  <a:moveTo>
                    <a:pt x="241" y="499"/>
                  </a:moveTo>
                  <a:cubicBezTo>
                    <a:pt x="241" y="507"/>
                    <a:pt x="241" y="507"/>
                    <a:pt x="241" y="507"/>
                  </a:cubicBezTo>
                  <a:cubicBezTo>
                    <a:pt x="240" y="507"/>
                    <a:pt x="240" y="507"/>
                    <a:pt x="240" y="507"/>
                  </a:cubicBezTo>
                  <a:cubicBezTo>
                    <a:pt x="239" y="507"/>
                    <a:pt x="239" y="507"/>
                    <a:pt x="239" y="507"/>
                  </a:cubicBezTo>
                  <a:cubicBezTo>
                    <a:pt x="237" y="507"/>
                    <a:pt x="237" y="507"/>
                    <a:pt x="237" y="507"/>
                  </a:cubicBezTo>
                  <a:cubicBezTo>
                    <a:pt x="237" y="507"/>
                    <a:pt x="237" y="507"/>
                    <a:pt x="237" y="507"/>
                  </a:cubicBezTo>
                  <a:cubicBezTo>
                    <a:pt x="233" y="507"/>
                    <a:pt x="232" y="502"/>
                    <a:pt x="235" y="500"/>
                  </a:cubicBezTo>
                  <a:cubicBezTo>
                    <a:pt x="235" y="499"/>
                    <a:pt x="236" y="499"/>
                    <a:pt x="237" y="499"/>
                  </a:cubicBezTo>
                  <a:cubicBezTo>
                    <a:pt x="237" y="499"/>
                    <a:pt x="237" y="499"/>
                    <a:pt x="237" y="499"/>
                  </a:cubicBezTo>
                  <a:cubicBezTo>
                    <a:pt x="239" y="499"/>
                    <a:pt x="239" y="499"/>
                    <a:pt x="239" y="499"/>
                  </a:cubicBezTo>
                  <a:cubicBezTo>
                    <a:pt x="240" y="499"/>
                    <a:pt x="240" y="499"/>
                    <a:pt x="240" y="499"/>
                  </a:cubicBezTo>
                  <a:cubicBezTo>
                    <a:pt x="241" y="499"/>
                    <a:pt x="241" y="499"/>
                    <a:pt x="241" y="499"/>
                  </a:cubicBezTo>
                  <a:close/>
                  <a:moveTo>
                    <a:pt x="241" y="533"/>
                  </a:moveTo>
                  <a:cubicBezTo>
                    <a:pt x="241" y="533"/>
                    <a:pt x="241" y="533"/>
                    <a:pt x="241" y="533"/>
                  </a:cubicBezTo>
                  <a:cubicBezTo>
                    <a:pt x="196" y="533"/>
                    <a:pt x="196" y="533"/>
                    <a:pt x="196" y="533"/>
                  </a:cubicBezTo>
                  <a:cubicBezTo>
                    <a:pt x="196" y="533"/>
                    <a:pt x="196" y="533"/>
                    <a:pt x="196" y="533"/>
                  </a:cubicBezTo>
                  <a:cubicBezTo>
                    <a:pt x="241" y="533"/>
                    <a:pt x="241" y="533"/>
                    <a:pt x="241" y="533"/>
                  </a:cubicBezTo>
                  <a:close/>
                  <a:moveTo>
                    <a:pt x="196" y="504"/>
                  </a:moveTo>
                  <a:cubicBezTo>
                    <a:pt x="196" y="496"/>
                    <a:pt x="196" y="496"/>
                    <a:pt x="196" y="496"/>
                  </a:cubicBezTo>
                  <a:cubicBezTo>
                    <a:pt x="197" y="496"/>
                    <a:pt x="197" y="496"/>
                    <a:pt x="197" y="496"/>
                  </a:cubicBezTo>
                  <a:cubicBezTo>
                    <a:pt x="199" y="496"/>
                    <a:pt x="199" y="496"/>
                    <a:pt x="199" y="496"/>
                  </a:cubicBezTo>
                  <a:cubicBezTo>
                    <a:pt x="200" y="496"/>
                    <a:pt x="200" y="496"/>
                    <a:pt x="200" y="496"/>
                  </a:cubicBezTo>
                  <a:cubicBezTo>
                    <a:pt x="200" y="496"/>
                    <a:pt x="201" y="496"/>
                    <a:pt x="201" y="497"/>
                  </a:cubicBezTo>
                  <a:cubicBezTo>
                    <a:pt x="205" y="498"/>
                    <a:pt x="204" y="505"/>
                    <a:pt x="199" y="504"/>
                  </a:cubicBezTo>
                  <a:cubicBezTo>
                    <a:pt x="198" y="504"/>
                    <a:pt x="198" y="504"/>
                    <a:pt x="198" y="504"/>
                  </a:cubicBezTo>
                  <a:cubicBezTo>
                    <a:pt x="197" y="504"/>
                    <a:pt x="197" y="504"/>
                    <a:pt x="197" y="504"/>
                  </a:cubicBezTo>
                  <a:lnTo>
                    <a:pt x="196" y="504"/>
                  </a:lnTo>
                  <a:close/>
                  <a:moveTo>
                    <a:pt x="196" y="33"/>
                  </a:moveTo>
                  <a:cubicBezTo>
                    <a:pt x="196" y="241"/>
                    <a:pt x="196" y="241"/>
                    <a:pt x="196" y="241"/>
                  </a:cubicBezTo>
                  <a:cubicBezTo>
                    <a:pt x="182" y="226"/>
                    <a:pt x="171" y="207"/>
                    <a:pt x="162" y="187"/>
                  </a:cubicBezTo>
                  <a:cubicBezTo>
                    <a:pt x="159" y="186"/>
                    <a:pt x="155" y="185"/>
                    <a:pt x="152" y="183"/>
                  </a:cubicBezTo>
                  <a:cubicBezTo>
                    <a:pt x="152" y="69"/>
                    <a:pt x="152" y="69"/>
                    <a:pt x="152" y="69"/>
                  </a:cubicBezTo>
                  <a:cubicBezTo>
                    <a:pt x="155" y="74"/>
                    <a:pt x="157" y="79"/>
                    <a:pt x="159" y="85"/>
                  </a:cubicBezTo>
                  <a:cubicBezTo>
                    <a:pt x="166" y="107"/>
                    <a:pt x="170" y="118"/>
                    <a:pt x="168" y="76"/>
                  </a:cubicBezTo>
                  <a:cubicBezTo>
                    <a:pt x="167" y="55"/>
                    <a:pt x="171" y="32"/>
                    <a:pt x="178" y="10"/>
                  </a:cubicBezTo>
                  <a:cubicBezTo>
                    <a:pt x="183" y="18"/>
                    <a:pt x="189" y="25"/>
                    <a:pt x="196" y="33"/>
                  </a:cubicBezTo>
                  <a:close/>
                  <a:moveTo>
                    <a:pt x="196" y="337"/>
                  </a:moveTo>
                  <a:cubicBezTo>
                    <a:pt x="196" y="476"/>
                    <a:pt x="196" y="476"/>
                    <a:pt x="196" y="476"/>
                  </a:cubicBezTo>
                  <a:cubicBezTo>
                    <a:pt x="193" y="476"/>
                    <a:pt x="193" y="476"/>
                    <a:pt x="193" y="476"/>
                  </a:cubicBezTo>
                  <a:cubicBezTo>
                    <a:pt x="191" y="476"/>
                    <a:pt x="191" y="476"/>
                    <a:pt x="191" y="476"/>
                  </a:cubicBezTo>
                  <a:cubicBezTo>
                    <a:pt x="188" y="476"/>
                    <a:pt x="188" y="476"/>
                    <a:pt x="188" y="476"/>
                  </a:cubicBezTo>
                  <a:cubicBezTo>
                    <a:pt x="186" y="475"/>
                    <a:pt x="186" y="475"/>
                    <a:pt x="186" y="475"/>
                  </a:cubicBezTo>
                  <a:cubicBezTo>
                    <a:pt x="183" y="475"/>
                    <a:pt x="183" y="475"/>
                    <a:pt x="183" y="475"/>
                  </a:cubicBezTo>
                  <a:cubicBezTo>
                    <a:pt x="180" y="475"/>
                    <a:pt x="180" y="475"/>
                    <a:pt x="180" y="475"/>
                  </a:cubicBezTo>
                  <a:cubicBezTo>
                    <a:pt x="178" y="475"/>
                    <a:pt x="178" y="475"/>
                    <a:pt x="178" y="475"/>
                  </a:cubicBezTo>
                  <a:cubicBezTo>
                    <a:pt x="175" y="474"/>
                    <a:pt x="175" y="474"/>
                    <a:pt x="175" y="474"/>
                  </a:cubicBezTo>
                  <a:cubicBezTo>
                    <a:pt x="172" y="474"/>
                    <a:pt x="172" y="474"/>
                    <a:pt x="172" y="474"/>
                  </a:cubicBezTo>
                  <a:cubicBezTo>
                    <a:pt x="170" y="474"/>
                    <a:pt x="170" y="474"/>
                    <a:pt x="170" y="474"/>
                  </a:cubicBezTo>
                  <a:cubicBezTo>
                    <a:pt x="167" y="474"/>
                    <a:pt x="167" y="474"/>
                    <a:pt x="167" y="474"/>
                  </a:cubicBezTo>
                  <a:cubicBezTo>
                    <a:pt x="165" y="473"/>
                    <a:pt x="165" y="473"/>
                    <a:pt x="165" y="473"/>
                  </a:cubicBezTo>
                  <a:cubicBezTo>
                    <a:pt x="162" y="473"/>
                    <a:pt x="162" y="473"/>
                    <a:pt x="162" y="473"/>
                  </a:cubicBezTo>
                  <a:cubicBezTo>
                    <a:pt x="161" y="473"/>
                    <a:pt x="161" y="473"/>
                    <a:pt x="161" y="473"/>
                  </a:cubicBezTo>
                  <a:cubicBezTo>
                    <a:pt x="157" y="472"/>
                    <a:pt x="157" y="472"/>
                    <a:pt x="157" y="472"/>
                  </a:cubicBezTo>
                  <a:cubicBezTo>
                    <a:pt x="156" y="472"/>
                    <a:pt x="156" y="472"/>
                    <a:pt x="156" y="472"/>
                  </a:cubicBezTo>
                  <a:cubicBezTo>
                    <a:pt x="152" y="472"/>
                    <a:pt x="152" y="472"/>
                    <a:pt x="152" y="472"/>
                  </a:cubicBezTo>
                  <a:cubicBezTo>
                    <a:pt x="152" y="362"/>
                    <a:pt x="152" y="362"/>
                    <a:pt x="152" y="362"/>
                  </a:cubicBezTo>
                  <a:cubicBezTo>
                    <a:pt x="158" y="360"/>
                    <a:pt x="164" y="357"/>
                    <a:pt x="170" y="355"/>
                  </a:cubicBezTo>
                  <a:cubicBezTo>
                    <a:pt x="180" y="351"/>
                    <a:pt x="189" y="345"/>
                    <a:pt x="196" y="337"/>
                  </a:cubicBezTo>
                  <a:close/>
                  <a:moveTo>
                    <a:pt x="196" y="496"/>
                  </a:moveTo>
                  <a:cubicBezTo>
                    <a:pt x="196" y="504"/>
                    <a:pt x="196" y="504"/>
                    <a:pt x="196" y="504"/>
                  </a:cubicBezTo>
                  <a:cubicBezTo>
                    <a:pt x="195" y="504"/>
                    <a:pt x="195" y="504"/>
                    <a:pt x="195" y="504"/>
                  </a:cubicBezTo>
                  <a:cubicBezTo>
                    <a:pt x="194" y="504"/>
                    <a:pt x="194" y="504"/>
                    <a:pt x="194" y="504"/>
                  </a:cubicBezTo>
                  <a:cubicBezTo>
                    <a:pt x="192" y="504"/>
                    <a:pt x="192" y="504"/>
                    <a:pt x="192" y="504"/>
                  </a:cubicBezTo>
                  <a:cubicBezTo>
                    <a:pt x="192" y="503"/>
                    <a:pt x="192" y="503"/>
                    <a:pt x="192" y="503"/>
                  </a:cubicBezTo>
                  <a:cubicBezTo>
                    <a:pt x="190" y="503"/>
                    <a:pt x="188" y="501"/>
                    <a:pt x="189" y="498"/>
                  </a:cubicBezTo>
                  <a:cubicBezTo>
                    <a:pt x="189" y="497"/>
                    <a:pt x="191" y="495"/>
                    <a:pt x="193" y="496"/>
                  </a:cubicBezTo>
                  <a:cubicBezTo>
                    <a:pt x="193" y="496"/>
                    <a:pt x="193" y="496"/>
                    <a:pt x="193" y="496"/>
                  </a:cubicBezTo>
                  <a:cubicBezTo>
                    <a:pt x="194" y="496"/>
                    <a:pt x="194" y="496"/>
                    <a:pt x="194" y="496"/>
                  </a:cubicBezTo>
                  <a:cubicBezTo>
                    <a:pt x="196" y="496"/>
                    <a:pt x="196" y="496"/>
                    <a:pt x="196" y="496"/>
                  </a:cubicBezTo>
                  <a:cubicBezTo>
                    <a:pt x="196" y="496"/>
                    <a:pt x="196" y="496"/>
                    <a:pt x="196" y="496"/>
                  </a:cubicBezTo>
                  <a:close/>
                  <a:moveTo>
                    <a:pt x="196" y="533"/>
                  </a:moveTo>
                  <a:cubicBezTo>
                    <a:pt x="196" y="533"/>
                    <a:pt x="196" y="533"/>
                    <a:pt x="196" y="533"/>
                  </a:cubicBezTo>
                  <a:cubicBezTo>
                    <a:pt x="152" y="533"/>
                    <a:pt x="152" y="533"/>
                    <a:pt x="152" y="533"/>
                  </a:cubicBezTo>
                  <a:cubicBezTo>
                    <a:pt x="152" y="533"/>
                    <a:pt x="152" y="533"/>
                    <a:pt x="152" y="533"/>
                  </a:cubicBezTo>
                  <a:cubicBezTo>
                    <a:pt x="196" y="533"/>
                    <a:pt x="196" y="533"/>
                    <a:pt x="196" y="533"/>
                  </a:cubicBezTo>
                  <a:close/>
                  <a:moveTo>
                    <a:pt x="152" y="497"/>
                  </a:moveTo>
                  <a:cubicBezTo>
                    <a:pt x="152" y="489"/>
                    <a:pt x="152" y="489"/>
                    <a:pt x="152" y="489"/>
                  </a:cubicBezTo>
                  <a:cubicBezTo>
                    <a:pt x="153" y="489"/>
                    <a:pt x="153" y="489"/>
                    <a:pt x="153" y="489"/>
                  </a:cubicBezTo>
                  <a:cubicBezTo>
                    <a:pt x="154" y="490"/>
                    <a:pt x="154" y="490"/>
                    <a:pt x="154" y="490"/>
                  </a:cubicBezTo>
                  <a:cubicBezTo>
                    <a:pt x="156" y="490"/>
                    <a:pt x="156" y="490"/>
                    <a:pt x="156" y="490"/>
                  </a:cubicBezTo>
                  <a:cubicBezTo>
                    <a:pt x="156" y="490"/>
                    <a:pt x="156" y="490"/>
                    <a:pt x="156" y="490"/>
                  </a:cubicBezTo>
                  <a:cubicBezTo>
                    <a:pt x="157" y="490"/>
                    <a:pt x="157" y="490"/>
                    <a:pt x="157" y="490"/>
                  </a:cubicBezTo>
                  <a:cubicBezTo>
                    <a:pt x="161" y="492"/>
                    <a:pt x="159" y="499"/>
                    <a:pt x="155" y="498"/>
                  </a:cubicBezTo>
                  <a:cubicBezTo>
                    <a:pt x="154" y="498"/>
                    <a:pt x="154" y="498"/>
                    <a:pt x="154" y="498"/>
                  </a:cubicBezTo>
                  <a:cubicBezTo>
                    <a:pt x="153" y="497"/>
                    <a:pt x="153" y="497"/>
                    <a:pt x="153" y="497"/>
                  </a:cubicBezTo>
                  <a:lnTo>
                    <a:pt x="152" y="497"/>
                  </a:lnTo>
                  <a:close/>
                  <a:moveTo>
                    <a:pt x="152" y="69"/>
                  </a:moveTo>
                  <a:cubicBezTo>
                    <a:pt x="152" y="183"/>
                    <a:pt x="152" y="183"/>
                    <a:pt x="152" y="183"/>
                  </a:cubicBezTo>
                  <a:cubicBezTo>
                    <a:pt x="137" y="175"/>
                    <a:pt x="128" y="155"/>
                    <a:pt x="124" y="133"/>
                  </a:cubicBezTo>
                  <a:cubicBezTo>
                    <a:pt x="124" y="98"/>
                    <a:pt x="124" y="98"/>
                    <a:pt x="124" y="98"/>
                  </a:cubicBezTo>
                  <a:cubicBezTo>
                    <a:pt x="127" y="83"/>
                    <a:pt x="132" y="70"/>
                    <a:pt x="141" y="62"/>
                  </a:cubicBezTo>
                  <a:cubicBezTo>
                    <a:pt x="145" y="62"/>
                    <a:pt x="149" y="65"/>
                    <a:pt x="152" y="69"/>
                  </a:cubicBezTo>
                  <a:close/>
                  <a:moveTo>
                    <a:pt x="152" y="362"/>
                  </a:moveTo>
                  <a:cubicBezTo>
                    <a:pt x="152" y="472"/>
                    <a:pt x="152" y="472"/>
                    <a:pt x="152" y="472"/>
                  </a:cubicBezTo>
                  <a:cubicBezTo>
                    <a:pt x="147" y="471"/>
                    <a:pt x="147" y="471"/>
                    <a:pt x="147" y="471"/>
                  </a:cubicBezTo>
                  <a:cubicBezTo>
                    <a:pt x="147" y="471"/>
                    <a:pt x="147" y="471"/>
                    <a:pt x="147" y="471"/>
                  </a:cubicBezTo>
                  <a:cubicBezTo>
                    <a:pt x="145" y="471"/>
                    <a:pt x="144" y="471"/>
                    <a:pt x="142" y="471"/>
                  </a:cubicBezTo>
                  <a:cubicBezTo>
                    <a:pt x="142" y="470"/>
                    <a:pt x="142" y="470"/>
                    <a:pt x="142" y="470"/>
                  </a:cubicBezTo>
                  <a:cubicBezTo>
                    <a:pt x="142" y="470"/>
                    <a:pt x="142" y="470"/>
                    <a:pt x="142" y="470"/>
                  </a:cubicBezTo>
                  <a:cubicBezTo>
                    <a:pt x="139" y="470"/>
                    <a:pt x="136" y="469"/>
                    <a:pt x="134" y="468"/>
                  </a:cubicBezTo>
                  <a:cubicBezTo>
                    <a:pt x="132" y="453"/>
                    <a:pt x="128" y="439"/>
                    <a:pt x="124" y="426"/>
                  </a:cubicBezTo>
                  <a:cubicBezTo>
                    <a:pt x="124" y="371"/>
                    <a:pt x="124" y="371"/>
                    <a:pt x="124" y="371"/>
                  </a:cubicBezTo>
                  <a:cubicBezTo>
                    <a:pt x="133" y="368"/>
                    <a:pt x="143" y="365"/>
                    <a:pt x="152" y="362"/>
                  </a:cubicBezTo>
                  <a:close/>
                  <a:moveTo>
                    <a:pt x="152" y="489"/>
                  </a:moveTo>
                  <a:cubicBezTo>
                    <a:pt x="152" y="497"/>
                    <a:pt x="152" y="497"/>
                    <a:pt x="152" y="497"/>
                  </a:cubicBezTo>
                  <a:cubicBezTo>
                    <a:pt x="151" y="497"/>
                    <a:pt x="151" y="497"/>
                    <a:pt x="151" y="497"/>
                  </a:cubicBezTo>
                  <a:cubicBezTo>
                    <a:pt x="150" y="497"/>
                    <a:pt x="150" y="497"/>
                    <a:pt x="150" y="497"/>
                  </a:cubicBezTo>
                  <a:cubicBezTo>
                    <a:pt x="149" y="497"/>
                    <a:pt x="149" y="497"/>
                    <a:pt x="149" y="497"/>
                  </a:cubicBezTo>
                  <a:cubicBezTo>
                    <a:pt x="147" y="496"/>
                    <a:pt x="147" y="496"/>
                    <a:pt x="147" y="496"/>
                  </a:cubicBezTo>
                  <a:cubicBezTo>
                    <a:pt x="147" y="496"/>
                    <a:pt x="147" y="496"/>
                    <a:pt x="146" y="496"/>
                  </a:cubicBezTo>
                  <a:cubicBezTo>
                    <a:pt x="143" y="493"/>
                    <a:pt x="145" y="488"/>
                    <a:pt x="149" y="489"/>
                  </a:cubicBezTo>
                  <a:cubicBezTo>
                    <a:pt x="150" y="489"/>
                    <a:pt x="150" y="489"/>
                    <a:pt x="150" y="489"/>
                  </a:cubicBezTo>
                  <a:cubicBezTo>
                    <a:pt x="151" y="489"/>
                    <a:pt x="151" y="489"/>
                    <a:pt x="151" y="489"/>
                  </a:cubicBezTo>
                  <a:cubicBezTo>
                    <a:pt x="152" y="489"/>
                    <a:pt x="152" y="489"/>
                    <a:pt x="152" y="489"/>
                  </a:cubicBezTo>
                  <a:close/>
                  <a:moveTo>
                    <a:pt x="152" y="533"/>
                  </a:moveTo>
                  <a:cubicBezTo>
                    <a:pt x="152" y="533"/>
                    <a:pt x="152" y="533"/>
                    <a:pt x="152" y="533"/>
                  </a:cubicBezTo>
                  <a:cubicBezTo>
                    <a:pt x="124" y="533"/>
                    <a:pt x="124" y="533"/>
                    <a:pt x="124" y="533"/>
                  </a:cubicBezTo>
                  <a:cubicBezTo>
                    <a:pt x="124" y="533"/>
                    <a:pt x="124" y="533"/>
                    <a:pt x="124" y="533"/>
                  </a:cubicBezTo>
                  <a:cubicBezTo>
                    <a:pt x="152" y="533"/>
                    <a:pt x="152" y="533"/>
                    <a:pt x="152" y="533"/>
                  </a:cubicBezTo>
                  <a:close/>
                  <a:moveTo>
                    <a:pt x="124" y="476"/>
                  </a:moveTo>
                  <a:cubicBezTo>
                    <a:pt x="126" y="476"/>
                    <a:pt x="128" y="475"/>
                    <a:pt x="128" y="473"/>
                  </a:cubicBezTo>
                  <a:cubicBezTo>
                    <a:pt x="128" y="472"/>
                    <a:pt x="128" y="472"/>
                    <a:pt x="128" y="471"/>
                  </a:cubicBezTo>
                  <a:cubicBezTo>
                    <a:pt x="128" y="471"/>
                    <a:pt x="128" y="471"/>
                    <a:pt x="128" y="471"/>
                  </a:cubicBezTo>
                  <a:cubicBezTo>
                    <a:pt x="128" y="470"/>
                    <a:pt x="128" y="470"/>
                    <a:pt x="128" y="470"/>
                  </a:cubicBezTo>
                  <a:cubicBezTo>
                    <a:pt x="128" y="470"/>
                    <a:pt x="128" y="470"/>
                    <a:pt x="128" y="470"/>
                  </a:cubicBezTo>
                  <a:cubicBezTo>
                    <a:pt x="128" y="469"/>
                    <a:pt x="128" y="469"/>
                    <a:pt x="128" y="469"/>
                  </a:cubicBezTo>
                  <a:cubicBezTo>
                    <a:pt x="128" y="469"/>
                    <a:pt x="128" y="469"/>
                    <a:pt x="128" y="469"/>
                  </a:cubicBezTo>
                  <a:cubicBezTo>
                    <a:pt x="128" y="468"/>
                    <a:pt x="128" y="468"/>
                    <a:pt x="128" y="468"/>
                  </a:cubicBezTo>
                  <a:cubicBezTo>
                    <a:pt x="128" y="468"/>
                    <a:pt x="128" y="468"/>
                    <a:pt x="128" y="468"/>
                  </a:cubicBezTo>
                  <a:cubicBezTo>
                    <a:pt x="128" y="467"/>
                    <a:pt x="128" y="467"/>
                    <a:pt x="128" y="467"/>
                  </a:cubicBezTo>
                  <a:cubicBezTo>
                    <a:pt x="128" y="466"/>
                    <a:pt x="128" y="466"/>
                    <a:pt x="128" y="466"/>
                  </a:cubicBezTo>
                  <a:cubicBezTo>
                    <a:pt x="128" y="466"/>
                    <a:pt x="128" y="466"/>
                    <a:pt x="128" y="466"/>
                  </a:cubicBezTo>
                  <a:cubicBezTo>
                    <a:pt x="128" y="465"/>
                    <a:pt x="128" y="465"/>
                    <a:pt x="128" y="465"/>
                  </a:cubicBezTo>
                  <a:cubicBezTo>
                    <a:pt x="128" y="465"/>
                    <a:pt x="128" y="465"/>
                    <a:pt x="128" y="465"/>
                  </a:cubicBezTo>
                  <a:cubicBezTo>
                    <a:pt x="128" y="464"/>
                    <a:pt x="128" y="464"/>
                    <a:pt x="128" y="464"/>
                  </a:cubicBezTo>
                  <a:cubicBezTo>
                    <a:pt x="127" y="463"/>
                    <a:pt x="127" y="463"/>
                    <a:pt x="127" y="463"/>
                  </a:cubicBezTo>
                  <a:cubicBezTo>
                    <a:pt x="127" y="463"/>
                    <a:pt x="127" y="463"/>
                    <a:pt x="127" y="463"/>
                  </a:cubicBezTo>
                  <a:cubicBezTo>
                    <a:pt x="127" y="461"/>
                    <a:pt x="126" y="460"/>
                    <a:pt x="124" y="460"/>
                  </a:cubicBezTo>
                  <a:lnTo>
                    <a:pt x="124" y="476"/>
                  </a:lnTo>
                  <a:close/>
                  <a:moveTo>
                    <a:pt x="113" y="430"/>
                  </a:moveTo>
                  <a:cubicBezTo>
                    <a:pt x="116" y="431"/>
                    <a:pt x="119" y="428"/>
                    <a:pt x="118" y="424"/>
                  </a:cubicBezTo>
                  <a:cubicBezTo>
                    <a:pt x="118" y="424"/>
                    <a:pt x="118" y="424"/>
                    <a:pt x="118" y="424"/>
                  </a:cubicBezTo>
                  <a:cubicBezTo>
                    <a:pt x="117" y="424"/>
                    <a:pt x="117" y="424"/>
                    <a:pt x="117" y="424"/>
                  </a:cubicBezTo>
                  <a:cubicBezTo>
                    <a:pt x="117" y="423"/>
                    <a:pt x="117" y="423"/>
                    <a:pt x="117" y="423"/>
                  </a:cubicBezTo>
                  <a:cubicBezTo>
                    <a:pt x="117" y="423"/>
                    <a:pt x="117" y="423"/>
                    <a:pt x="117" y="423"/>
                  </a:cubicBezTo>
                  <a:cubicBezTo>
                    <a:pt x="117" y="423"/>
                    <a:pt x="117" y="423"/>
                    <a:pt x="117" y="423"/>
                  </a:cubicBezTo>
                  <a:cubicBezTo>
                    <a:pt x="117" y="422"/>
                    <a:pt x="117" y="422"/>
                    <a:pt x="117" y="422"/>
                  </a:cubicBezTo>
                  <a:cubicBezTo>
                    <a:pt x="117" y="422"/>
                    <a:pt x="117" y="422"/>
                    <a:pt x="117" y="422"/>
                  </a:cubicBezTo>
                  <a:cubicBezTo>
                    <a:pt x="116" y="421"/>
                    <a:pt x="116" y="421"/>
                    <a:pt x="116" y="421"/>
                  </a:cubicBezTo>
                  <a:cubicBezTo>
                    <a:pt x="116" y="421"/>
                    <a:pt x="116" y="421"/>
                    <a:pt x="116" y="421"/>
                  </a:cubicBezTo>
                  <a:cubicBezTo>
                    <a:pt x="116" y="420"/>
                    <a:pt x="116" y="420"/>
                    <a:pt x="116" y="420"/>
                  </a:cubicBezTo>
                  <a:cubicBezTo>
                    <a:pt x="116" y="420"/>
                    <a:pt x="116" y="420"/>
                    <a:pt x="116" y="420"/>
                  </a:cubicBezTo>
                  <a:cubicBezTo>
                    <a:pt x="116" y="419"/>
                    <a:pt x="116" y="419"/>
                    <a:pt x="116" y="419"/>
                  </a:cubicBezTo>
                  <a:cubicBezTo>
                    <a:pt x="115" y="419"/>
                    <a:pt x="115" y="419"/>
                    <a:pt x="115" y="419"/>
                  </a:cubicBezTo>
                  <a:cubicBezTo>
                    <a:pt x="115" y="419"/>
                    <a:pt x="115" y="419"/>
                    <a:pt x="115" y="419"/>
                  </a:cubicBezTo>
                  <a:cubicBezTo>
                    <a:pt x="115" y="418"/>
                    <a:pt x="115" y="418"/>
                    <a:pt x="115" y="418"/>
                  </a:cubicBezTo>
                  <a:cubicBezTo>
                    <a:pt x="115" y="418"/>
                    <a:pt x="115" y="418"/>
                    <a:pt x="115" y="418"/>
                  </a:cubicBezTo>
                  <a:cubicBezTo>
                    <a:pt x="115" y="417"/>
                    <a:pt x="115" y="417"/>
                    <a:pt x="115" y="417"/>
                  </a:cubicBezTo>
                  <a:cubicBezTo>
                    <a:pt x="115" y="417"/>
                    <a:pt x="115" y="417"/>
                    <a:pt x="115" y="417"/>
                  </a:cubicBezTo>
                  <a:cubicBezTo>
                    <a:pt x="114" y="416"/>
                    <a:pt x="114" y="415"/>
                    <a:pt x="113" y="415"/>
                  </a:cubicBezTo>
                  <a:cubicBezTo>
                    <a:pt x="113" y="430"/>
                    <a:pt x="113" y="430"/>
                    <a:pt x="113" y="430"/>
                  </a:cubicBezTo>
                  <a:close/>
                  <a:moveTo>
                    <a:pt x="124" y="98"/>
                  </a:moveTo>
                  <a:cubicBezTo>
                    <a:pt x="124" y="133"/>
                    <a:pt x="124" y="133"/>
                    <a:pt x="124" y="133"/>
                  </a:cubicBezTo>
                  <a:cubicBezTo>
                    <a:pt x="122" y="121"/>
                    <a:pt x="122" y="109"/>
                    <a:pt x="124" y="98"/>
                  </a:cubicBezTo>
                  <a:close/>
                  <a:moveTo>
                    <a:pt x="124" y="371"/>
                  </a:moveTo>
                  <a:cubicBezTo>
                    <a:pt x="124" y="426"/>
                    <a:pt x="124" y="426"/>
                    <a:pt x="124" y="426"/>
                  </a:cubicBezTo>
                  <a:cubicBezTo>
                    <a:pt x="121" y="416"/>
                    <a:pt x="117" y="406"/>
                    <a:pt x="113" y="398"/>
                  </a:cubicBezTo>
                  <a:cubicBezTo>
                    <a:pt x="113" y="374"/>
                    <a:pt x="113" y="374"/>
                    <a:pt x="113" y="374"/>
                  </a:cubicBezTo>
                  <a:cubicBezTo>
                    <a:pt x="124" y="371"/>
                    <a:pt x="124" y="371"/>
                    <a:pt x="124" y="371"/>
                  </a:cubicBezTo>
                  <a:close/>
                  <a:moveTo>
                    <a:pt x="124" y="460"/>
                  </a:moveTo>
                  <a:cubicBezTo>
                    <a:pt x="124" y="476"/>
                    <a:pt x="124" y="476"/>
                    <a:pt x="124" y="476"/>
                  </a:cubicBezTo>
                  <a:cubicBezTo>
                    <a:pt x="123" y="476"/>
                    <a:pt x="121" y="474"/>
                    <a:pt x="121" y="472"/>
                  </a:cubicBezTo>
                  <a:cubicBezTo>
                    <a:pt x="121" y="472"/>
                    <a:pt x="121" y="472"/>
                    <a:pt x="121" y="472"/>
                  </a:cubicBezTo>
                  <a:cubicBezTo>
                    <a:pt x="121" y="471"/>
                    <a:pt x="121" y="471"/>
                    <a:pt x="121" y="471"/>
                  </a:cubicBezTo>
                  <a:cubicBezTo>
                    <a:pt x="121" y="471"/>
                    <a:pt x="121" y="471"/>
                    <a:pt x="121" y="471"/>
                  </a:cubicBezTo>
                  <a:cubicBezTo>
                    <a:pt x="121" y="470"/>
                    <a:pt x="121" y="470"/>
                    <a:pt x="121" y="470"/>
                  </a:cubicBezTo>
                  <a:cubicBezTo>
                    <a:pt x="121" y="470"/>
                    <a:pt x="121" y="470"/>
                    <a:pt x="121" y="470"/>
                  </a:cubicBezTo>
                  <a:cubicBezTo>
                    <a:pt x="121" y="469"/>
                    <a:pt x="121" y="469"/>
                    <a:pt x="121" y="469"/>
                  </a:cubicBezTo>
                  <a:cubicBezTo>
                    <a:pt x="121" y="469"/>
                    <a:pt x="121" y="469"/>
                    <a:pt x="121" y="469"/>
                  </a:cubicBezTo>
                  <a:cubicBezTo>
                    <a:pt x="121" y="468"/>
                    <a:pt x="121" y="468"/>
                    <a:pt x="121" y="468"/>
                  </a:cubicBezTo>
                  <a:cubicBezTo>
                    <a:pt x="120" y="467"/>
                    <a:pt x="120" y="467"/>
                    <a:pt x="120" y="467"/>
                  </a:cubicBezTo>
                  <a:cubicBezTo>
                    <a:pt x="120" y="467"/>
                    <a:pt x="120" y="467"/>
                    <a:pt x="120" y="467"/>
                  </a:cubicBezTo>
                  <a:cubicBezTo>
                    <a:pt x="120" y="466"/>
                    <a:pt x="120" y="466"/>
                    <a:pt x="120" y="466"/>
                  </a:cubicBezTo>
                  <a:cubicBezTo>
                    <a:pt x="120" y="466"/>
                    <a:pt x="120" y="466"/>
                    <a:pt x="120" y="466"/>
                  </a:cubicBezTo>
                  <a:cubicBezTo>
                    <a:pt x="120" y="465"/>
                    <a:pt x="120" y="465"/>
                    <a:pt x="120" y="465"/>
                  </a:cubicBezTo>
                  <a:cubicBezTo>
                    <a:pt x="120" y="465"/>
                    <a:pt x="120" y="465"/>
                    <a:pt x="120" y="465"/>
                  </a:cubicBezTo>
                  <a:cubicBezTo>
                    <a:pt x="120" y="465"/>
                    <a:pt x="120" y="465"/>
                    <a:pt x="120" y="465"/>
                  </a:cubicBezTo>
                  <a:cubicBezTo>
                    <a:pt x="120" y="464"/>
                    <a:pt x="120" y="464"/>
                    <a:pt x="120" y="463"/>
                  </a:cubicBezTo>
                  <a:cubicBezTo>
                    <a:pt x="121" y="461"/>
                    <a:pt x="123" y="460"/>
                    <a:pt x="124" y="460"/>
                  </a:cubicBezTo>
                  <a:close/>
                  <a:moveTo>
                    <a:pt x="124" y="533"/>
                  </a:moveTo>
                  <a:cubicBezTo>
                    <a:pt x="124" y="533"/>
                    <a:pt x="124" y="533"/>
                    <a:pt x="124" y="533"/>
                  </a:cubicBezTo>
                  <a:cubicBezTo>
                    <a:pt x="113" y="533"/>
                    <a:pt x="113" y="533"/>
                    <a:pt x="113" y="533"/>
                  </a:cubicBezTo>
                  <a:cubicBezTo>
                    <a:pt x="113" y="533"/>
                    <a:pt x="113" y="533"/>
                    <a:pt x="113" y="533"/>
                  </a:cubicBezTo>
                  <a:cubicBezTo>
                    <a:pt x="120" y="533"/>
                    <a:pt x="120" y="533"/>
                    <a:pt x="120" y="533"/>
                  </a:cubicBezTo>
                  <a:lnTo>
                    <a:pt x="124" y="533"/>
                  </a:lnTo>
                  <a:close/>
                  <a:moveTo>
                    <a:pt x="111" y="427"/>
                  </a:moveTo>
                  <a:cubicBezTo>
                    <a:pt x="111" y="428"/>
                    <a:pt x="112" y="429"/>
                    <a:pt x="113" y="429"/>
                  </a:cubicBezTo>
                  <a:cubicBezTo>
                    <a:pt x="113" y="430"/>
                    <a:pt x="113" y="430"/>
                    <a:pt x="113" y="430"/>
                  </a:cubicBezTo>
                  <a:cubicBezTo>
                    <a:pt x="113" y="415"/>
                    <a:pt x="113" y="415"/>
                    <a:pt x="113" y="415"/>
                  </a:cubicBezTo>
                  <a:cubicBezTo>
                    <a:pt x="112" y="415"/>
                    <a:pt x="110" y="415"/>
                    <a:pt x="109" y="415"/>
                  </a:cubicBezTo>
                  <a:cubicBezTo>
                    <a:pt x="108" y="416"/>
                    <a:pt x="107" y="419"/>
                    <a:pt x="108" y="420"/>
                  </a:cubicBezTo>
                  <a:cubicBezTo>
                    <a:pt x="108" y="421"/>
                    <a:pt x="108" y="421"/>
                    <a:pt x="108" y="421"/>
                  </a:cubicBezTo>
                  <a:cubicBezTo>
                    <a:pt x="108" y="421"/>
                    <a:pt x="108" y="421"/>
                    <a:pt x="108" y="421"/>
                  </a:cubicBezTo>
                  <a:cubicBezTo>
                    <a:pt x="108" y="421"/>
                    <a:pt x="108" y="421"/>
                    <a:pt x="108" y="421"/>
                  </a:cubicBezTo>
                  <a:cubicBezTo>
                    <a:pt x="108" y="422"/>
                    <a:pt x="108" y="422"/>
                    <a:pt x="108" y="422"/>
                  </a:cubicBezTo>
                  <a:cubicBezTo>
                    <a:pt x="109" y="422"/>
                    <a:pt x="109" y="422"/>
                    <a:pt x="109" y="422"/>
                  </a:cubicBezTo>
                  <a:cubicBezTo>
                    <a:pt x="109" y="423"/>
                    <a:pt x="109" y="423"/>
                    <a:pt x="109" y="423"/>
                  </a:cubicBezTo>
                  <a:cubicBezTo>
                    <a:pt x="109" y="423"/>
                    <a:pt x="109" y="423"/>
                    <a:pt x="109" y="423"/>
                  </a:cubicBezTo>
                  <a:cubicBezTo>
                    <a:pt x="109" y="423"/>
                    <a:pt x="109" y="423"/>
                    <a:pt x="109" y="423"/>
                  </a:cubicBezTo>
                  <a:cubicBezTo>
                    <a:pt x="109" y="424"/>
                    <a:pt x="109" y="424"/>
                    <a:pt x="109" y="424"/>
                  </a:cubicBezTo>
                  <a:cubicBezTo>
                    <a:pt x="110" y="424"/>
                    <a:pt x="110" y="424"/>
                    <a:pt x="110" y="424"/>
                  </a:cubicBezTo>
                  <a:cubicBezTo>
                    <a:pt x="110" y="425"/>
                    <a:pt x="110" y="425"/>
                    <a:pt x="110" y="425"/>
                  </a:cubicBezTo>
                  <a:cubicBezTo>
                    <a:pt x="110" y="425"/>
                    <a:pt x="110" y="425"/>
                    <a:pt x="110" y="425"/>
                  </a:cubicBezTo>
                  <a:cubicBezTo>
                    <a:pt x="110" y="426"/>
                    <a:pt x="110" y="426"/>
                    <a:pt x="110" y="426"/>
                  </a:cubicBezTo>
                  <a:cubicBezTo>
                    <a:pt x="110" y="426"/>
                    <a:pt x="110" y="426"/>
                    <a:pt x="110" y="426"/>
                  </a:cubicBezTo>
                  <a:cubicBezTo>
                    <a:pt x="110" y="426"/>
                    <a:pt x="110" y="426"/>
                    <a:pt x="110" y="426"/>
                  </a:cubicBezTo>
                  <a:cubicBezTo>
                    <a:pt x="111" y="427"/>
                    <a:pt x="111" y="427"/>
                    <a:pt x="111" y="427"/>
                  </a:cubicBezTo>
                  <a:cubicBezTo>
                    <a:pt x="111" y="427"/>
                    <a:pt x="111" y="427"/>
                    <a:pt x="111" y="427"/>
                  </a:cubicBezTo>
                  <a:cubicBezTo>
                    <a:pt x="111" y="427"/>
                    <a:pt x="111" y="427"/>
                    <a:pt x="111" y="427"/>
                  </a:cubicBezTo>
                  <a:close/>
                  <a:moveTo>
                    <a:pt x="113" y="374"/>
                  </a:moveTo>
                  <a:cubicBezTo>
                    <a:pt x="113" y="398"/>
                    <a:pt x="113" y="398"/>
                    <a:pt x="113" y="398"/>
                  </a:cubicBezTo>
                  <a:cubicBezTo>
                    <a:pt x="108" y="390"/>
                    <a:pt x="103" y="383"/>
                    <a:pt x="98" y="379"/>
                  </a:cubicBezTo>
                  <a:cubicBezTo>
                    <a:pt x="103" y="377"/>
                    <a:pt x="108" y="376"/>
                    <a:pt x="113" y="374"/>
                  </a:cubicBezTo>
                  <a:close/>
                  <a:moveTo>
                    <a:pt x="113" y="533"/>
                  </a:moveTo>
                  <a:cubicBezTo>
                    <a:pt x="113" y="533"/>
                    <a:pt x="113" y="533"/>
                    <a:pt x="113" y="533"/>
                  </a:cubicBezTo>
                  <a:cubicBezTo>
                    <a:pt x="49" y="533"/>
                    <a:pt x="49" y="533"/>
                    <a:pt x="49" y="533"/>
                  </a:cubicBezTo>
                  <a:cubicBezTo>
                    <a:pt x="49" y="509"/>
                    <a:pt x="49" y="509"/>
                    <a:pt x="49" y="509"/>
                  </a:cubicBezTo>
                  <a:cubicBezTo>
                    <a:pt x="63" y="513"/>
                    <a:pt x="79" y="517"/>
                    <a:pt x="96" y="520"/>
                  </a:cubicBezTo>
                  <a:cubicBezTo>
                    <a:pt x="96" y="524"/>
                    <a:pt x="97" y="529"/>
                    <a:pt x="97" y="533"/>
                  </a:cubicBezTo>
                  <a:cubicBezTo>
                    <a:pt x="113" y="533"/>
                    <a:pt x="113" y="533"/>
                    <a:pt x="113" y="533"/>
                  </a:cubicBezTo>
                  <a:close/>
                  <a:moveTo>
                    <a:pt x="49" y="494"/>
                  </a:moveTo>
                  <a:cubicBezTo>
                    <a:pt x="49" y="466"/>
                    <a:pt x="49" y="466"/>
                    <a:pt x="49" y="466"/>
                  </a:cubicBezTo>
                  <a:cubicBezTo>
                    <a:pt x="49" y="466"/>
                    <a:pt x="49" y="466"/>
                    <a:pt x="49" y="466"/>
                  </a:cubicBezTo>
                  <a:cubicBezTo>
                    <a:pt x="50" y="467"/>
                    <a:pt x="51" y="467"/>
                    <a:pt x="52" y="467"/>
                  </a:cubicBezTo>
                  <a:cubicBezTo>
                    <a:pt x="53" y="468"/>
                    <a:pt x="53" y="468"/>
                    <a:pt x="53" y="468"/>
                  </a:cubicBezTo>
                  <a:cubicBezTo>
                    <a:pt x="60" y="470"/>
                    <a:pt x="68" y="472"/>
                    <a:pt x="76" y="474"/>
                  </a:cubicBezTo>
                  <a:cubicBezTo>
                    <a:pt x="76" y="474"/>
                    <a:pt x="76" y="474"/>
                    <a:pt x="76" y="474"/>
                  </a:cubicBezTo>
                  <a:cubicBezTo>
                    <a:pt x="77" y="474"/>
                    <a:pt x="78" y="474"/>
                    <a:pt x="79" y="475"/>
                  </a:cubicBezTo>
                  <a:cubicBezTo>
                    <a:pt x="80" y="475"/>
                    <a:pt x="80" y="475"/>
                    <a:pt x="80" y="475"/>
                  </a:cubicBezTo>
                  <a:cubicBezTo>
                    <a:pt x="81" y="475"/>
                    <a:pt x="82" y="475"/>
                    <a:pt x="83" y="476"/>
                  </a:cubicBezTo>
                  <a:cubicBezTo>
                    <a:pt x="84" y="476"/>
                    <a:pt x="84" y="476"/>
                    <a:pt x="84" y="476"/>
                  </a:cubicBezTo>
                  <a:cubicBezTo>
                    <a:pt x="86" y="476"/>
                    <a:pt x="87" y="476"/>
                    <a:pt x="88" y="477"/>
                  </a:cubicBezTo>
                  <a:cubicBezTo>
                    <a:pt x="89" y="477"/>
                    <a:pt x="89" y="477"/>
                    <a:pt x="89" y="477"/>
                  </a:cubicBezTo>
                  <a:cubicBezTo>
                    <a:pt x="90" y="477"/>
                    <a:pt x="91" y="477"/>
                    <a:pt x="92" y="478"/>
                  </a:cubicBezTo>
                  <a:cubicBezTo>
                    <a:pt x="92" y="478"/>
                    <a:pt x="92" y="478"/>
                    <a:pt x="92" y="478"/>
                  </a:cubicBezTo>
                  <a:cubicBezTo>
                    <a:pt x="93" y="486"/>
                    <a:pt x="94" y="495"/>
                    <a:pt x="95" y="504"/>
                  </a:cubicBezTo>
                  <a:cubicBezTo>
                    <a:pt x="78" y="501"/>
                    <a:pt x="62" y="498"/>
                    <a:pt x="49" y="494"/>
                  </a:cubicBezTo>
                  <a:close/>
                  <a:moveTo>
                    <a:pt x="49" y="450"/>
                  </a:moveTo>
                  <a:cubicBezTo>
                    <a:pt x="49" y="399"/>
                    <a:pt x="49" y="399"/>
                    <a:pt x="49" y="399"/>
                  </a:cubicBezTo>
                  <a:cubicBezTo>
                    <a:pt x="52" y="397"/>
                    <a:pt x="55" y="396"/>
                    <a:pt x="58" y="394"/>
                  </a:cubicBezTo>
                  <a:cubicBezTo>
                    <a:pt x="72" y="402"/>
                    <a:pt x="83" y="426"/>
                    <a:pt x="90" y="461"/>
                  </a:cubicBezTo>
                  <a:cubicBezTo>
                    <a:pt x="89" y="461"/>
                    <a:pt x="89" y="461"/>
                    <a:pt x="89" y="461"/>
                  </a:cubicBezTo>
                  <a:cubicBezTo>
                    <a:pt x="88" y="461"/>
                    <a:pt x="88" y="461"/>
                    <a:pt x="88" y="461"/>
                  </a:cubicBezTo>
                  <a:cubicBezTo>
                    <a:pt x="87" y="461"/>
                    <a:pt x="86" y="460"/>
                    <a:pt x="85" y="460"/>
                  </a:cubicBezTo>
                  <a:cubicBezTo>
                    <a:pt x="84" y="460"/>
                    <a:pt x="84" y="460"/>
                    <a:pt x="84" y="460"/>
                  </a:cubicBezTo>
                  <a:cubicBezTo>
                    <a:pt x="81" y="459"/>
                    <a:pt x="81" y="459"/>
                    <a:pt x="81" y="459"/>
                  </a:cubicBezTo>
                  <a:cubicBezTo>
                    <a:pt x="79" y="459"/>
                    <a:pt x="79" y="459"/>
                    <a:pt x="79" y="459"/>
                  </a:cubicBezTo>
                  <a:cubicBezTo>
                    <a:pt x="78" y="459"/>
                    <a:pt x="77" y="458"/>
                    <a:pt x="77" y="458"/>
                  </a:cubicBezTo>
                  <a:cubicBezTo>
                    <a:pt x="76" y="458"/>
                    <a:pt x="76" y="458"/>
                    <a:pt x="76" y="458"/>
                  </a:cubicBezTo>
                  <a:cubicBezTo>
                    <a:pt x="75" y="458"/>
                    <a:pt x="73" y="457"/>
                    <a:pt x="72" y="457"/>
                  </a:cubicBezTo>
                  <a:cubicBezTo>
                    <a:pt x="72" y="457"/>
                    <a:pt x="72" y="457"/>
                    <a:pt x="72" y="457"/>
                  </a:cubicBezTo>
                  <a:cubicBezTo>
                    <a:pt x="71" y="457"/>
                    <a:pt x="70" y="456"/>
                    <a:pt x="69" y="456"/>
                  </a:cubicBezTo>
                  <a:cubicBezTo>
                    <a:pt x="68" y="456"/>
                    <a:pt x="68" y="456"/>
                    <a:pt x="68" y="456"/>
                  </a:cubicBezTo>
                  <a:cubicBezTo>
                    <a:pt x="67" y="456"/>
                    <a:pt x="66" y="455"/>
                    <a:pt x="65" y="455"/>
                  </a:cubicBezTo>
                  <a:cubicBezTo>
                    <a:pt x="64" y="455"/>
                    <a:pt x="64" y="455"/>
                    <a:pt x="64" y="455"/>
                  </a:cubicBezTo>
                  <a:cubicBezTo>
                    <a:pt x="63" y="455"/>
                    <a:pt x="62" y="454"/>
                    <a:pt x="61" y="454"/>
                  </a:cubicBezTo>
                  <a:cubicBezTo>
                    <a:pt x="60" y="454"/>
                    <a:pt x="60" y="454"/>
                    <a:pt x="60" y="454"/>
                  </a:cubicBezTo>
                  <a:cubicBezTo>
                    <a:pt x="59" y="454"/>
                    <a:pt x="58" y="453"/>
                    <a:pt x="57" y="453"/>
                  </a:cubicBezTo>
                  <a:cubicBezTo>
                    <a:pt x="57" y="453"/>
                    <a:pt x="57" y="453"/>
                    <a:pt x="57" y="453"/>
                  </a:cubicBezTo>
                  <a:cubicBezTo>
                    <a:pt x="56" y="452"/>
                    <a:pt x="55" y="452"/>
                    <a:pt x="54" y="452"/>
                  </a:cubicBezTo>
                  <a:cubicBezTo>
                    <a:pt x="53" y="452"/>
                    <a:pt x="53" y="452"/>
                    <a:pt x="53" y="452"/>
                  </a:cubicBezTo>
                  <a:cubicBezTo>
                    <a:pt x="52" y="451"/>
                    <a:pt x="51" y="451"/>
                    <a:pt x="50" y="451"/>
                  </a:cubicBezTo>
                  <a:cubicBezTo>
                    <a:pt x="50" y="451"/>
                    <a:pt x="50" y="451"/>
                    <a:pt x="50" y="451"/>
                  </a:cubicBezTo>
                  <a:cubicBezTo>
                    <a:pt x="49" y="450"/>
                    <a:pt x="49" y="450"/>
                    <a:pt x="49" y="450"/>
                  </a:cubicBezTo>
                  <a:close/>
                  <a:moveTo>
                    <a:pt x="82" y="384"/>
                  </a:moveTo>
                  <a:cubicBezTo>
                    <a:pt x="85" y="383"/>
                    <a:pt x="88" y="382"/>
                    <a:pt x="91" y="381"/>
                  </a:cubicBezTo>
                  <a:cubicBezTo>
                    <a:pt x="91" y="382"/>
                    <a:pt x="91" y="382"/>
                    <a:pt x="91" y="382"/>
                  </a:cubicBezTo>
                  <a:cubicBezTo>
                    <a:pt x="91" y="382"/>
                    <a:pt x="91" y="382"/>
                    <a:pt x="91" y="382"/>
                  </a:cubicBezTo>
                  <a:cubicBezTo>
                    <a:pt x="92" y="382"/>
                    <a:pt x="92" y="382"/>
                    <a:pt x="92" y="382"/>
                  </a:cubicBezTo>
                  <a:cubicBezTo>
                    <a:pt x="92" y="382"/>
                    <a:pt x="92" y="382"/>
                    <a:pt x="92" y="382"/>
                  </a:cubicBezTo>
                  <a:cubicBezTo>
                    <a:pt x="92" y="382"/>
                    <a:pt x="92" y="382"/>
                    <a:pt x="92" y="382"/>
                  </a:cubicBezTo>
                  <a:cubicBezTo>
                    <a:pt x="92" y="383"/>
                    <a:pt x="92" y="383"/>
                    <a:pt x="92" y="383"/>
                  </a:cubicBezTo>
                  <a:cubicBezTo>
                    <a:pt x="92" y="383"/>
                    <a:pt x="92" y="383"/>
                    <a:pt x="92" y="383"/>
                  </a:cubicBezTo>
                  <a:cubicBezTo>
                    <a:pt x="93" y="383"/>
                    <a:pt x="93" y="383"/>
                    <a:pt x="93" y="383"/>
                  </a:cubicBezTo>
                  <a:cubicBezTo>
                    <a:pt x="93" y="383"/>
                    <a:pt x="93" y="383"/>
                    <a:pt x="93" y="383"/>
                  </a:cubicBezTo>
                  <a:cubicBezTo>
                    <a:pt x="93" y="383"/>
                    <a:pt x="93" y="383"/>
                    <a:pt x="93" y="383"/>
                  </a:cubicBezTo>
                  <a:cubicBezTo>
                    <a:pt x="93" y="384"/>
                    <a:pt x="93" y="384"/>
                    <a:pt x="94" y="384"/>
                  </a:cubicBezTo>
                  <a:cubicBezTo>
                    <a:pt x="96" y="388"/>
                    <a:pt x="91" y="392"/>
                    <a:pt x="88" y="389"/>
                  </a:cubicBezTo>
                  <a:cubicBezTo>
                    <a:pt x="88" y="389"/>
                    <a:pt x="88" y="389"/>
                    <a:pt x="88" y="389"/>
                  </a:cubicBezTo>
                  <a:cubicBezTo>
                    <a:pt x="88" y="389"/>
                    <a:pt x="88" y="389"/>
                    <a:pt x="88" y="389"/>
                  </a:cubicBezTo>
                  <a:cubicBezTo>
                    <a:pt x="87" y="389"/>
                    <a:pt x="87" y="389"/>
                    <a:pt x="87" y="389"/>
                  </a:cubicBezTo>
                  <a:cubicBezTo>
                    <a:pt x="87" y="388"/>
                    <a:pt x="87" y="388"/>
                    <a:pt x="87" y="388"/>
                  </a:cubicBezTo>
                  <a:cubicBezTo>
                    <a:pt x="87" y="388"/>
                    <a:pt x="87" y="388"/>
                    <a:pt x="87" y="388"/>
                  </a:cubicBezTo>
                  <a:cubicBezTo>
                    <a:pt x="87" y="388"/>
                    <a:pt x="87" y="388"/>
                    <a:pt x="87" y="388"/>
                  </a:cubicBezTo>
                  <a:cubicBezTo>
                    <a:pt x="87" y="388"/>
                    <a:pt x="87" y="388"/>
                    <a:pt x="87" y="388"/>
                  </a:cubicBezTo>
                  <a:cubicBezTo>
                    <a:pt x="86" y="388"/>
                    <a:pt x="86" y="388"/>
                    <a:pt x="86" y="388"/>
                  </a:cubicBezTo>
                  <a:cubicBezTo>
                    <a:pt x="86" y="387"/>
                    <a:pt x="86" y="387"/>
                    <a:pt x="86" y="387"/>
                  </a:cubicBezTo>
                  <a:cubicBezTo>
                    <a:pt x="86" y="387"/>
                    <a:pt x="86" y="387"/>
                    <a:pt x="86" y="387"/>
                  </a:cubicBezTo>
                  <a:cubicBezTo>
                    <a:pt x="86" y="387"/>
                    <a:pt x="86" y="387"/>
                    <a:pt x="86" y="387"/>
                  </a:cubicBezTo>
                  <a:cubicBezTo>
                    <a:pt x="86" y="387"/>
                    <a:pt x="86" y="387"/>
                    <a:pt x="86" y="387"/>
                  </a:cubicBezTo>
                  <a:cubicBezTo>
                    <a:pt x="85" y="387"/>
                    <a:pt x="85" y="387"/>
                    <a:pt x="85" y="387"/>
                  </a:cubicBezTo>
                  <a:cubicBezTo>
                    <a:pt x="85" y="387"/>
                    <a:pt x="85" y="387"/>
                    <a:pt x="85" y="387"/>
                  </a:cubicBezTo>
                  <a:cubicBezTo>
                    <a:pt x="85" y="386"/>
                    <a:pt x="85" y="386"/>
                    <a:pt x="85" y="386"/>
                  </a:cubicBezTo>
                  <a:cubicBezTo>
                    <a:pt x="85" y="386"/>
                    <a:pt x="85" y="386"/>
                    <a:pt x="85" y="386"/>
                  </a:cubicBezTo>
                  <a:cubicBezTo>
                    <a:pt x="85" y="386"/>
                    <a:pt x="85" y="386"/>
                    <a:pt x="85" y="386"/>
                  </a:cubicBezTo>
                  <a:cubicBezTo>
                    <a:pt x="84" y="386"/>
                    <a:pt x="84" y="386"/>
                    <a:pt x="84" y="386"/>
                  </a:cubicBezTo>
                  <a:cubicBezTo>
                    <a:pt x="84" y="386"/>
                    <a:pt x="84" y="386"/>
                    <a:pt x="84" y="386"/>
                  </a:cubicBezTo>
                  <a:cubicBezTo>
                    <a:pt x="84" y="386"/>
                    <a:pt x="84" y="386"/>
                    <a:pt x="84" y="386"/>
                  </a:cubicBezTo>
                  <a:cubicBezTo>
                    <a:pt x="84" y="385"/>
                    <a:pt x="84" y="385"/>
                    <a:pt x="84" y="385"/>
                  </a:cubicBezTo>
                  <a:cubicBezTo>
                    <a:pt x="84" y="385"/>
                    <a:pt x="84" y="385"/>
                    <a:pt x="84" y="385"/>
                  </a:cubicBezTo>
                  <a:cubicBezTo>
                    <a:pt x="83" y="385"/>
                    <a:pt x="83" y="385"/>
                    <a:pt x="83" y="385"/>
                  </a:cubicBezTo>
                  <a:cubicBezTo>
                    <a:pt x="83" y="385"/>
                    <a:pt x="83" y="385"/>
                    <a:pt x="83" y="385"/>
                  </a:cubicBezTo>
                  <a:cubicBezTo>
                    <a:pt x="83" y="385"/>
                    <a:pt x="83" y="385"/>
                    <a:pt x="83" y="385"/>
                  </a:cubicBezTo>
                  <a:cubicBezTo>
                    <a:pt x="83" y="385"/>
                    <a:pt x="83" y="385"/>
                    <a:pt x="83" y="385"/>
                  </a:cubicBezTo>
                  <a:cubicBezTo>
                    <a:pt x="83" y="384"/>
                    <a:pt x="83" y="384"/>
                    <a:pt x="83" y="384"/>
                  </a:cubicBezTo>
                  <a:lnTo>
                    <a:pt x="82" y="384"/>
                  </a:lnTo>
                  <a:close/>
                  <a:moveTo>
                    <a:pt x="49" y="399"/>
                  </a:moveTo>
                  <a:cubicBezTo>
                    <a:pt x="49" y="450"/>
                    <a:pt x="49" y="450"/>
                    <a:pt x="49" y="450"/>
                  </a:cubicBezTo>
                  <a:cubicBezTo>
                    <a:pt x="47" y="449"/>
                    <a:pt x="47" y="449"/>
                    <a:pt x="47" y="449"/>
                  </a:cubicBezTo>
                  <a:cubicBezTo>
                    <a:pt x="47" y="449"/>
                    <a:pt x="47" y="449"/>
                    <a:pt x="47" y="449"/>
                  </a:cubicBezTo>
                  <a:cubicBezTo>
                    <a:pt x="46" y="449"/>
                    <a:pt x="45" y="449"/>
                    <a:pt x="44" y="448"/>
                  </a:cubicBezTo>
                  <a:cubicBezTo>
                    <a:pt x="44" y="448"/>
                    <a:pt x="44" y="448"/>
                    <a:pt x="44" y="448"/>
                  </a:cubicBezTo>
                  <a:cubicBezTo>
                    <a:pt x="31" y="444"/>
                    <a:pt x="20" y="438"/>
                    <a:pt x="12" y="432"/>
                  </a:cubicBezTo>
                  <a:cubicBezTo>
                    <a:pt x="12" y="432"/>
                    <a:pt x="12" y="432"/>
                    <a:pt x="12" y="432"/>
                  </a:cubicBezTo>
                  <a:cubicBezTo>
                    <a:pt x="15" y="427"/>
                    <a:pt x="19" y="422"/>
                    <a:pt x="24" y="417"/>
                  </a:cubicBezTo>
                  <a:cubicBezTo>
                    <a:pt x="31" y="410"/>
                    <a:pt x="39" y="404"/>
                    <a:pt x="49" y="399"/>
                  </a:cubicBezTo>
                  <a:close/>
                  <a:moveTo>
                    <a:pt x="49" y="466"/>
                  </a:moveTo>
                  <a:cubicBezTo>
                    <a:pt x="49" y="466"/>
                    <a:pt x="49" y="466"/>
                    <a:pt x="49" y="466"/>
                  </a:cubicBezTo>
                  <a:cubicBezTo>
                    <a:pt x="48" y="466"/>
                    <a:pt x="47" y="466"/>
                    <a:pt x="45" y="465"/>
                  </a:cubicBezTo>
                  <a:cubicBezTo>
                    <a:pt x="45" y="465"/>
                    <a:pt x="45" y="465"/>
                    <a:pt x="45" y="465"/>
                  </a:cubicBezTo>
                  <a:cubicBezTo>
                    <a:pt x="44" y="465"/>
                    <a:pt x="43" y="464"/>
                    <a:pt x="42" y="464"/>
                  </a:cubicBezTo>
                  <a:cubicBezTo>
                    <a:pt x="41" y="464"/>
                    <a:pt x="41" y="464"/>
                    <a:pt x="41" y="464"/>
                  </a:cubicBezTo>
                  <a:cubicBezTo>
                    <a:pt x="40" y="463"/>
                    <a:pt x="39" y="463"/>
                    <a:pt x="39" y="463"/>
                  </a:cubicBezTo>
                  <a:cubicBezTo>
                    <a:pt x="38" y="463"/>
                    <a:pt x="38" y="463"/>
                    <a:pt x="38" y="463"/>
                  </a:cubicBezTo>
                  <a:cubicBezTo>
                    <a:pt x="37" y="462"/>
                    <a:pt x="36" y="462"/>
                    <a:pt x="35" y="462"/>
                  </a:cubicBezTo>
                  <a:cubicBezTo>
                    <a:pt x="35" y="461"/>
                    <a:pt x="35" y="461"/>
                    <a:pt x="35" y="461"/>
                  </a:cubicBezTo>
                  <a:cubicBezTo>
                    <a:pt x="34" y="461"/>
                    <a:pt x="33" y="461"/>
                    <a:pt x="32" y="460"/>
                  </a:cubicBezTo>
                  <a:cubicBezTo>
                    <a:pt x="31" y="460"/>
                    <a:pt x="31" y="460"/>
                    <a:pt x="31" y="460"/>
                  </a:cubicBezTo>
                  <a:cubicBezTo>
                    <a:pt x="31" y="460"/>
                    <a:pt x="30" y="459"/>
                    <a:pt x="29" y="459"/>
                  </a:cubicBezTo>
                  <a:cubicBezTo>
                    <a:pt x="28" y="459"/>
                    <a:pt x="28" y="459"/>
                    <a:pt x="28" y="459"/>
                  </a:cubicBezTo>
                  <a:cubicBezTo>
                    <a:pt x="27" y="458"/>
                    <a:pt x="27" y="458"/>
                    <a:pt x="26" y="458"/>
                  </a:cubicBezTo>
                  <a:cubicBezTo>
                    <a:pt x="25" y="457"/>
                    <a:pt x="25" y="457"/>
                    <a:pt x="25" y="457"/>
                  </a:cubicBezTo>
                  <a:cubicBezTo>
                    <a:pt x="24" y="457"/>
                    <a:pt x="24" y="457"/>
                    <a:pt x="23" y="456"/>
                  </a:cubicBezTo>
                  <a:cubicBezTo>
                    <a:pt x="22" y="456"/>
                    <a:pt x="22" y="456"/>
                    <a:pt x="22" y="456"/>
                  </a:cubicBezTo>
                  <a:cubicBezTo>
                    <a:pt x="21" y="456"/>
                    <a:pt x="21" y="455"/>
                    <a:pt x="20" y="455"/>
                  </a:cubicBezTo>
                  <a:cubicBezTo>
                    <a:pt x="19" y="455"/>
                    <a:pt x="19" y="455"/>
                    <a:pt x="19" y="455"/>
                  </a:cubicBezTo>
                  <a:cubicBezTo>
                    <a:pt x="18" y="454"/>
                    <a:pt x="18" y="454"/>
                    <a:pt x="17" y="453"/>
                  </a:cubicBezTo>
                  <a:cubicBezTo>
                    <a:pt x="16" y="453"/>
                    <a:pt x="16" y="453"/>
                    <a:pt x="16" y="453"/>
                  </a:cubicBezTo>
                  <a:cubicBezTo>
                    <a:pt x="16" y="453"/>
                    <a:pt x="15" y="452"/>
                    <a:pt x="14" y="452"/>
                  </a:cubicBezTo>
                  <a:cubicBezTo>
                    <a:pt x="14" y="452"/>
                    <a:pt x="14" y="452"/>
                    <a:pt x="14" y="452"/>
                  </a:cubicBezTo>
                  <a:cubicBezTo>
                    <a:pt x="13" y="451"/>
                    <a:pt x="12" y="451"/>
                    <a:pt x="12" y="451"/>
                  </a:cubicBezTo>
                  <a:cubicBezTo>
                    <a:pt x="11" y="450"/>
                    <a:pt x="11" y="450"/>
                    <a:pt x="11" y="450"/>
                  </a:cubicBezTo>
                  <a:cubicBezTo>
                    <a:pt x="10" y="450"/>
                    <a:pt x="10" y="449"/>
                    <a:pt x="9" y="449"/>
                  </a:cubicBezTo>
                  <a:cubicBezTo>
                    <a:pt x="9" y="449"/>
                    <a:pt x="9" y="449"/>
                    <a:pt x="9" y="449"/>
                  </a:cubicBezTo>
                  <a:cubicBezTo>
                    <a:pt x="8" y="448"/>
                    <a:pt x="7" y="448"/>
                    <a:pt x="7" y="448"/>
                  </a:cubicBezTo>
                  <a:cubicBezTo>
                    <a:pt x="6" y="447"/>
                    <a:pt x="6" y="447"/>
                    <a:pt x="6" y="447"/>
                  </a:cubicBezTo>
                  <a:cubicBezTo>
                    <a:pt x="6" y="447"/>
                    <a:pt x="5" y="446"/>
                    <a:pt x="4" y="446"/>
                  </a:cubicBezTo>
                  <a:cubicBezTo>
                    <a:pt x="1" y="453"/>
                    <a:pt x="0" y="460"/>
                    <a:pt x="0" y="467"/>
                  </a:cubicBezTo>
                  <a:cubicBezTo>
                    <a:pt x="0" y="467"/>
                    <a:pt x="0" y="467"/>
                    <a:pt x="0" y="467"/>
                  </a:cubicBezTo>
                  <a:cubicBezTo>
                    <a:pt x="0" y="468"/>
                    <a:pt x="1" y="469"/>
                    <a:pt x="2" y="470"/>
                  </a:cubicBezTo>
                  <a:cubicBezTo>
                    <a:pt x="10" y="479"/>
                    <a:pt x="27" y="487"/>
                    <a:pt x="49" y="494"/>
                  </a:cubicBezTo>
                  <a:cubicBezTo>
                    <a:pt x="49" y="466"/>
                    <a:pt x="49" y="466"/>
                    <a:pt x="49" y="466"/>
                  </a:cubicBezTo>
                  <a:close/>
                  <a:moveTo>
                    <a:pt x="49" y="509"/>
                  </a:moveTo>
                  <a:cubicBezTo>
                    <a:pt x="49" y="533"/>
                    <a:pt x="49" y="533"/>
                    <a:pt x="49" y="533"/>
                  </a:cubicBezTo>
                  <a:cubicBezTo>
                    <a:pt x="20" y="533"/>
                    <a:pt x="20" y="533"/>
                    <a:pt x="20" y="533"/>
                  </a:cubicBezTo>
                  <a:cubicBezTo>
                    <a:pt x="13" y="518"/>
                    <a:pt x="6" y="504"/>
                    <a:pt x="3" y="490"/>
                  </a:cubicBezTo>
                  <a:cubicBezTo>
                    <a:pt x="14" y="497"/>
                    <a:pt x="30" y="504"/>
                    <a:pt x="49" y="5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5">
              <a:extLst>
                <a:ext uri="{FF2B5EF4-FFF2-40B4-BE49-F238E27FC236}">
                  <a16:creationId xmlns:a16="http://schemas.microsoft.com/office/drawing/2014/main" id="{A7F03F7B-FB91-2146-8ACF-7B1F6B135F2E}"/>
                </a:ext>
              </a:extLst>
            </p:cNvPr>
            <p:cNvSpPr>
              <a:spLocks noEditPoints="1"/>
            </p:cNvSpPr>
            <p:nvPr/>
          </p:nvSpPr>
          <p:spPr bwMode="auto">
            <a:xfrm>
              <a:off x="7225" y="3415"/>
              <a:ext cx="671" cy="693"/>
            </a:xfrm>
            <a:custGeom>
              <a:avLst/>
              <a:gdLst>
                <a:gd name="T0" fmla="*/ 481 w 633"/>
                <a:gd name="T1" fmla="*/ 171 h 653"/>
                <a:gd name="T2" fmla="*/ 482 w 633"/>
                <a:gd name="T3" fmla="*/ 302 h 653"/>
                <a:gd name="T4" fmla="*/ 483 w 633"/>
                <a:gd name="T5" fmla="*/ 226 h 653"/>
                <a:gd name="T6" fmla="*/ 465 w 633"/>
                <a:gd name="T7" fmla="*/ 461 h 653"/>
                <a:gd name="T8" fmla="*/ 465 w 633"/>
                <a:gd name="T9" fmla="*/ 653 h 653"/>
                <a:gd name="T10" fmla="*/ 465 w 633"/>
                <a:gd name="T11" fmla="*/ 535 h 653"/>
                <a:gd name="T12" fmla="*/ 465 w 633"/>
                <a:gd name="T13" fmla="*/ 94 h 653"/>
                <a:gd name="T14" fmla="*/ 446 w 633"/>
                <a:gd name="T15" fmla="*/ 305 h 653"/>
                <a:gd name="T16" fmla="*/ 457 w 633"/>
                <a:gd name="T17" fmla="*/ 321 h 653"/>
                <a:gd name="T18" fmla="*/ 437 w 633"/>
                <a:gd name="T19" fmla="*/ 185 h 653"/>
                <a:gd name="T20" fmla="*/ 408 w 633"/>
                <a:gd name="T21" fmla="*/ 25 h 653"/>
                <a:gd name="T22" fmla="*/ 465 w 633"/>
                <a:gd name="T23" fmla="*/ 461 h 653"/>
                <a:gd name="T24" fmla="*/ 464 w 633"/>
                <a:gd name="T25" fmla="*/ 571 h 653"/>
                <a:gd name="T26" fmla="*/ 411 w 633"/>
                <a:gd name="T27" fmla="*/ 459 h 653"/>
                <a:gd name="T28" fmla="*/ 465 w 633"/>
                <a:gd name="T29" fmla="*/ 653 h 653"/>
                <a:gd name="T30" fmla="*/ 418 w 633"/>
                <a:gd name="T31" fmla="*/ 652 h 653"/>
                <a:gd name="T32" fmla="*/ 465 w 633"/>
                <a:gd name="T33" fmla="*/ 653 h 653"/>
                <a:gd name="T34" fmla="*/ 408 w 633"/>
                <a:gd name="T35" fmla="*/ 125 h 653"/>
                <a:gd name="T36" fmla="*/ 316 w 633"/>
                <a:gd name="T37" fmla="*/ 0 h 653"/>
                <a:gd name="T38" fmla="*/ 406 w 633"/>
                <a:gd name="T39" fmla="*/ 392 h 653"/>
                <a:gd name="T40" fmla="*/ 408 w 633"/>
                <a:gd name="T41" fmla="*/ 456 h 653"/>
                <a:gd name="T42" fmla="*/ 316 w 633"/>
                <a:gd name="T43" fmla="*/ 371 h 653"/>
                <a:gd name="T44" fmla="*/ 408 w 633"/>
                <a:gd name="T45" fmla="*/ 340 h 653"/>
                <a:gd name="T46" fmla="*/ 316 w 633"/>
                <a:gd name="T47" fmla="*/ 653 h 653"/>
                <a:gd name="T48" fmla="*/ 331 w 633"/>
                <a:gd name="T49" fmla="*/ 652 h 653"/>
                <a:gd name="T50" fmla="*/ 370 w 633"/>
                <a:gd name="T51" fmla="*/ 549 h 653"/>
                <a:gd name="T52" fmla="*/ 330 w 633"/>
                <a:gd name="T53" fmla="*/ 562 h 653"/>
                <a:gd name="T54" fmla="*/ 408 w 633"/>
                <a:gd name="T55" fmla="*/ 473 h 653"/>
                <a:gd name="T56" fmla="*/ 408 w 633"/>
                <a:gd name="T57" fmla="*/ 604 h 653"/>
                <a:gd name="T58" fmla="*/ 227 w 633"/>
                <a:gd name="T59" fmla="*/ 395 h 653"/>
                <a:gd name="T60" fmla="*/ 224 w 633"/>
                <a:gd name="T61" fmla="*/ 343 h 653"/>
                <a:gd name="T62" fmla="*/ 315 w 633"/>
                <a:gd name="T63" fmla="*/ 371 h 653"/>
                <a:gd name="T64" fmla="*/ 245 w 633"/>
                <a:gd name="T65" fmla="*/ 415 h 653"/>
                <a:gd name="T66" fmla="*/ 224 w 633"/>
                <a:gd name="T67" fmla="*/ 28 h 653"/>
                <a:gd name="T68" fmla="*/ 224 w 633"/>
                <a:gd name="T69" fmla="*/ 136 h 653"/>
                <a:gd name="T70" fmla="*/ 224 w 633"/>
                <a:gd name="T71" fmla="*/ 653 h 653"/>
                <a:gd name="T72" fmla="*/ 224 w 633"/>
                <a:gd name="T73" fmla="*/ 589 h 653"/>
                <a:gd name="T74" fmla="*/ 298 w 633"/>
                <a:gd name="T75" fmla="*/ 598 h 653"/>
                <a:gd name="T76" fmla="*/ 263 w 633"/>
                <a:gd name="T77" fmla="*/ 551 h 653"/>
                <a:gd name="T78" fmla="*/ 316 w 633"/>
                <a:gd name="T79" fmla="*/ 464 h 653"/>
                <a:gd name="T80" fmla="*/ 301 w 633"/>
                <a:gd name="T81" fmla="*/ 652 h 653"/>
                <a:gd name="T82" fmla="*/ 165 w 633"/>
                <a:gd name="T83" fmla="*/ 462 h 653"/>
                <a:gd name="T84" fmla="*/ 224 w 633"/>
                <a:gd name="T85" fmla="*/ 454 h 653"/>
                <a:gd name="T86" fmla="*/ 224 w 633"/>
                <a:gd name="T87" fmla="*/ 589 h 653"/>
                <a:gd name="T88" fmla="*/ 165 w 633"/>
                <a:gd name="T89" fmla="*/ 540 h 653"/>
                <a:gd name="T90" fmla="*/ 220 w 633"/>
                <a:gd name="T91" fmla="*/ 386 h 653"/>
                <a:gd name="T92" fmla="*/ 165 w 633"/>
                <a:gd name="T93" fmla="*/ 291 h 653"/>
                <a:gd name="T94" fmla="*/ 165 w 633"/>
                <a:gd name="T95" fmla="*/ 194 h 653"/>
                <a:gd name="T96" fmla="*/ 224 w 633"/>
                <a:gd name="T97" fmla="*/ 136 h 653"/>
                <a:gd name="T98" fmla="*/ 193 w 633"/>
                <a:gd name="T99" fmla="*/ 179 h 653"/>
                <a:gd name="T100" fmla="*/ 224 w 633"/>
                <a:gd name="T101" fmla="*/ 343 h 653"/>
                <a:gd name="T102" fmla="*/ 224 w 633"/>
                <a:gd name="T103" fmla="*/ 605 h 653"/>
                <a:gd name="T104" fmla="*/ 165 w 633"/>
                <a:gd name="T105" fmla="*/ 585 h 653"/>
                <a:gd name="T106" fmla="*/ 23 w 633"/>
                <a:gd name="T107" fmla="*/ 653 h 653"/>
                <a:gd name="T108" fmla="*/ 165 w 633"/>
                <a:gd name="T109" fmla="*/ 540 h 653"/>
                <a:gd name="T110" fmla="*/ 165 w 633"/>
                <a:gd name="T111" fmla="*/ 653 h 653"/>
                <a:gd name="T112" fmla="*/ 150 w 633"/>
                <a:gd name="T113" fmla="*/ 302 h 653"/>
                <a:gd name="T114" fmla="*/ 151 w 633"/>
                <a:gd name="T115" fmla="*/ 171 h 653"/>
                <a:gd name="T116" fmla="*/ 165 w 633"/>
                <a:gd name="T117" fmla="*/ 194 h 653"/>
                <a:gd name="T118" fmla="*/ 165 w 633"/>
                <a:gd name="T119" fmla="*/ 316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653">
                  <a:moveTo>
                    <a:pt x="465" y="94"/>
                  </a:moveTo>
                  <a:cubicBezTo>
                    <a:pt x="470" y="108"/>
                    <a:pt x="474" y="123"/>
                    <a:pt x="476" y="141"/>
                  </a:cubicBezTo>
                  <a:cubicBezTo>
                    <a:pt x="478" y="151"/>
                    <a:pt x="480" y="161"/>
                    <a:pt x="481" y="171"/>
                  </a:cubicBezTo>
                  <a:cubicBezTo>
                    <a:pt x="492" y="182"/>
                    <a:pt x="498" y="198"/>
                    <a:pt x="501" y="215"/>
                  </a:cubicBezTo>
                  <a:cubicBezTo>
                    <a:pt x="503" y="230"/>
                    <a:pt x="503" y="246"/>
                    <a:pt x="500" y="261"/>
                  </a:cubicBezTo>
                  <a:cubicBezTo>
                    <a:pt x="496" y="277"/>
                    <a:pt x="491" y="291"/>
                    <a:pt x="482" y="302"/>
                  </a:cubicBezTo>
                  <a:cubicBezTo>
                    <a:pt x="477" y="309"/>
                    <a:pt x="471" y="314"/>
                    <a:pt x="465" y="318"/>
                  </a:cubicBezTo>
                  <a:cubicBezTo>
                    <a:pt x="465" y="293"/>
                    <a:pt x="465" y="293"/>
                    <a:pt x="465" y="293"/>
                  </a:cubicBezTo>
                  <a:cubicBezTo>
                    <a:pt x="478" y="278"/>
                    <a:pt x="485" y="251"/>
                    <a:pt x="483" y="226"/>
                  </a:cubicBezTo>
                  <a:cubicBezTo>
                    <a:pt x="482" y="203"/>
                    <a:pt x="472" y="192"/>
                    <a:pt x="465" y="198"/>
                  </a:cubicBezTo>
                  <a:cubicBezTo>
                    <a:pt x="465" y="94"/>
                    <a:pt x="465" y="94"/>
                    <a:pt x="465" y="94"/>
                  </a:cubicBezTo>
                  <a:close/>
                  <a:moveTo>
                    <a:pt x="465" y="461"/>
                  </a:moveTo>
                  <a:cubicBezTo>
                    <a:pt x="538" y="489"/>
                    <a:pt x="633" y="501"/>
                    <a:pt x="630" y="590"/>
                  </a:cubicBezTo>
                  <a:cubicBezTo>
                    <a:pt x="630" y="610"/>
                    <a:pt x="622" y="632"/>
                    <a:pt x="609" y="653"/>
                  </a:cubicBezTo>
                  <a:cubicBezTo>
                    <a:pt x="465" y="653"/>
                    <a:pt x="465" y="653"/>
                    <a:pt x="465" y="653"/>
                  </a:cubicBezTo>
                  <a:cubicBezTo>
                    <a:pt x="465" y="586"/>
                    <a:pt x="465" y="586"/>
                    <a:pt x="465" y="586"/>
                  </a:cubicBezTo>
                  <a:cubicBezTo>
                    <a:pt x="479" y="581"/>
                    <a:pt x="479" y="581"/>
                    <a:pt x="479" y="581"/>
                  </a:cubicBezTo>
                  <a:cubicBezTo>
                    <a:pt x="465" y="535"/>
                    <a:pt x="465" y="535"/>
                    <a:pt x="465" y="535"/>
                  </a:cubicBezTo>
                  <a:lnTo>
                    <a:pt x="465" y="461"/>
                  </a:lnTo>
                  <a:close/>
                  <a:moveTo>
                    <a:pt x="408" y="25"/>
                  </a:moveTo>
                  <a:cubicBezTo>
                    <a:pt x="432" y="41"/>
                    <a:pt x="453" y="64"/>
                    <a:pt x="465" y="94"/>
                  </a:cubicBezTo>
                  <a:cubicBezTo>
                    <a:pt x="465" y="198"/>
                    <a:pt x="465" y="198"/>
                    <a:pt x="465" y="198"/>
                  </a:cubicBezTo>
                  <a:cubicBezTo>
                    <a:pt x="461" y="202"/>
                    <a:pt x="458" y="211"/>
                    <a:pt x="458" y="227"/>
                  </a:cubicBezTo>
                  <a:cubicBezTo>
                    <a:pt x="458" y="256"/>
                    <a:pt x="453" y="282"/>
                    <a:pt x="446" y="305"/>
                  </a:cubicBezTo>
                  <a:cubicBezTo>
                    <a:pt x="453" y="304"/>
                    <a:pt x="460" y="299"/>
                    <a:pt x="465" y="293"/>
                  </a:cubicBezTo>
                  <a:cubicBezTo>
                    <a:pt x="465" y="318"/>
                    <a:pt x="465" y="318"/>
                    <a:pt x="465" y="318"/>
                  </a:cubicBezTo>
                  <a:cubicBezTo>
                    <a:pt x="463" y="319"/>
                    <a:pt x="460" y="320"/>
                    <a:pt x="457" y="321"/>
                  </a:cubicBezTo>
                  <a:cubicBezTo>
                    <a:pt x="445" y="348"/>
                    <a:pt x="428" y="372"/>
                    <a:pt x="408" y="390"/>
                  </a:cubicBezTo>
                  <a:cubicBezTo>
                    <a:pt x="408" y="340"/>
                    <a:pt x="408" y="340"/>
                    <a:pt x="408" y="340"/>
                  </a:cubicBezTo>
                  <a:cubicBezTo>
                    <a:pt x="437" y="287"/>
                    <a:pt x="436" y="210"/>
                    <a:pt x="437" y="185"/>
                  </a:cubicBezTo>
                  <a:cubicBezTo>
                    <a:pt x="437" y="183"/>
                    <a:pt x="437" y="182"/>
                    <a:pt x="437" y="180"/>
                  </a:cubicBezTo>
                  <a:cubicBezTo>
                    <a:pt x="433" y="161"/>
                    <a:pt x="423" y="142"/>
                    <a:pt x="408" y="125"/>
                  </a:cubicBezTo>
                  <a:cubicBezTo>
                    <a:pt x="408" y="25"/>
                    <a:pt x="408" y="25"/>
                    <a:pt x="408" y="25"/>
                  </a:cubicBezTo>
                  <a:close/>
                  <a:moveTo>
                    <a:pt x="408" y="409"/>
                  </a:moveTo>
                  <a:cubicBezTo>
                    <a:pt x="413" y="429"/>
                    <a:pt x="426" y="445"/>
                    <a:pt x="452" y="456"/>
                  </a:cubicBezTo>
                  <a:cubicBezTo>
                    <a:pt x="456" y="458"/>
                    <a:pt x="461" y="460"/>
                    <a:pt x="465" y="461"/>
                  </a:cubicBezTo>
                  <a:cubicBezTo>
                    <a:pt x="465" y="535"/>
                    <a:pt x="465" y="535"/>
                    <a:pt x="465" y="535"/>
                  </a:cubicBezTo>
                  <a:cubicBezTo>
                    <a:pt x="445" y="472"/>
                    <a:pt x="445" y="472"/>
                    <a:pt x="445" y="472"/>
                  </a:cubicBezTo>
                  <a:cubicBezTo>
                    <a:pt x="464" y="571"/>
                    <a:pt x="464" y="571"/>
                    <a:pt x="464" y="571"/>
                  </a:cubicBezTo>
                  <a:cubicBezTo>
                    <a:pt x="408" y="589"/>
                    <a:pt x="408" y="589"/>
                    <a:pt x="408" y="589"/>
                  </a:cubicBezTo>
                  <a:cubicBezTo>
                    <a:pt x="408" y="473"/>
                    <a:pt x="408" y="473"/>
                    <a:pt x="408" y="473"/>
                  </a:cubicBezTo>
                  <a:cubicBezTo>
                    <a:pt x="409" y="468"/>
                    <a:pt x="410" y="464"/>
                    <a:pt x="411" y="459"/>
                  </a:cubicBezTo>
                  <a:cubicBezTo>
                    <a:pt x="410" y="458"/>
                    <a:pt x="409" y="457"/>
                    <a:pt x="408" y="456"/>
                  </a:cubicBezTo>
                  <a:cubicBezTo>
                    <a:pt x="408" y="409"/>
                    <a:pt x="408" y="409"/>
                    <a:pt x="408" y="409"/>
                  </a:cubicBezTo>
                  <a:close/>
                  <a:moveTo>
                    <a:pt x="465" y="653"/>
                  </a:moveTo>
                  <a:cubicBezTo>
                    <a:pt x="465" y="586"/>
                    <a:pt x="465" y="586"/>
                    <a:pt x="465" y="586"/>
                  </a:cubicBezTo>
                  <a:cubicBezTo>
                    <a:pt x="419" y="601"/>
                    <a:pt x="419" y="601"/>
                    <a:pt x="419" y="601"/>
                  </a:cubicBezTo>
                  <a:cubicBezTo>
                    <a:pt x="418" y="652"/>
                    <a:pt x="418" y="652"/>
                    <a:pt x="418" y="652"/>
                  </a:cubicBezTo>
                  <a:cubicBezTo>
                    <a:pt x="408" y="604"/>
                    <a:pt x="408" y="604"/>
                    <a:pt x="408" y="604"/>
                  </a:cubicBezTo>
                  <a:cubicBezTo>
                    <a:pt x="408" y="653"/>
                    <a:pt x="408" y="653"/>
                    <a:pt x="408" y="653"/>
                  </a:cubicBezTo>
                  <a:lnTo>
                    <a:pt x="465" y="653"/>
                  </a:lnTo>
                  <a:close/>
                  <a:moveTo>
                    <a:pt x="316" y="0"/>
                  </a:moveTo>
                  <a:cubicBezTo>
                    <a:pt x="348" y="0"/>
                    <a:pt x="381" y="8"/>
                    <a:pt x="408" y="25"/>
                  </a:cubicBezTo>
                  <a:cubicBezTo>
                    <a:pt x="408" y="125"/>
                    <a:pt x="408" y="125"/>
                    <a:pt x="408" y="125"/>
                  </a:cubicBezTo>
                  <a:cubicBezTo>
                    <a:pt x="398" y="114"/>
                    <a:pt x="386" y="104"/>
                    <a:pt x="373" y="96"/>
                  </a:cubicBezTo>
                  <a:cubicBezTo>
                    <a:pt x="355" y="110"/>
                    <a:pt x="336" y="118"/>
                    <a:pt x="316" y="123"/>
                  </a:cubicBezTo>
                  <a:cubicBezTo>
                    <a:pt x="316" y="0"/>
                    <a:pt x="316" y="0"/>
                    <a:pt x="316" y="0"/>
                  </a:cubicBezTo>
                  <a:close/>
                  <a:moveTo>
                    <a:pt x="408" y="390"/>
                  </a:moveTo>
                  <a:cubicBezTo>
                    <a:pt x="406" y="392"/>
                    <a:pt x="406" y="392"/>
                    <a:pt x="406" y="392"/>
                  </a:cubicBezTo>
                  <a:cubicBezTo>
                    <a:pt x="406" y="392"/>
                    <a:pt x="406" y="392"/>
                    <a:pt x="406" y="392"/>
                  </a:cubicBezTo>
                  <a:cubicBezTo>
                    <a:pt x="405" y="393"/>
                    <a:pt x="405" y="393"/>
                    <a:pt x="405" y="393"/>
                  </a:cubicBezTo>
                  <a:cubicBezTo>
                    <a:pt x="405" y="398"/>
                    <a:pt x="406" y="404"/>
                    <a:pt x="408" y="409"/>
                  </a:cubicBezTo>
                  <a:cubicBezTo>
                    <a:pt x="408" y="456"/>
                    <a:pt x="408" y="456"/>
                    <a:pt x="408" y="456"/>
                  </a:cubicBezTo>
                  <a:cubicBezTo>
                    <a:pt x="397" y="444"/>
                    <a:pt x="391" y="431"/>
                    <a:pt x="386" y="415"/>
                  </a:cubicBezTo>
                  <a:cubicBezTo>
                    <a:pt x="365" y="437"/>
                    <a:pt x="340" y="447"/>
                    <a:pt x="316" y="447"/>
                  </a:cubicBezTo>
                  <a:cubicBezTo>
                    <a:pt x="316" y="371"/>
                    <a:pt x="316" y="371"/>
                    <a:pt x="316" y="371"/>
                  </a:cubicBezTo>
                  <a:cubicBezTo>
                    <a:pt x="328" y="372"/>
                    <a:pt x="330" y="393"/>
                    <a:pt x="338" y="394"/>
                  </a:cubicBezTo>
                  <a:cubicBezTo>
                    <a:pt x="356" y="393"/>
                    <a:pt x="379" y="376"/>
                    <a:pt x="391" y="364"/>
                  </a:cubicBezTo>
                  <a:cubicBezTo>
                    <a:pt x="397" y="357"/>
                    <a:pt x="403" y="349"/>
                    <a:pt x="408" y="340"/>
                  </a:cubicBezTo>
                  <a:cubicBezTo>
                    <a:pt x="408" y="390"/>
                    <a:pt x="408" y="390"/>
                    <a:pt x="408" y="390"/>
                  </a:cubicBezTo>
                  <a:close/>
                  <a:moveTo>
                    <a:pt x="408" y="653"/>
                  </a:moveTo>
                  <a:cubicBezTo>
                    <a:pt x="316" y="653"/>
                    <a:pt x="316" y="653"/>
                    <a:pt x="316" y="653"/>
                  </a:cubicBezTo>
                  <a:cubicBezTo>
                    <a:pt x="316" y="652"/>
                    <a:pt x="316" y="652"/>
                    <a:pt x="316" y="652"/>
                  </a:cubicBezTo>
                  <a:cubicBezTo>
                    <a:pt x="331" y="652"/>
                    <a:pt x="331" y="652"/>
                    <a:pt x="331" y="652"/>
                  </a:cubicBezTo>
                  <a:cubicBezTo>
                    <a:pt x="331" y="652"/>
                    <a:pt x="331" y="652"/>
                    <a:pt x="331" y="652"/>
                  </a:cubicBezTo>
                  <a:cubicBezTo>
                    <a:pt x="316" y="652"/>
                    <a:pt x="316" y="652"/>
                    <a:pt x="316" y="652"/>
                  </a:cubicBezTo>
                  <a:cubicBezTo>
                    <a:pt x="316" y="464"/>
                    <a:pt x="316" y="464"/>
                    <a:pt x="316" y="464"/>
                  </a:cubicBezTo>
                  <a:cubicBezTo>
                    <a:pt x="370" y="549"/>
                    <a:pt x="370" y="549"/>
                    <a:pt x="370" y="549"/>
                  </a:cubicBezTo>
                  <a:cubicBezTo>
                    <a:pt x="370" y="550"/>
                    <a:pt x="369" y="550"/>
                    <a:pt x="368" y="548"/>
                  </a:cubicBezTo>
                  <a:cubicBezTo>
                    <a:pt x="360" y="537"/>
                    <a:pt x="354" y="533"/>
                    <a:pt x="348" y="534"/>
                  </a:cubicBezTo>
                  <a:cubicBezTo>
                    <a:pt x="341" y="548"/>
                    <a:pt x="335" y="557"/>
                    <a:pt x="330" y="562"/>
                  </a:cubicBezTo>
                  <a:cubicBezTo>
                    <a:pt x="336" y="567"/>
                    <a:pt x="338" y="588"/>
                    <a:pt x="331" y="598"/>
                  </a:cubicBezTo>
                  <a:cubicBezTo>
                    <a:pt x="334" y="610"/>
                    <a:pt x="341" y="620"/>
                    <a:pt x="342" y="641"/>
                  </a:cubicBezTo>
                  <a:cubicBezTo>
                    <a:pt x="376" y="600"/>
                    <a:pt x="396" y="527"/>
                    <a:pt x="408" y="473"/>
                  </a:cubicBezTo>
                  <a:cubicBezTo>
                    <a:pt x="408" y="589"/>
                    <a:pt x="408" y="589"/>
                    <a:pt x="408" y="589"/>
                  </a:cubicBezTo>
                  <a:cubicBezTo>
                    <a:pt x="405" y="590"/>
                    <a:pt x="405" y="590"/>
                    <a:pt x="405" y="590"/>
                  </a:cubicBezTo>
                  <a:cubicBezTo>
                    <a:pt x="408" y="604"/>
                    <a:pt x="408" y="604"/>
                    <a:pt x="408" y="604"/>
                  </a:cubicBezTo>
                  <a:lnTo>
                    <a:pt x="408" y="653"/>
                  </a:lnTo>
                  <a:close/>
                  <a:moveTo>
                    <a:pt x="224" y="409"/>
                  </a:moveTo>
                  <a:cubicBezTo>
                    <a:pt x="226" y="405"/>
                    <a:pt x="227" y="400"/>
                    <a:pt x="227" y="395"/>
                  </a:cubicBezTo>
                  <a:cubicBezTo>
                    <a:pt x="226" y="394"/>
                    <a:pt x="225" y="393"/>
                    <a:pt x="224" y="392"/>
                  </a:cubicBezTo>
                  <a:cubicBezTo>
                    <a:pt x="224" y="392"/>
                    <a:pt x="224" y="392"/>
                    <a:pt x="224" y="392"/>
                  </a:cubicBezTo>
                  <a:cubicBezTo>
                    <a:pt x="224" y="343"/>
                    <a:pt x="224" y="343"/>
                    <a:pt x="224" y="343"/>
                  </a:cubicBezTo>
                  <a:cubicBezTo>
                    <a:pt x="229" y="351"/>
                    <a:pt x="234" y="358"/>
                    <a:pt x="239" y="364"/>
                  </a:cubicBezTo>
                  <a:cubicBezTo>
                    <a:pt x="251" y="376"/>
                    <a:pt x="274" y="393"/>
                    <a:pt x="292" y="394"/>
                  </a:cubicBezTo>
                  <a:cubicBezTo>
                    <a:pt x="300" y="393"/>
                    <a:pt x="302" y="371"/>
                    <a:pt x="315" y="371"/>
                  </a:cubicBezTo>
                  <a:cubicBezTo>
                    <a:pt x="315" y="371"/>
                    <a:pt x="316" y="371"/>
                    <a:pt x="316" y="371"/>
                  </a:cubicBezTo>
                  <a:cubicBezTo>
                    <a:pt x="316" y="447"/>
                    <a:pt x="316" y="447"/>
                    <a:pt x="316" y="447"/>
                  </a:cubicBezTo>
                  <a:cubicBezTo>
                    <a:pt x="288" y="447"/>
                    <a:pt x="261" y="435"/>
                    <a:pt x="245" y="415"/>
                  </a:cubicBezTo>
                  <a:cubicBezTo>
                    <a:pt x="241" y="430"/>
                    <a:pt x="235" y="442"/>
                    <a:pt x="224" y="454"/>
                  </a:cubicBezTo>
                  <a:cubicBezTo>
                    <a:pt x="224" y="409"/>
                    <a:pt x="224" y="409"/>
                    <a:pt x="224" y="409"/>
                  </a:cubicBezTo>
                  <a:close/>
                  <a:moveTo>
                    <a:pt x="224" y="28"/>
                  </a:moveTo>
                  <a:cubicBezTo>
                    <a:pt x="252" y="10"/>
                    <a:pt x="284" y="1"/>
                    <a:pt x="316" y="0"/>
                  </a:cubicBezTo>
                  <a:cubicBezTo>
                    <a:pt x="316" y="123"/>
                    <a:pt x="316" y="123"/>
                    <a:pt x="316" y="123"/>
                  </a:cubicBezTo>
                  <a:cubicBezTo>
                    <a:pt x="282" y="132"/>
                    <a:pt x="248" y="130"/>
                    <a:pt x="224" y="136"/>
                  </a:cubicBezTo>
                  <a:cubicBezTo>
                    <a:pt x="224" y="28"/>
                    <a:pt x="224" y="28"/>
                    <a:pt x="224" y="28"/>
                  </a:cubicBezTo>
                  <a:close/>
                  <a:moveTo>
                    <a:pt x="316" y="653"/>
                  </a:moveTo>
                  <a:cubicBezTo>
                    <a:pt x="224" y="653"/>
                    <a:pt x="224" y="653"/>
                    <a:pt x="224" y="653"/>
                  </a:cubicBezTo>
                  <a:cubicBezTo>
                    <a:pt x="224" y="605"/>
                    <a:pt x="224" y="605"/>
                    <a:pt x="224" y="605"/>
                  </a:cubicBezTo>
                  <a:cubicBezTo>
                    <a:pt x="227" y="590"/>
                    <a:pt x="227" y="590"/>
                    <a:pt x="227" y="590"/>
                  </a:cubicBezTo>
                  <a:cubicBezTo>
                    <a:pt x="224" y="589"/>
                    <a:pt x="224" y="589"/>
                    <a:pt x="224" y="589"/>
                  </a:cubicBezTo>
                  <a:cubicBezTo>
                    <a:pt x="224" y="472"/>
                    <a:pt x="224" y="472"/>
                    <a:pt x="224" y="472"/>
                  </a:cubicBezTo>
                  <a:cubicBezTo>
                    <a:pt x="236" y="525"/>
                    <a:pt x="255" y="596"/>
                    <a:pt x="288" y="638"/>
                  </a:cubicBezTo>
                  <a:cubicBezTo>
                    <a:pt x="289" y="619"/>
                    <a:pt x="296" y="609"/>
                    <a:pt x="298" y="598"/>
                  </a:cubicBezTo>
                  <a:cubicBezTo>
                    <a:pt x="292" y="588"/>
                    <a:pt x="294" y="567"/>
                    <a:pt x="299" y="562"/>
                  </a:cubicBezTo>
                  <a:cubicBezTo>
                    <a:pt x="294" y="555"/>
                    <a:pt x="288" y="548"/>
                    <a:pt x="282" y="536"/>
                  </a:cubicBezTo>
                  <a:cubicBezTo>
                    <a:pt x="277" y="536"/>
                    <a:pt x="270" y="540"/>
                    <a:pt x="263" y="551"/>
                  </a:cubicBezTo>
                  <a:cubicBezTo>
                    <a:pt x="262" y="551"/>
                    <a:pt x="262" y="552"/>
                    <a:pt x="262" y="552"/>
                  </a:cubicBezTo>
                  <a:cubicBezTo>
                    <a:pt x="314" y="460"/>
                    <a:pt x="314" y="460"/>
                    <a:pt x="314" y="460"/>
                  </a:cubicBezTo>
                  <a:cubicBezTo>
                    <a:pt x="316" y="464"/>
                    <a:pt x="316" y="464"/>
                    <a:pt x="316" y="464"/>
                  </a:cubicBezTo>
                  <a:cubicBezTo>
                    <a:pt x="316" y="652"/>
                    <a:pt x="316" y="652"/>
                    <a:pt x="316" y="652"/>
                  </a:cubicBezTo>
                  <a:cubicBezTo>
                    <a:pt x="301" y="652"/>
                    <a:pt x="301" y="652"/>
                    <a:pt x="301" y="652"/>
                  </a:cubicBezTo>
                  <a:cubicBezTo>
                    <a:pt x="301" y="652"/>
                    <a:pt x="301" y="652"/>
                    <a:pt x="301" y="652"/>
                  </a:cubicBezTo>
                  <a:cubicBezTo>
                    <a:pt x="316" y="652"/>
                    <a:pt x="316" y="652"/>
                    <a:pt x="316" y="652"/>
                  </a:cubicBezTo>
                  <a:lnTo>
                    <a:pt x="316" y="653"/>
                  </a:lnTo>
                  <a:close/>
                  <a:moveTo>
                    <a:pt x="165" y="462"/>
                  </a:moveTo>
                  <a:cubicBezTo>
                    <a:pt x="170" y="460"/>
                    <a:pt x="175" y="458"/>
                    <a:pt x="180" y="456"/>
                  </a:cubicBezTo>
                  <a:cubicBezTo>
                    <a:pt x="206" y="445"/>
                    <a:pt x="219" y="429"/>
                    <a:pt x="224" y="409"/>
                  </a:cubicBezTo>
                  <a:cubicBezTo>
                    <a:pt x="224" y="454"/>
                    <a:pt x="224" y="454"/>
                    <a:pt x="224" y="454"/>
                  </a:cubicBezTo>
                  <a:cubicBezTo>
                    <a:pt x="223" y="455"/>
                    <a:pt x="222" y="456"/>
                    <a:pt x="221" y="457"/>
                  </a:cubicBezTo>
                  <a:cubicBezTo>
                    <a:pt x="222" y="462"/>
                    <a:pt x="223" y="467"/>
                    <a:pt x="224" y="472"/>
                  </a:cubicBezTo>
                  <a:cubicBezTo>
                    <a:pt x="224" y="589"/>
                    <a:pt x="224" y="589"/>
                    <a:pt x="224" y="589"/>
                  </a:cubicBezTo>
                  <a:cubicBezTo>
                    <a:pt x="168" y="571"/>
                    <a:pt x="168" y="571"/>
                    <a:pt x="168" y="571"/>
                  </a:cubicBezTo>
                  <a:cubicBezTo>
                    <a:pt x="183" y="478"/>
                    <a:pt x="183" y="478"/>
                    <a:pt x="183" y="478"/>
                  </a:cubicBezTo>
                  <a:cubicBezTo>
                    <a:pt x="165" y="540"/>
                    <a:pt x="165" y="540"/>
                    <a:pt x="165" y="540"/>
                  </a:cubicBezTo>
                  <a:cubicBezTo>
                    <a:pt x="165" y="462"/>
                    <a:pt x="165" y="462"/>
                    <a:pt x="165" y="462"/>
                  </a:cubicBezTo>
                  <a:close/>
                  <a:moveTo>
                    <a:pt x="224" y="392"/>
                  </a:moveTo>
                  <a:cubicBezTo>
                    <a:pt x="223" y="390"/>
                    <a:pt x="222" y="388"/>
                    <a:pt x="220" y="386"/>
                  </a:cubicBezTo>
                  <a:cubicBezTo>
                    <a:pt x="202" y="369"/>
                    <a:pt x="186" y="346"/>
                    <a:pt x="175" y="321"/>
                  </a:cubicBezTo>
                  <a:cubicBezTo>
                    <a:pt x="171" y="320"/>
                    <a:pt x="168" y="318"/>
                    <a:pt x="165" y="316"/>
                  </a:cubicBezTo>
                  <a:cubicBezTo>
                    <a:pt x="165" y="291"/>
                    <a:pt x="165" y="291"/>
                    <a:pt x="165" y="291"/>
                  </a:cubicBezTo>
                  <a:cubicBezTo>
                    <a:pt x="170" y="297"/>
                    <a:pt x="175" y="301"/>
                    <a:pt x="182" y="304"/>
                  </a:cubicBezTo>
                  <a:cubicBezTo>
                    <a:pt x="176" y="281"/>
                    <a:pt x="176" y="255"/>
                    <a:pt x="176" y="225"/>
                  </a:cubicBezTo>
                  <a:cubicBezTo>
                    <a:pt x="176" y="200"/>
                    <a:pt x="171" y="192"/>
                    <a:pt x="165" y="194"/>
                  </a:cubicBezTo>
                  <a:cubicBezTo>
                    <a:pt x="165" y="99"/>
                    <a:pt x="165" y="99"/>
                    <a:pt x="165" y="99"/>
                  </a:cubicBezTo>
                  <a:cubicBezTo>
                    <a:pt x="178" y="68"/>
                    <a:pt x="199" y="44"/>
                    <a:pt x="224" y="28"/>
                  </a:cubicBezTo>
                  <a:cubicBezTo>
                    <a:pt x="224" y="136"/>
                    <a:pt x="224" y="136"/>
                    <a:pt x="224" y="136"/>
                  </a:cubicBezTo>
                  <a:cubicBezTo>
                    <a:pt x="207" y="141"/>
                    <a:pt x="195" y="149"/>
                    <a:pt x="193" y="168"/>
                  </a:cubicBezTo>
                  <a:cubicBezTo>
                    <a:pt x="193" y="170"/>
                    <a:pt x="193" y="173"/>
                    <a:pt x="193" y="176"/>
                  </a:cubicBezTo>
                  <a:cubicBezTo>
                    <a:pt x="193" y="177"/>
                    <a:pt x="193" y="178"/>
                    <a:pt x="193" y="179"/>
                  </a:cubicBezTo>
                  <a:cubicBezTo>
                    <a:pt x="193" y="178"/>
                    <a:pt x="193" y="178"/>
                    <a:pt x="193" y="178"/>
                  </a:cubicBezTo>
                  <a:cubicBezTo>
                    <a:pt x="193" y="181"/>
                    <a:pt x="193" y="183"/>
                    <a:pt x="193" y="185"/>
                  </a:cubicBezTo>
                  <a:cubicBezTo>
                    <a:pt x="194" y="211"/>
                    <a:pt x="193" y="290"/>
                    <a:pt x="224" y="343"/>
                  </a:cubicBezTo>
                  <a:cubicBezTo>
                    <a:pt x="224" y="392"/>
                    <a:pt x="224" y="392"/>
                    <a:pt x="224" y="392"/>
                  </a:cubicBezTo>
                  <a:close/>
                  <a:moveTo>
                    <a:pt x="224" y="653"/>
                  </a:moveTo>
                  <a:cubicBezTo>
                    <a:pt x="224" y="605"/>
                    <a:pt x="224" y="605"/>
                    <a:pt x="224" y="605"/>
                  </a:cubicBezTo>
                  <a:cubicBezTo>
                    <a:pt x="214" y="652"/>
                    <a:pt x="214" y="652"/>
                    <a:pt x="214" y="652"/>
                  </a:cubicBezTo>
                  <a:cubicBezTo>
                    <a:pt x="213" y="601"/>
                    <a:pt x="213" y="601"/>
                    <a:pt x="213" y="601"/>
                  </a:cubicBezTo>
                  <a:cubicBezTo>
                    <a:pt x="165" y="585"/>
                    <a:pt x="165" y="585"/>
                    <a:pt x="165" y="585"/>
                  </a:cubicBezTo>
                  <a:cubicBezTo>
                    <a:pt x="165" y="653"/>
                    <a:pt x="165" y="653"/>
                    <a:pt x="165" y="653"/>
                  </a:cubicBezTo>
                  <a:lnTo>
                    <a:pt x="224" y="653"/>
                  </a:lnTo>
                  <a:close/>
                  <a:moveTo>
                    <a:pt x="23" y="653"/>
                  </a:moveTo>
                  <a:cubicBezTo>
                    <a:pt x="11" y="632"/>
                    <a:pt x="3" y="610"/>
                    <a:pt x="2" y="590"/>
                  </a:cubicBezTo>
                  <a:cubicBezTo>
                    <a:pt x="0" y="502"/>
                    <a:pt x="92" y="489"/>
                    <a:pt x="165" y="462"/>
                  </a:cubicBezTo>
                  <a:cubicBezTo>
                    <a:pt x="165" y="540"/>
                    <a:pt x="165" y="540"/>
                    <a:pt x="165" y="540"/>
                  </a:cubicBezTo>
                  <a:cubicBezTo>
                    <a:pt x="153" y="581"/>
                    <a:pt x="153" y="581"/>
                    <a:pt x="153" y="581"/>
                  </a:cubicBezTo>
                  <a:cubicBezTo>
                    <a:pt x="165" y="585"/>
                    <a:pt x="165" y="585"/>
                    <a:pt x="165" y="585"/>
                  </a:cubicBezTo>
                  <a:cubicBezTo>
                    <a:pt x="165" y="653"/>
                    <a:pt x="165" y="653"/>
                    <a:pt x="165" y="653"/>
                  </a:cubicBezTo>
                  <a:cubicBezTo>
                    <a:pt x="23" y="653"/>
                    <a:pt x="23" y="653"/>
                    <a:pt x="23" y="653"/>
                  </a:cubicBezTo>
                  <a:close/>
                  <a:moveTo>
                    <a:pt x="165" y="316"/>
                  </a:moveTo>
                  <a:cubicBezTo>
                    <a:pt x="160" y="313"/>
                    <a:pt x="155" y="308"/>
                    <a:pt x="150" y="302"/>
                  </a:cubicBezTo>
                  <a:cubicBezTo>
                    <a:pt x="142" y="291"/>
                    <a:pt x="136" y="277"/>
                    <a:pt x="133" y="261"/>
                  </a:cubicBezTo>
                  <a:cubicBezTo>
                    <a:pt x="130" y="246"/>
                    <a:pt x="129" y="230"/>
                    <a:pt x="131" y="215"/>
                  </a:cubicBezTo>
                  <a:cubicBezTo>
                    <a:pt x="134" y="198"/>
                    <a:pt x="141" y="182"/>
                    <a:pt x="151" y="171"/>
                  </a:cubicBezTo>
                  <a:cubicBezTo>
                    <a:pt x="151" y="168"/>
                    <a:pt x="152" y="165"/>
                    <a:pt x="152" y="163"/>
                  </a:cubicBezTo>
                  <a:cubicBezTo>
                    <a:pt x="153" y="139"/>
                    <a:pt x="158" y="118"/>
                    <a:pt x="165" y="99"/>
                  </a:cubicBezTo>
                  <a:cubicBezTo>
                    <a:pt x="165" y="194"/>
                    <a:pt x="165" y="194"/>
                    <a:pt x="165" y="194"/>
                  </a:cubicBezTo>
                  <a:cubicBezTo>
                    <a:pt x="158" y="196"/>
                    <a:pt x="150" y="211"/>
                    <a:pt x="149" y="225"/>
                  </a:cubicBezTo>
                  <a:cubicBezTo>
                    <a:pt x="147" y="251"/>
                    <a:pt x="153" y="276"/>
                    <a:pt x="165" y="291"/>
                  </a:cubicBezTo>
                  <a:lnTo>
                    <a:pt x="165" y="3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2">
              <a:extLst>
                <a:ext uri="{FF2B5EF4-FFF2-40B4-BE49-F238E27FC236}">
                  <a16:creationId xmlns:a16="http://schemas.microsoft.com/office/drawing/2014/main" id="{9EC5CF19-2F89-DD44-B416-8D93DB42FDD4}"/>
                </a:ext>
              </a:extLst>
            </p:cNvPr>
            <p:cNvSpPr>
              <a:spLocks noEditPoints="1"/>
            </p:cNvSpPr>
            <p:nvPr/>
          </p:nvSpPr>
          <p:spPr bwMode="auto">
            <a:xfrm>
              <a:off x="3786" y="2743"/>
              <a:ext cx="1312" cy="1365"/>
            </a:xfrm>
            <a:custGeom>
              <a:avLst/>
              <a:gdLst>
                <a:gd name="T0" fmla="*/ 631 w 633"/>
                <a:gd name="T1" fmla="*/ 595 h 658"/>
                <a:gd name="T2" fmla="*/ 497 w 633"/>
                <a:gd name="T3" fmla="*/ 493 h 658"/>
                <a:gd name="T4" fmla="*/ 581 w 633"/>
                <a:gd name="T5" fmla="*/ 658 h 658"/>
                <a:gd name="T6" fmla="*/ 462 w 633"/>
                <a:gd name="T7" fmla="*/ 490 h 658"/>
                <a:gd name="T8" fmla="*/ 468 w 633"/>
                <a:gd name="T9" fmla="*/ 439 h 658"/>
                <a:gd name="T10" fmla="*/ 462 w 633"/>
                <a:gd name="T11" fmla="*/ 409 h 658"/>
                <a:gd name="T12" fmla="*/ 462 w 633"/>
                <a:gd name="T13" fmla="*/ 44 h 658"/>
                <a:gd name="T14" fmla="*/ 462 w 633"/>
                <a:gd name="T15" fmla="*/ 302 h 658"/>
                <a:gd name="T16" fmla="*/ 319 w 633"/>
                <a:gd name="T17" fmla="*/ 7 h 658"/>
                <a:gd name="T18" fmla="*/ 407 w 633"/>
                <a:gd name="T19" fmla="*/ 188 h 658"/>
                <a:gd name="T20" fmla="*/ 388 w 633"/>
                <a:gd name="T21" fmla="*/ 315 h 658"/>
                <a:gd name="T22" fmla="*/ 378 w 633"/>
                <a:gd name="T23" fmla="*/ 357 h 658"/>
                <a:gd name="T24" fmla="*/ 319 w 633"/>
                <a:gd name="T25" fmla="*/ 476 h 658"/>
                <a:gd name="T26" fmla="*/ 334 w 633"/>
                <a:gd name="T27" fmla="*/ 607 h 658"/>
                <a:gd name="T28" fmla="*/ 332 w 633"/>
                <a:gd name="T29" fmla="*/ 567 h 658"/>
                <a:gd name="T30" fmla="*/ 373 w 633"/>
                <a:gd name="T31" fmla="*/ 559 h 658"/>
                <a:gd name="T32" fmla="*/ 406 w 633"/>
                <a:gd name="T33" fmla="*/ 579 h 658"/>
                <a:gd name="T34" fmla="*/ 462 w 633"/>
                <a:gd name="T35" fmla="*/ 465 h 658"/>
                <a:gd name="T36" fmla="*/ 462 w 633"/>
                <a:gd name="T37" fmla="*/ 446 h 658"/>
                <a:gd name="T38" fmla="*/ 462 w 633"/>
                <a:gd name="T39" fmla="*/ 409 h 658"/>
                <a:gd name="T40" fmla="*/ 447 w 633"/>
                <a:gd name="T41" fmla="*/ 235 h 658"/>
                <a:gd name="T42" fmla="*/ 363 w 633"/>
                <a:gd name="T43" fmla="*/ 16 h 658"/>
                <a:gd name="T44" fmla="*/ 412 w 633"/>
                <a:gd name="T45" fmla="*/ 584 h 658"/>
                <a:gd name="T46" fmla="*/ 462 w 633"/>
                <a:gd name="T47" fmla="*/ 658 h 658"/>
                <a:gd name="T48" fmla="*/ 171 w 633"/>
                <a:gd name="T49" fmla="*/ 66 h 658"/>
                <a:gd name="T50" fmla="*/ 185 w 633"/>
                <a:gd name="T51" fmla="*/ 310 h 658"/>
                <a:gd name="T52" fmla="*/ 178 w 633"/>
                <a:gd name="T53" fmla="*/ 402 h 658"/>
                <a:gd name="T54" fmla="*/ 196 w 633"/>
                <a:gd name="T55" fmla="*/ 453 h 658"/>
                <a:gd name="T56" fmla="*/ 171 w 633"/>
                <a:gd name="T57" fmla="*/ 484 h 658"/>
                <a:gd name="T58" fmla="*/ 318 w 633"/>
                <a:gd name="T59" fmla="*/ 632 h 658"/>
                <a:gd name="T60" fmla="*/ 318 w 633"/>
                <a:gd name="T61" fmla="*/ 499 h 658"/>
                <a:gd name="T62" fmla="*/ 287 w 633"/>
                <a:gd name="T63" fmla="*/ 548 h 658"/>
                <a:gd name="T64" fmla="*/ 300 w 633"/>
                <a:gd name="T65" fmla="*/ 606 h 658"/>
                <a:gd name="T66" fmla="*/ 235 w 633"/>
                <a:gd name="T67" fmla="*/ 445 h 658"/>
                <a:gd name="T68" fmla="*/ 317 w 633"/>
                <a:gd name="T69" fmla="*/ 389 h 658"/>
                <a:gd name="T70" fmla="*/ 319 w 633"/>
                <a:gd name="T71" fmla="*/ 322 h 658"/>
                <a:gd name="T72" fmla="*/ 243 w 633"/>
                <a:gd name="T73" fmla="*/ 315 h 658"/>
                <a:gd name="T74" fmla="*/ 233 w 633"/>
                <a:gd name="T75" fmla="*/ 196 h 658"/>
                <a:gd name="T76" fmla="*/ 171 w 633"/>
                <a:gd name="T77" fmla="*/ 658 h 658"/>
                <a:gd name="T78" fmla="*/ 224 w 633"/>
                <a:gd name="T79" fmla="*/ 584 h 658"/>
                <a:gd name="T80" fmla="*/ 319 w 633"/>
                <a:gd name="T81" fmla="*/ 640 h 658"/>
                <a:gd name="T82" fmla="*/ 171 w 633"/>
                <a:gd name="T83" fmla="*/ 658 h 658"/>
                <a:gd name="T84" fmla="*/ 127 w 633"/>
                <a:gd name="T85" fmla="*/ 398 h 658"/>
                <a:gd name="T86" fmla="*/ 158 w 633"/>
                <a:gd name="T87" fmla="*/ 283 h 658"/>
                <a:gd name="T88" fmla="*/ 171 w 633"/>
                <a:gd name="T89" fmla="*/ 434 h 658"/>
                <a:gd name="T90" fmla="*/ 171 w 633"/>
                <a:gd name="T91" fmla="*/ 434 h 658"/>
                <a:gd name="T92" fmla="*/ 24 w 633"/>
                <a:gd name="T93" fmla="*/ 658 h 658"/>
                <a:gd name="T94" fmla="*/ 144 w 633"/>
                <a:gd name="T95" fmla="*/ 501 h 658"/>
                <a:gd name="T96" fmla="*/ 48 w 633"/>
                <a:gd name="T97" fmla="*/ 658 h 658"/>
                <a:gd name="T98" fmla="*/ 171 w 633"/>
                <a:gd name="T99" fmla="*/ 484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3" h="658">
                  <a:moveTo>
                    <a:pt x="462" y="658"/>
                  </a:moveTo>
                  <a:cubicBezTo>
                    <a:pt x="610" y="658"/>
                    <a:pt x="610" y="658"/>
                    <a:pt x="610" y="658"/>
                  </a:cubicBezTo>
                  <a:cubicBezTo>
                    <a:pt x="622" y="637"/>
                    <a:pt x="630" y="615"/>
                    <a:pt x="631" y="595"/>
                  </a:cubicBezTo>
                  <a:cubicBezTo>
                    <a:pt x="633" y="505"/>
                    <a:pt x="536" y="493"/>
                    <a:pt x="462" y="465"/>
                  </a:cubicBezTo>
                  <a:cubicBezTo>
                    <a:pt x="462" y="481"/>
                    <a:pt x="462" y="481"/>
                    <a:pt x="462" y="481"/>
                  </a:cubicBezTo>
                  <a:cubicBezTo>
                    <a:pt x="473" y="485"/>
                    <a:pt x="487" y="490"/>
                    <a:pt x="497" y="493"/>
                  </a:cubicBezTo>
                  <a:cubicBezTo>
                    <a:pt x="542" y="508"/>
                    <a:pt x="588" y="523"/>
                    <a:pt x="610" y="562"/>
                  </a:cubicBezTo>
                  <a:cubicBezTo>
                    <a:pt x="626" y="590"/>
                    <a:pt x="610" y="627"/>
                    <a:pt x="590" y="658"/>
                  </a:cubicBezTo>
                  <a:cubicBezTo>
                    <a:pt x="581" y="658"/>
                    <a:pt x="581" y="658"/>
                    <a:pt x="581" y="658"/>
                  </a:cubicBezTo>
                  <a:cubicBezTo>
                    <a:pt x="601" y="628"/>
                    <a:pt x="618" y="592"/>
                    <a:pt x="604" y="566"/>
                  </a:cubicBezTo>
                  <a:cubicBezTo>
                    <a:pt x="583" y="530"/>
                    <a:pt x="539" y="515"/>
                    <a:pt x="495" y="501"/>
                  </a:cubicBezTo>
                  <a:cubicBezTo>
                    <a:pt x="484" y="497"/>
                    <a:pt x="473" y="494"/>
                    <a:pt x="462" y="490"/>
                  </a:cubicBezTo>
                  <a:cubicBezTo>
                    <a:pt x="462" y="658"/>
                    <a:pt x="462" y="658"/>
                    <a:pt x="462" y="658"/>
                  </a:cubicBezTo>
                  <a:close/>
                  <a:moveTo>
                    <a:pt x="462" y="446"/>
                  </a:moveTo>
                  <a:cubicBezTo>
                    <a:pt x="464" y="444"/>
                    <a:pt x="467" y="441"/>
                    <a:pt x="468" y="439"/>
                  </a:cubicBezTo>
                  <a:cubicBezTo>
                    <a:pt x="466" y="438"/>
                    <a:pt x="464" y="436"/>
                    <a:pt x="462" y="435"/>
                  </a:cubicBezTo>
                  <a:cubicBezTo>
                    <a:pt x="462" y="446"/>
                    <a:pt x="462" y="446"/>
                    <a:pt x="462" y="446"/>
                  </a:cubicBezTo>
                  <a:close/>
                  <a:moveTo>
                    <a:pt x="462" y="409"/>
                  </a:moveTo>
                  <a:cubicBezTo>
                    <a:pt x="473" y="414"/>
                    <a:pt x="489" y="410"/>
                    <a:pt x="504" y="398"/>
                  </a:cubicBezTo>
                  <a:cubicBezTo>
                    <a:pt x="467" y="398"/>
                    <a:pt x="469" y="342"/>
                    <a:pt x="495" y="257"/>
                  </a:cubicBezTo>
                  <a:cubicBezTo>
                    <a:pt x="515" y="189"/>
                    <a:pt x="518" y="92"/>
                    <a:pt x="462" y="44"/>
                  </a:cubicBezTo>
                  <a:cubicBezTo>
                    <a:pt x="462" y="252"/>
                    <a:pt x="462" y="252"/>
                    <a:pt x="462" y="252"/>
                  </a:cubicBezTo>
                  <a:cubicBezTo>
                    <a:pt x="472" y="261"/>
                    <a:pt x="480" y="267"/>
                    <a:pt x="476" y="281"/>
                  </a:cubicBezTo>
                  <a:cubicBezTo>
                    <a:pt x="472" y="289"/>
                    <a:pt x="468" y="297"/>
                    <a:pt x="462" y="302"/>
                  </a:cubicBezTo>
                  <a:lnTo>
                    <a:pt x="462" y="409"/>
                  </a:lnTo>
                  <a:close/>
                  <a:moveTo>
                    <a:pt x="363" y="16"/>
                  </a:moveTo>
                  <a:cubicBezTo>
                    <a:pt x="348" y="11"/>
                    <a:pt x="333" y="9"/>
                    <a:pt x="319" y="7"/>
                  </a:cubicBezTo>
                  <a:cubicBezTo>
                    <a:pt x="319" y="135"/>
                    <a:pt x="319" y="135"/>
                    <a:pt x="319" y="135"/>
                  </a:cubicBezTo>
                  <a:cubicBezTo>
                    <a:pt x="326" y="129"/>
                    <a:pt x="332" y="122"/>
                    <a:pt x="338" y="115"/>
                  </a:cubicBezTo>
                  <a:cubicBezTo>
                    <a:pt x="355" y="142"/>
                    <a:pt x="379" y="169"/>
                    <a:pt x="407" y="188"/>
                  </a:cubicBezTo>
                  <a:cubicBezTo>
                    <a:pt x="419" y="197"/>
                    <a:pt x="429" y="209"/>
                    <a:pt x="438" y="222"/>
                  </a:cubicBezTo>
                  <a:cubicBezTo>
                    <a:pt x="434" y="276"/>
                    <a:pt x="421" y="335"/>
                    <a:pt x="391" y="318"/>
                  </a:cubicBezTo>
                  <a:cubicBezTo>
                    <a:pt x="390" y="317"/>
                    <a:pt x="389" y="316"/>
                    <a:pt x="388" y="315"/>
                  </a:cubicBezTo>
                  <a:cubicBezTo>
                    <a:pt x="375" y="304"/>
                    <a:pt x="353" y="294"/>
                    <a:pt x="319" y="299"/>
                  </a:cubicBezTo>
                  <a:cubicBezTo>
                    <a:pt x="319" y="322"/>
                    <a:pt x="319" y="322"/>
                    <a:pt x="319" y="322"/>
                  </a:cubicBezTo>
                  <a:cubicBezTo>
                    <a:pt x="349" y="322"/>
                    <a:pt x="378" y="334"/>
                    <a:pt x="378" y="357"/>
                  </a:cubicBezTo>
                  <a:cubicBezTo>
                    <a:pt x="378" y="374"/>
                    <a:pt x="368" y="390"/>
                    <a:pt x="343" y="399"/>
                  </a:cubicBezTo>
                  <a:cubicBezTo>
                    <a:pt x="334" y="402"/>
                    <a:pt x="328" y="391"/>
                    <a:pt x="319" y="389"/>
                  </a:cubicBezTo>
                  <a:cubicBezTo>
                    <a:pt x="319" y="476"/>
                    <a:pt x="319" y="476"/>
                    <a:pt x="319" y="476"/>
                  </a:cubicBezTo>
                  <a:cubicBezTo>
                    <a:pt x="349" y="476"/>
                    <a:pt x="378" y="466"/>
                    <a:pt x="401" y="447"/>
                  </a:cubicBezTo>
                  <a:cubicBezTo>
                    <a:pt x="410" y="462"/>
                    <a:pt x="422" y="473"/>
                    <a:pt x="438" y="479"/>
                  </a:cubicBezTo>
                  <a:cubicBezTo>
                    <a:pt x="430" y="549"/>
                    <a:pt x="380" y="585"/>
                    <a:pt x="334" y="607"/>
                  </a:cubicBezTo>
                  <a:cubicBezTo>
                    <a:pt x="334" y="607"/>
                    <a:pt x="334" y="607"/>
                    <a:pt x="334" y="607"/>
                  </a:cubicBezTo>
                  <a:cubicBezTo>
                    <a:pt x="334" y="606"/>
                    <a:pt x="333" y="605"/>
                    <a:pt x="333" y="603"/>
                  </a:cubicBezTo>
                  <a:cubicBezTo>
                    <a:pt x="340" y="594"/>
                    <a:pt x="338" y="572"/>
                    <a:pt x="332" y="567"/>
                  </a:cubicBezTo>
                  <a:cubicBezTo>
                    <a:pt x="337" y="562"/>
                    <a:pt x="339" y="561"/>
                    <a:pt x="346" y="547"/>
                  </a:cubicBezTo>
                  <a:cubicBezTo>
                    <a:pt x="351" y="546"/>
                    <a:pt x="363" y="551"/>
                    <a:pt x="371" y="559"/>
                  </a:cubicBezTo>
                  <a:cubicBezTo>
                    <a:pt x="372" y="560"/>
                    <a:pt x="372" y="560"/>
                    <a:pt x="373" y="559"/>
                  </a:cubicBezTo>
                  <a:cubicBezTo>
                    <a:pt x="319" y="501"/>
                    <a:pt x="319" y="501"/>
                    <a:pt x="319" y="501"/>
                  </a:cubicBezTo>
                  <a:cubicBezTo>
                    <a:pt x="319" y="632"/>
                    <a:pt x="319" y="632"/>
                    <a:pt x="319" y="632"/>
                  </a:cubicBezTo>
                  <a:cubicBezTo>
                    <a:pt x="355" y="622"/>
                    <a:pt x="384" y="603"/>
                    <a:pt x="406" y="579"/>
                  </a:cubicBezTo>
                  <a:cubicBezTo>
                    <a:pt x="433" y="550"/>
                    <a:pt x="450" y="509"/>
                    <a:pt x="455" y="479"/>
                  </a:cubicBezTo>
                  <a:cubicBezTo>
                    <a:pt x="457" y="480"/>
                    <a:pt x="459" y="481"/>
                    <a:pt x="462" y="481"/>
                  </a:cubicBezTo>
                  <a:cubicBezTo>
                    <a:pt x="462" y="465"/>
                    <a:pt x="462" y="465"/>
                    <a:pt x="462" y="465"/>
                  </a:cubicBezTo>
                  <a:cubicBezTo>
                    <a:pt x="459" y="464"/>
                    <a:pt x="456" y="462"/>
                    <a:pt x="453" y="461"/>
                  </a:cubicBezTo>
                  <a:cubicBezTo>
                    <a:pt x="447" y="459"/>
                    <a:pt x="442" y="456"/>
                    <a:pt x="438" y="453"/>
                  </a:cubicBezTo>
                  <a:cubicBezTo>
                    <a:pt x="447" y="453"/>
                    <a:pt x="455" y="451"/>
                    <a:pt x="462" y="446"/>
                  </a:cubicBezTo>
                  <a:cubicBezTo>
                    <a:pt x="462" y="435"/>
                    <a:pt x="462" y="435"/>
                    <a:pt x="462" y="435"/>
                  </a:cubicBezTo>
                  <a:cubicBezTo>
                    <a:pt x="447" y="426"/>
                    <a:pt x="445" y="418"/>
                    <a:pt x="452" y="402"/>
                  </a:cubicBezTo>
                  <a:cubicBezTo>
                    <a:pt x="455" y="405"/>
                    <a:pt x="458" y="408"/>
                    <a:pt x="462" y="409"/>
                  </a:cubicBezTo>
                  <a:cubicBezTo>
                    <a:pt x="462" y="302"/>
                    <a:pt x="462" y="302"/>
                    <a:pt x="462" y="302"/>
                  </a:cubicBezTo>
                  <a:cubicBezTo>
                    <a:pt x="458" y="306"/>
                    <a:pt x="454" y="308"/>
                    <a:pt x="449" y="310"/>
                  </a:cubicBezTo>
                  <a:cubicBezTo>
                    <a:pt x="446" y="277"/>
                    <a:pt x="446" y="253"/>
                    <a:pt x="447" y="235"/>
                  </a:cubicBezTo>
                  <a:cubicBezTo>
                    <a:pt x="451" y="242"/>
                    <a:pt x="456" y="247"/>
                    <a:pt x="462" y="252"/>
                  </a:cubicBezTo>
                  <a:cubicBezTo>
                    <a:pt x="462" y="44"/>
                    <a:pt x="462" y="44"/>
                    <a:pt x="462" y="44"/>
                  </a:cubicBezTo>
                  <a:cubicBezTo>
                    <a:pt x="439" y="25"/>
                    <a:pt x="407" y="14"/>
                    <a:pt x="363" y="16"/>
                  </a:cubicBezTo>
                  <a:close/>
                  <a:moveTo>
                    <a:pt x="319" y="658"/>
                  </a:moveTo>
                  <a:cubicBezTo>
                    <a:pt x="319" y="640"/>
                    <a:pt x="319" y="640"/>
                    <a:pt x="319" y="640"/>
                  </a:cubicBezTo>
                  <a:cubicBezTo>
                    <a:pt x="357" y="630"/>
                    <a:pt x="388" y="610"/>
                    <a:pt x="412" y="584"/>
                  </a:cubicBezTo>
                  <a:cubicBezTo>
                    <a:pt x="438" y="555"/>
                    <a:pt x="455" y="520"/>
                    <a:pt x="460" y="489"/>
                  </a:cubicBezTo>
                  <a:cubicBezTo>
                    <a:pt x="462" y="490"/>
                    <a:pt x="462" y="490"/>
                    <a:pt x="462" y="490"/>
                  </a:cubicBezTo>
                  <a:cubicBezTo>
                    <a:pt x="462" y="658"/>
                    <a:pt x="462" y="658"/>
                    <a:pt x="462" y="658"/>
                  </a:cubicBezTo>
                  <a:lnTo>
                    <a:pt x="319" y="658"/>
                  </a:lnTo>
                  <a:close/>
                  <a:moveTo>
                    <a:pt x="319" y="7"/>
                  </a:moveTo>
                  <a:cubicBezTo>
                    <a:pt x="252" y="0"/>
                    <a:pt x="202" y="25"/>
                    <a:pt x="171" y="66"/>
                  </a:cubicBezTo>
                  <a:cubicBezTo>
                    <a:pt x="171" y="248"/>
                    <a:pt x="171" y="248"/>
                    <a:pt x="171" y="248"/>
                  </a:cubicBezTo>
                  <a:cubicBezTo>
                    <a:pt x="176" y="244"/>
                    <a:pt x="182" y="240"/>
                    <a:pt x="186" y="234"/>
                  </a:cubicBezTo>
                  <a:cubicBezTo>
                    <a:pt x="187" y="253"/>
                    <a:pt x="186" y="277"/>
                    <a:pt x="185" y="310"/>
                  </a:cubicBezTo>
                  <a:cubicBezTo>
                    <a:pt x="179" y="308"/>
                    <a:pt x="175" y="305"/>
                    <a:pt x="171" y="301"/>
                  </a:cubicBezTo>
                  <a:cubicBezTo>
                    <a:pt x="171" y="409"/>
                    <a:pt x="171" y="409"/>
                    <a:pt x="171" y="409"/>
                  </a:cubicBezTo>
                  <a:cubicBezTo>
                    <a:pt x="174" y="407"/>
                    <a:pt x="176" y="405"/>
                    <a:pt x="178" y="402"/>
                  </a:cubicBezTo>
                  <a:cubicBezTo>
                    <a:pt x="185" y="418"/>
                    <a:pt x="184" y="426"/>
                    <a:pt x="171" y="434"/>
                  </a:cubicBezTo>
                  <a:cubicBezTo>
                    <a:pt x="171" y="447"/>
                    <a:pt x="171" y="447"/>
                    <a:pt x="171" y="447"/>
                  </a:cubicBezTo>
                  <a:cubicBezTo>
                    <a:pt x="178" y="452"/>
                    <a:pt x="186" y="454"/>
                    <a:pt x="196" y="453"/>
                  </a:cubicBezTo>
                  <a:cubicBezTo>
                    <a:pt x="191" y="456"/>
                    <a:pt x="186" y="459"/>
                    <a:pt x="181" y="461"/>
                  </a:cubicBezTo>
                  <a:cubicBezTo>
                    <a:pt x="177" y="463"/>
                    <a:pt x="174" y="464"/>
                    <a:pt x="171" y="465"/>
                  </a:cubicBezTo>
                  <a:cubicBezTo>
                    <a:pt x="171" y="484"/>
                    <a:pt x="171" y="484"/>
                    <a:pt x="171" y="484"/>
                  </a:cubicBezTo>
                  <a:cubicBezTo>
                    <a:pt x="174" y="482"/>
                    <a:pt x="178" y="481"/>
                    <a:pt x="181" y="480"/>
                  </a:cubicBezTo>
                  <a:cubicBezTo>
                    <a:pt x="186" y="510"/>
                    <a:pt x="203" y="550"/>
                    <a:pt x="230" y="579"/>
                  </a:cubicBezTo>
                  <a:cubicBezTo>
                    <a:pt x="252" y="603"/>
                    <a:pt x="282" y="623"/>
                    <a:pt x="318" y="632"/>
                  </a:cubicBezTo>
                  <a:cubicBezTo>
                    <a:pt x="319" y="632"/>
                    <a:pt x="319" y="632"/>
                    <a:pt x="319" y="632"/>
                  </a:cubicBezTo>
                  <a:cubicBezTo>
                    <a:pt x="319" y="501"/>
                    <a:pt x="319" y="501"/>
                    <a:pt x="319" y="501"/>
                  </a:cubicBezTo>
                  <a:cubicBezTo>
                    <a:pt x="318" y="499"/>
                    <a:pt x="318" y="499"/>
                    <a:pt x="318" y="499"/>
                  </a:cubicBezTo>
                  <a:cubicBezTo>
                    <a:pt x="258" y="563"/>
                    <a:pt x="258" y="563"/>
                    <a:pt x="258" y="563"/>
                  </a:cubicBezTo>
                  <a:cubicBezTo>
                    <a:pt x="259" y="563"/>
                    <a:pt x="259" y="563"/>
                    <a:pt x="259" y="563"/>
                  </a:cubicBezTo>
                  <a:cubicBezTo>
                    <a:pt x="274" y="553"/>
                    <a:pt x="282" y="548"/>
                    <a:pt x="287" y="548"/>
                  </a:cubicBezTo>
                  <a:cubicBezTo>
                    <a:pt x="292" y="559"/>
                    <a:pt x="296" y="560"/>
                    <a:pt x="301" y="567"/>
                  </a:cubicBezTo>
                  <a:cubicBezTo>
                    <a:pt x="295" y="572"/>
                    <a:pt x="294" y="594"/>
                    <a:pt x="300" y="603"/>
                  </a:cubicBezTo>
                  <a:cubicBezTo>
                    <a:pt x="300" y="604"/>
                    <a:pt x="300" y="605"/>
                    <a:pt x="300" y="606"/>
                  </a:cubicBezTo>
                  <a:cubicBezTo>
                    <a:pt x="300" y="606"/>
                    <a:pt x="300" y="606"/>
                    <a:pt x="300" y="606"/>
                  </a:cubicBezTo>
                  <a:cubicBezTo>
                    <a:pt x="254" y="584"/>
                    <a:pt x="205" y="548"/>
                    <a:pt x="198" y="479"/>
                  </a:cubicBezTo>
                  <a:cubicBezTo>
                    <a:pt x="214" y="473"/>
                    <a:pt x="226" y="461"/>
                    <a:pt x="235" y="445"/>
                  </a:cubicBezTo>
                  <a:cubicBezTo>
                    <a:pt x="259" y="466"/>
                    <a:pt x="289" y="476"/>
                    <a:pt x="319" y="476"/>
                  </a:cubicBezTo>
                  <a:cubicBezTo>
                    <a:pt x="319" y="389"/>
                    <a:pt x="319" y="389"/>
                    <a:pt x="319" y="389"/>
                  </a:cubicBezTo>
                  <a:cubicBezTo>
                    <a:pt x="318" y="389"/>
                    <a:pt x="318" y="389"/>
                    <a:pt x="317" y="389"/>
                  </a:cubicBezTo>
                  <a:cubicBezTo>
                    <a:pt x="307" y="389"/>
                    <a:pt x="300" y="402"/>
                    <a:pt x="290" y="399"/>
                  </a:cubicBezTo>
                  <a:cubicBezTo>
                    <a:pt x="265" y="390"/>
                    <a:pt x="252" y="372"/>
                    <a:pt x="253" y="354"/>
                  </a:cubicBezTo>
                  <a:cubicBezTo>
                    <a:pt x="255" y="332"/>
                    <a:pt x="288" y="321"/>
                    <a:pt x="319" y="322"/>
                  </a:cubicBezTo>
                  <a:cubicBezTo>
                    <a:pt x="319" y="299"/>
                    <a:pt x="319" y="299"/>
                    <a:pt x="319" y="299"/>
                  </a:cubicBezTo>
                  <a:cubicBezTo>
                    <a:pt x="318" y="299"/>
                    <a:pt x="317" y="299"/>
                    <a:pt x="316" y="299"/>
                  </a:cubicBezTo>
                  <a:cubicBezTo>
                    <a:pt x="280" y="293"/>
                    <a:pt x="257" y="304"/>
                    <a:pt x="243" y="315"/>
                  </a:cubicBezTo>
                  <a:cubicBezTo>
                    <a:pt x="242" y="316"/>
                    <a:pt x="241" y="317"/>
                    <a:pt x="240" y="318"/>
                  </a:cubicBezTo>
                  <a:cubicBezTo>
                    <a:pt x="211" y="335"/>
                    <a:pt x="199" y="276"/>
                    <a:pt x="195" y="223"/>
                  </a:cubicBezTo>
                  <a:cubicBezTo>
                    <a:pt x="206" y="213"/>
                    <a:pt x="218" y="203"/>
                    <a:pt x="233" y="196"/>
                  </a:cubicBezTo>
                  <a:cubicBezTo>
                    <a:pt x="267" y="180"/>
                    <a:pt x="296" y="159"/>
                    <a:pt x="319" y="135"/>
                  </a:cubicBezTo>
                  <a:cubicBezTo>
                    <a:pt x="319" y="7"/>
                    <a:pt x="319" y="7"/>
                    <a:pt x="319" y="7"/>
                  </a:cubicBezTo>
                  <a:close/>
                  <a:moveTo>
                    <a:pt x="171" y="658"/>
                  </a:moveTo>
                  <a:cubicBezTo>
                    <a:pt x="171" y="492"/>
                    <a:pt x="171" y="492"/>
                    <a:pt x="171" y="492"/>
                  </a:cubicBezTo>
                  <a:cubicBezTo>
                    <a:pt x="172" y="491"/>
                    <a:pt x="174" y="491"/>
                    <a:pt x="176" y="490"/>
                  </a:cubicBezTo>
                  <a:cubicBezTo>
                    <a:pt x="181" y="521"/>
                    <a:pt x="198" y="556"/>
                    <a:pt x="224" y="584"/>
                  </a:cubicBezTo>
                  <a:cubicBezTo>
                    <a:pt x="248" y="610"/>
                    <a:pt x="279" y="631"/>
                    <a:pt x="317" y="640"/>
                  </a:cubicBezTo>
                  <a:cubicBezTo>
                    <a:pt x="318" y="636"/>
                    <a:pt x="318" y="636"/>
                    <a:pt x="318" y="636"/>
                  </a:cubicBezTo>
                  <a:cubicBezTo>
                    <a:pt x="319" y="640"/>
                    <a:pt x="319" y="640"/>
                    <a:pt x="319" y="640"/>
                  </a:cubicBezTo>
                  <a:cubicBezTo>
                    <a:pt x="319" y="640"/>
                    <a:pt x="319" y="640"/>
                    <a:pt x="319" y="640"/>
                  </a:cubicBezTo>
                  <a:cubicBezTo>
                    <a:pt x="319" y="658"/>
                    <a:pt x="319" y="658"/>
                    <a:pt x="319" y="658"/>
                  </a:cubicBezTo>
                  <a:lnTo>
                    <a:pt x="171" y="658"/>
                  </a:lnTo>
                  <a:close/>
                  <a:moveTo>
                    <a:pt x="171" y="66"/>
                  </a:moveTo>
                  <a:cubicBezTo>
                    <a:pt x="128" y="119"/>
                    <a:pt x="118" y="200"/>
                    <a:pt x="143" y="265"/>
                  </a:cubicBezTo>
                  <a:cubicBezTo>
                    <a:pt x="174" y="348"/>
                    <a:pt x="163" y="398"/>
                    <a:pt x="127" y="398"/>
                  </a:cubicBezTo>
                  <a:cubicBezTo>
                    <a:pt x="143" y="411"/>
                    <a:pt x="159" y="414"/>
                    <a:pt x="171" y="409"/>
                  </a:cubicBezTo>
                  <a:cubicBezTo>
                    <a:pt x="171" y="301"/>
                    <a:pt x="171" y="301"/>
                    <a:pt x="171" y="301"/>
                  </a:cubicBezTo>
                  <a:cubicBezTo>
                    <a:pt x="166" y="296"/>
                    <a:pt x="162" y="290"/>
                    <a:pt x="158" y="283"/>
                  </a:cubicBezTo>
                  <a:cubicBezTo>
                    <a:pt x="150" y="265"/>
                    <a:pt x="159" y="257"/>
                    <a:pt x="171" y="248"/>
                  </a:cubicBezTo>
                  <a:cubicBezTo>
                    <a:pt x="171" y="66"/>
                    <a:pt x="171" y="66"/>
                    <a:pt x="171" y="66"/>
                  </a:cubicBezTo>
                  <a:close/>
                  <a:moveTo>
                    <a:pt x="171" y="434"/>
                  </a:moveTo>
                  <a:cubicBezTo>
                    <a:pt x="168" y="436"/>
                    <a:pt x="165" y="437"/>
                    <a:pt x="162" y="439"/>
                  </a:cubicBezTo>
                  <a:cubicBezTo>
                    <a:pt x="164" y="442"/>
                    <a:pt x="167" y="445"/>
                    <a:pt x="171" y="447"/>
                  </a:cubicBezTo>
                  <a:cubicBezTo>
                    <a:pt x="171" y="434"/>
                    <a:pt x="171" y="434"/>
                    <a:pt x="171" y="434"/>
                  </a:cubicBezTo>
                  <a:close/>
                  <a:moveTo>
                    <a:pt x="171" y="465"/>
                  </a:moveTo>
                  <a:cubicBezTo>
                    <a:pt x="97" y="493"/>
                    <a:pt x="0" y="505"/>
                    <a:pt x="3" y="595"/>
                  </a:cubicBezTo>
                  <a:cubicBezTo>
                    <a:pt x="3" y="615"/>
                    <a:pt x="11" y="637"/>
                    <a:pt x="24" y="658"/>
                  </a:cubicBezTo>
                  <a:cubicBezTo>
                    <a:pt x="171" y="658"/>
                    <a:pt x="171" y="658"/>
                    <a:pt x="171" y="658"/>
                  </a:cubicBezTo>
                  <a:cubicBezTo>
                    <a:pt x="171" y="492"/>
                    <a:pt x="171" y="492"/>
                    <a:pt x="171" y="492"/>
                  </a:cubicBezTo>
                  <a:cubicBezTo>
                    <a:pt x="162" y="495"/>
                    <a:pt x="153" y="498"/>
                    <a:pt x="144" y="501"/>
                  </a:cubicBezTo>
                  <a:cubicBezTo>
                    <a:pt x="100" y="515"/>
                    <a:pt x="55" y="530"/>
                    <a:pt x="35" y="566"/>
                  </a:cubicBezTo>
                  <a:cubicBezTo>
                    <a:pt x="20" y="592"/>
                    <a:pt x="38" y="628"/>
                    <a:pt x="57" y="658"/>
                  </a:cubicBezTo>
                  <a:cubicBezTo>
                    <a:pt x="48" y="658"/>
                    <a:pt x="48" y="658"/>
                    <a:pt x="48" y="658"/>
                  </a:cubicBezTo>
                  <a:cubicBezTo>
                    <a:pt x="29" y="627"/>
                    <a:pt x="13" y="590"/>
                    <a:pt x="28" y="562"/>
                  </a:cubicBezTo>
                  <a:cubicBezTo>
                    <a:pt x="51" y="523"/>
                    <a:pt x="96" y="508"/>
                    <a:pt x="141" y="493"/>
                  </a:cubicBezTo>
                  <a:cubicBezTo>
                    <a:pt x="150" y="491"/>
                    <a:pt x="161" y="487"/>
                    <a:pt x="171" y="484"/>
                  </a:cubicBezTo>
                  <a:lnTo>
                    <a:pt x="171" y="46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custDataLst>
      <p:tags r:id="rId1"/>
    </p:custDataLst>
    <p:extLst>
      <p:ext uri="{BB962C8B-B14F-4D97-AF65-F5344CB8AC3E}">
        <p14:creationId xmlns:p14="http://schemas.microsoft.com/office/powerpoint/2010/main" val="141835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3" name="Group 4">
            <a:extLst>
              <a:ext uri="{FF2B5EF4-FFF2-40B4-BE49-F238E27FC236}">
                <a16:creationId xmlns:a16="http://schemas.microsoft.com/office/drawing/2014/main" id="{8B0ABA5A-5598-6C4A-9B0B-7F314BF5F4CF}"/>
              </a:ext>
            </a:extLst>
          </p:cNvPr>
          <p:cNvGrpSpPr>
            <a:grpSpLocks noChangeAspect="1"/>
          </p:cNvGrpSpPr>
          <p:nvPr/>
        </p:nvGrpSpPr>
        <p:grpSpPr bwMode="auto">
          <a:xfrm>
            <a:off x="-173049" y="5028838"/>
            <a:ext cx="12538075" cy="1849438"/>
            <a:chOff x="-2" y="2943"/>
            <a:chExt cx="7898" cy="1165"/>
          </a:xfrm>
          <a:solidFill>
            <a:schemeClr val="bg1">
              <a:lumMod val="75000"/>
            </a:schemeClr>
          </a:solidFill>
        </p:grpSpPr>
        <p:sp>
          <p:nvSpPr>
            <p:cNvPr id="4" name="Freeform 8">
              <a:extLst>
                <a:ext uri="{FF2B5EF4-FFF2-40B4-BE49-F238E27FC236}">
                  <a16:creationId xmlns:a16="http://schemas.microsoft.com/office/drawing/2014/main" id="{40BAFFBF-4DEC-304E-A474-EAE479F0C075}"/>
                </a:ext>
              </a:extLst>
            </p:cNvPr>
            <p:cNvSpPr>
              <a:spLocks noEditPoints="1"/>
            </p:cNvSpPr>
            <p:nvPr/>
          </p:nvSpPr>
          <p:spPr bwMode="auto">
            <a:xfrm>
              <a:off x="1698" y="3386"/>
              <a:ext cx="669" cy="722"/>
            </a:xfrm>
            <a:custGeom>
              <a:avLst/>
              <a:gdLst>
                <a:gd name="T0" fmla="*/ 606 w 630"/>
                <a:gd name="T1" fmla="*/ 569 h 680"/>
                <a:gd name="T2" fmla="*/ 606 w 630"/>
                <a:gd name="T3" fmla="*/ 561 h 680"/>
                <a:gd name="T4" fmla="*/ 604 w 630"/>
                <a:gd name="T5" fmla="*/ 561 h 680"/>
                <a:gd name="T6" fmla="*/ 601 w 630"/>
                <a:gd name="T7" fmla="*/ 569 h 680"/>
                <a:gd name="T8" fmla="*/ 604 w 630"/>
                <a:gd name="T9" fmla="*/ 680 h 680"/>
                <a:gd name="T10" fmla="*/ 565 w 630"/>
                <a:gd name="T11" fmla="*/ 577 h 680"/>
                <a:gd name="T12" fmla="*/ 551 w 630"/>
                <a:gd name="T13" fmla="*/ 345 h 680"/>
                <a:gd name="T14" fmla="*/ 559 w 630"/>
                <a:gd name="T15" fmla="*/ 572 h 680"/>
                <a:gd name="T16" fmla="*/ 561 w 630"/>
                <a:gd name="T17" fmla="*/ 579 h 680"/>
                <a:gd name="T18" fmla="*/ 529 w 630"/>
                <a:gd name="T19" fmla="*/ 604 h 680"/>
                <a:gd name="T20" fmla="*/ 525 w 630"/>
                <a:gd name="T21" fmla="*/ 485 h 680"/>
                <a:gd name="T22" fmla="*/ 521 w 630"/>
                <a:gd name="T23" fmla="*/ 602 h 680"/>
                <a:gd name="T24" fmla="*/ 509 w 630"/>
                <a:gd name="T25" fmla="*/ 648 h 680"/>
                <a:gd name="T26" fmla="*/ 506 w 630"/>
                <a:gd name="T27" fmla="*/ 220 h 680"/>
                <a:gd name="T28" fmla="*/ 502 w 630"/>
                <a:gd name="T29" fmla="*/ 648 h 680"/>
                <a:gd name="T30" fmla="*/ 457 w 630"/>
                <a:gd name="T31" fmla="*/ 327 h 680"/>
                <a:gd name="T32" fmla="*/ 441 w 630"/>
                <a:gd name="T33" fmla="*/ 579 h 680"/>
                <a:gd name="T34" fmla="*/ 457 w 630"/>
                <a:gd name="T35" fmla="*/ 521 h 680"/>
                <a:gd name="T36" fmla="*/ 441 w 630"/>
                <a:gd name="T37" fmla="*/ 56 h 680"/>
                <a:gd name="T38" fmla="*/ 412 w 630"/>
                <a:gd name="T39" fmla="*/ 600 h 680"/>
                <a:gd name="T40" fmla="*/ 439 w 630"/>
                <a:gd name="T41" fmla="*/ 567 h 680"/>
                <a:gd name="T42" fmla="*/ 370 w 630"/>
                <a:gd name="T43" fmla="*/ 199 h 680"/>
                <a:gd name="T44" fmla="*/ 370 w 630"/>
                <a:gd name="T45" fmla="*/ 624 h 680"/>
                <a:gd name="T46" fmla="*/ 410 w 630"/>
                <a:gd name="T47" fmla="*/ 612 h 680"/>
                <a:gd name="T48" fmla="*/ 327 w 630"/>
                <a:gd name="T49" fmla="*/ 1 h 680"/>
                <a:gd name="T50" fmla="*/ 327 w 630"/>
                <a:gd name="T51" fmla="*/ 633 h 680"/>
                <a:gd name="T52" fmla="*/ 370 w 630"/>
                <a:gd name="T53" fmla="*/ 680 h 680"/>
                <a:gd name="T54" fmla="*/ 315 w 630"/>
                <a:gd name="T55" fmla="*/ 680 h 680"/>
                <a:gd name="T56" fmla="*/ 327 w 630"/>
                <a:gd name="T57" fmla="*/ 641 h 680"/>
                <a:gd name="T58" fmla="*/ 282 w 630"/>
                <a:gd name="T59" fmla="*/ 176 h 680"/>
                <a:gd name="T60" fmla="*/ 282 w 630"/>
                <a:gd name="T61" fmla="*/ 630 h 680"/>
                <a:gd name="T62" fmla="*/ 282 w 630"/>
                <a:gd name="T63" fmla="*/ 2 h 680"/>
                <a:gd name="T64" fmla="*/ 244 w 630"/>
                <a:gd name="T65" fmla="*/ 617 h 680"/>
                <a:gd name="T66" fmla="*/ 281 w 630"/>
                <a:gd name="T67" fmla="*/ 638 h 680"/>
                <a:gd name="T68" fmla="*/ 204 w 630"/>
                <a:gd name="T69" fmla="*/ 241 h 680"/>
                <a:gd name="T70" fmla="*/ 205 w 630"/>
                <a:gd name="T71" fmla="*/ 587 h 680"/>
                <a:gd name="T72" fmla="*/ 239 w 630"/>
                <a:gd name="T73" fmla="*/ 624 h 680"/>
                <a:gd name="T74" fmla="*/ 180 w 630"/>
                <a:gd name="T75" fmla="*/ 219 h 680"/>
                <a:gd name="T76" fmla="*/ 180 w 630"/>
                <a:gd name="T77" fmla="*/ 545 h 680"/>
                <a:gd name="T78" fmla="*/ 202 w 630"/>
                <a:gd name="T79" fmla="*/ 595 h 680"/>
                <a:gd name="T80" fmla="*/ 171 w 630"/>
                <a:gd name="T81" fmla="*/ 514 h 680"/>
                <a:gd name="T82" fmla="*/ 177 w 630"/>
                <a:gd name="T83" fmla="*/ 545 h 680"/>
                <a:gd name="T84" fmla="*/ 124 w 630"/>
                <a:gd name="T85" fmla="*/ 184 h 680"/>
                <a:gd name="T86" fmla="*/ 171 w 630"/>
                <a:gd name="T87" fmla="*/ 680 h 680"/>
                <a:gd name="T88" fmla="*/ 127 w 630"/>
                <a:gd name="T89" fmla="*/ 641 h 680"/>
                <a:gd name="T90" fmla="*/ 121 w 630"/>
                <a:gd name="T91" fmla="*/ 646 h 680"/>
                <a:gd name="T92" fmla="*/ 110 w 630"/>
                <a:gd name="T93" fmla="*/ 603 h 680"/>
                <a:gd name="T94" fmla="*/ 105 w 630"/>
                <a:gd name="T95" fmla="*/ 509 h 680"/>
                <a:gd name="T96" fmla="*/ 100 w 630"/>
                <a:gd name="T97" fmla="*/ 601 h 680"/>
                <a:gd name="T98" fmla="*/ 105 w 630"/>
                <a:gd name="T99" fmla="*/ 608 h 680"/>
                <a:gd name="T100" fmla="*/ 74 w 630"/>
                <a:gd name="T101" fmla="*/ 573 h 680"/>
                <a:gd name="T102" fmla="*/ 88 w 630"/>
                <a:gd name="T103" fmla="*/ 288 h 680"/>
                <a:gd name="T104" fmla="*/ 64 w 630"/>
                <a:gd name="T105" fmla="*/ 577 h 680"/>
                <a:gd name="T106" fmla="*/ 70 w 630"/>
                <a:gd name="T107" fmla="*/ 680 h 680"/>
                <a:gd name="T108" fmla="*/ 30 w 630"/>
                <a:gd name="T109" fmla="*/ 569 h 680"/>
                <a:gd name="T110" fmla="*/ 27 w 630"/>
                <a:gd name="T111" fmla="*/ 561 h 680"/>
                <a:gd name="T112" fmla="*/ 26 w 630"/>
                <a:gd name="T113" fmla="*/ 561 h 680"/>
                <a:gd name="T114" fmla="*/ 19 w 630"/>
                <a:gd name="T115" fmla="*/ 565 h 680"/>
                <a:gd name="T116" fmla="*/ 26 w 630"/>
                <a:gd name="T117" fmla="*/ 569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0" h="680">
                  <a:moveTo>
                    <a:pt x="604" y="551"/>
                  </a:moveTo>
                  <a:cubicBezTo>
                    <a:pt x="620" y="567"/>
                    <a:pt x="630" y="588"/>
                    <a:pt x="629" y="617"/>
                  </a:cubicBezTo>
                  <a:cubicBezTo>
                    <a:pt x="629" y="637"/>
                    <a:pt x="621" y="659"/>
                    <a:pt x="608" y="680"/>
                  </a:cubicBezTo>
                  <a:cubicBezTo>
                    <a:pt x="604" y="680"/>
                    <a:pt x="604" y="680"/>
                    <a:pt x="604" y="680"/>
                  </a:cubicBezTo>
                  <a:cubicBezTo>
                    <a:pt x="604" y="569"/>
                    <a:pt x="604" y="569"/>
                    <a:pt x="604" y="569"/>
                  </a:cubicBezTo>
                  <a:cubicBezTo>
                    <a:pt x="604" y="569"/>
                    <a:pt x="604" y="569"/>
                    <a:pt x="604" y="569"/>
                  </a:cubicBezTo>
                  <a:cubicBezTo>
                    <a:pt x="605" y="569"/>
                    <a:pt x="605" y="569"/>
                    <a:pt x="605" y="569"/>
                  </a:cubicBezTo>
                  <a:cubicBezTo>
                    <a:pt x="605" y="569"/>
                    <a:pt x="605" y="569"/>
                    <a:pt x="605" y="569"/>
                  </a:cubicBezTo>
                  <a:cubicBezTo>
                    <a:pt x="605" y="569"/>
                    <a:pt x="605" y="569"/>
                    <a:pt x="605" y="569"/>
                  </a:cubicBezTo>
                  <a:cubicBezTo>
                    <a:pt x="606" y="569"/>
                    <a:pt x="606" y="569"/>
                    <a:pt x="606" y="569"/>
                  </a:cubicBezTo>
                  <a:cubicBezTo>
                    <a:pt x="606" y="569"/>
                    <a:pt x="606" y="569"/>
                    <a:pt x="606" y="569"/>
                  </a:cubicBezTo>
                  <a:cubicBezTo>
                    <a:pt x="606" y="569"/>
                    <a:pt x="606" y="569"/>
                    <a:pt x="606" y="569"/>
                  </a:cubicBezTo>
                  <a:cubicBezTo>
                    <a:pt x="607" y="569"/>
                    <a:pt x="607" y="569"/>
                    <a:pt x="607" y="569"/>
                  </a:cubicBezTo>
                  <a:cubicBezTo>
                    <a:pt x="607" y="569"/>
                    <a:pt x="607" y="569"/>
                    <a:pt x="607" y="569"/>
                  </a:cubicBezTo>
                  <a:cubicBezTo>
                    <a:pt x="607" y="569"/>
                    <a:pt x="607" y="569"/>
                    <a:pt x="607" y="569"/>
                  </a:cubicBezTo>
                  <a:cubicBezTo>
                    <a:pt x="608" y="569"/>
                    <a:pt x="608" y="569"/>
                    <a:pt x="608" y="569"/>
                  </a:cubicBezTo>
                  <a:cubicBezTo>
                    <a:pt x="608" y="569"/>
                    <a:pt x="608" y="569"/>
                    <a:pt x="608" y="569"/>
                  </a:cubicBezTo>
                  <a:cubicBezTo>
                    <a:pt x="612" y="569"/>
                    <a:pt x="613" y="563"/>
                    <a:pt x="609" y="561"/>
                  </a:cubicBezTo>
                  <a:cubicBezTo>
                    <a:pt x="609" y="561"/>
                    <a:pt x="608" y="561"/>
                    <a:pt x="608" y="561"/>
                  </a:cubicBezTo>
                  <a:cubicBezTo>
                    <a:pt x="608" y="561"/>
                    <a:pt x="608" y="561"/>
                    <a:pt x="608" y="561"/>
                  </a:cubicBezTo>
                  <a:cubicBezTo>
                    <a:pt x="607" y="561"/>
                    <a:pt x="607" y="561"/>
                    <a:pt x="607" y="561"/>
                  </a:cubicBezTo>
                  <a:cubicBezTo>
                    <a:pt x="607" y="561"/>
                    <a:pt x="607" y="561"/>
                    <a:pt x="607" y="561"/>
                  </a:cubicBezTo>
                  <a:cubicBezTo>
                    <a:pt x="607" y="561"/>
                    <a:pt x="607" y="561"/>
                    <a:pt x="607" y="561"/>
                  </a:cubicBezTo>
                  <a:cubicBezTo>
                    <a:pt x="606" y="561"/>
                    <a:pt x="606" y="561"/>
                    <a:pt x="606" y="561"/>
                  </a:cubicBezTo>
                  <a:cubicBezTo>
                    <a:pt x="606" y="561"/>
                    <a:pt x="606" y="561"/>
                    <a:pt x="606" y="561"/>
                  </a:cubicBezTo>
                  <a:cubicBezTo>
                    <a:pt x="606" y="561"/>
                    <a:pt x="606" y="561"/>
                    <a:pt x="606" y="561"/>
                  </a:cubicBezTo>
                  <a:cubicBezTo>
                    <a:pt x="605" y="561"/>
                    <a:pt x="605" y="561"/>
                    <a:pt x="605" y="561"/>
                  </a:cubicBezTo>
                  <a:cubicBezTo>
                    <a:pt x="605" y="561"/>
                    <a:pt x="605" y="561"/>
                    <a:pt x="605" y="561"/>
                  </a:cubicBezTo>
                  <a:cubicBezTo>
                    <a:pt x="605" y="561"/>
                    <a:pt x="605" y="561"/>
                    <a:pt x="605" y="561"/>
                  </a:cubicBezTo>
                  <a:cubicBezTo>
                    <a:pt x="604" y="561"/>
                    <a:pt x="604" y="561"/>
                    <a:pt x="604" y="561"/>
                  </a:cubicBezTo>
                  <a:cubicBezTo>
                    <a:pt x="604" y="561"/>
                    <a:pt x="604" y="561"/>
                    <a:pt x="604" y="561"/>
                  </a:cubicBezTo>
                  <a:lnTo>
                    <a:pt x="604" y="551"/>
                  </a:lnTo>
                  <a:close/>
                  <a:moveTo>
                    <a:pt x="561" y="523"/>
                  </a:moveTo>
                  <a:cubicBezTo>
                    <a:pt x="577" y="530"/>
                    <a:pt x="592" y="539"/>
                    <a:pt x="604" y="551"/>
                  </a:cubicBezTo>
                  <a:cubicBezTo>
                    <a:pt x="604" y="561"/>
                    <a:pt x="604" y="561"/>
                    <a:pt x="604" y="561"/>
                  </a:cubicBezTo>
                  <a:cubicBezTo>
                    <a:pt x="604" y="561"/>
                    <a:pt x="604" y="561"/>
                    <a:pt x="604" y="561"/>
                  </a:cubicBezTo>
                  <a:cubicBezTo>
                    <a:pt x="603" y="561"/>
                    <a:pt x="603" y="561"/>
                    <a:pt x="603" y="561"/>
                  </a:cubicBezTo>
                  <a:cubicBezTo>
                    <a:pt x="603" y="561"/>
                    <a:pt x="603" y="561"/>
                    <a:pt x="603" y="561"/>
                  </a:cubicBezTo>
                  <a:cubicBezTo>
                    <a:pt x="603" y="561"/>
                    <a:pt x="603" y="561"/>
                    <a:pt x="603" y="561"/>
                  </a:cubicBezTo>
                  <a:cubicBezTo>
                    <a:pt x="602" y="561"/>
                    <a:pt x="602" y="561"/>
                    <a:pt x="602" y="561"/>
                  </a:cubicBezTo>
                  <a:cubicBezTo>
                    <a:pt x="602" y="561"/>
                    <a:pt x="602" y="561"/>
                    <a:pt x="602" y="561"/>
                  </a:cubicBezTo>
                  <a:cubicBezTo>
                    <a:pt x="602" y="561"/>
                    <a:pt x="602" y="561"/>
                    <a:pt x="602" y="561"/>
                  </a:cubicBezTo>
                  <a:cubicBezTo>
                    <a:pt x="601" y="561"/>
                    <a:pt x="601" y="561"/>
                    <a:pt x="601" y="561"/>
                  </a:cubicBezTo>
                  <a:cubicBezTo>
                    <a:pt x="601" y="561"/>
                    <a:pt x="601" y="561"/>
                    <a:pt x="601" y="561"/>
                  </a:cubicBezTo>
                  <a:cubicBezTo>
                    <a:pt x="600" y="561"/>
                    <a:pt x="600" y="561"/>
                    <a:pt x="600" y="561"/>
                  </a:cubicBezTo>
                  <a:cubicBezTo>
                    <a:pt x="600" y="561"/>
                    <a:pt x="600" y="561"/>
                    <a:pt x="600" y="561"/>
                  </a:cubicBezTo>
                  <a:cubicBezTo>
                    <a:pt x="596" y="562"/>
                    <a:pt x="595" y="567"/>
                    <a:pt x="599" y="569"/>
                  </a:cubicBezTo>
                  <a:cubicBezTo>
                    <a:pt x="600" y="569"/>
                    <a:pt x="600" y="569"/>
                    <a:pt x="601" y="569"/>
                  </a:cubicBezTo>
                  <a:cubicBezTo>
                    <a:pt x="601" y="569"/>
                    <a:pt x="601" y="569"/>
                    <a:pt x="601" y="569"/>
                  </a:cubicBezTo>
                  <a:cubicBezTo>
                    <a:pt x="601" y="569"/>
                    <a:pt x="601" y="569"/>
                    <a:pt x="601" y="569"/>
                  </a:cubicBezTo>
                  <a:cubicBezTo>
                    <a:pt x="602" y="569"/>
                    <a:pt x="602" y="569"/>
                    <a:pt x="602" y="569"/>
                  </a:cubicBezTo>
                  <a:cubicBezTo>
                    <a:pt x="602" y="569"/>
                    <a:pt x="602" y="569"/>
                    <a:pt x="602" y="569"/>
                  </a:cubicBezTo>
                  <a:cubicBezTo>
                    <a:pt x="602" y="569"/>
                    <a:pt x="602" y="569"/>
                    <a:pt x="602" y="569"/>
                  </a:cubicBezTo>
                  <a:cubicBezTo>
                    <a:pt x="603" y="569"/>
                    <a:pt x="603" y="569"/>
                    <a:pt x="603" y="569"/>
                  </a:cubicBezTo>
                  <a:cubicBezTo>
                    <a:pt x="603" y="569"/>
                    <a:pt x="603" y="569"/>
                    <a:pt x="603" y="569"/>
                  </a:cubicBezTo>
                  <a:cubicBezTo>
                    <a:pt x="603" y="569"/>
                    <a:pt x="603" y="569"/>
                    <a:pt x="603" y="569"/>
                  </a:cubicBezTo>
                  <a:cubicBezTo>
                    <a:pt x="604" y="569"/>
                    <a:pt x="604" y="569"/>
                    <a:pt x="604" y="569"/>
                  </a:cubicBezTo>
                  <a:cubicBezTo>
                    <a:pt x="604" y="569"/>
                    <a:pt x="604" y="569"/>
                    <a:pt x="604" y="569"/>
                  </a:cubicBezTo>
                  <a:cubicBezTo>
                    <a:pt x="604" y="569"/>
                    <a:pt x="604" y="569"/>
                    <a:pt x="604" y="569"/>
                  </a:cubicBezTo>
                  <a:cubicBezTo>
                    <a:pt x="604" y="680"/>
                    <a:pt x="604" y="680"/>
                    <a:pt x="604" y="680"/>
                  </a:cubicBezTo>
                  <a:cubicBezTo>
                    <a:pt x="561" y="680"/>
                    <a:pt x="561" y="680"/>
                    <a:pt x="561" y="680"/>
                  </a:cubicBezTo>
                  <a:cubicBezTo>
                    <a:pt x="561" y="579"/>
                    <a:pt x="561" y="579"/>
                    <a:pt x="561" y="579"/>
                  </a:cubicBezTo>
                  <a:cubicBezTo>
                    <a:pt x="561" y="579"/>
                    <a:pt x="561" y="579"/>
                    <a:pt x="561" y="579"/>
                  </a:cubicBezTo>
                  <a:cubicBezTo>
                    <a:pt x="561" y="579"/>
                    <a:pt x="561" y="579"/>
                    <a:pt x="561" y="579"/>
                  </a:cubicBezTo>
                  <a:cubicBezTo>
                    <a:pt x="562" y="579"/>
                    <a:pt x="562" y="579"/>
                    <a:pt x="562" y="579"/>
                  </a:cubicBezTo>
                  <a:cubicBezTo>
                    <a:pt x="562" y="579"/>
                    <a:pt x="562" y="579"/>
                    <a:pt x="562" y="579"/>
                  </a:cubicBezTo>
                  <a:cubicBezTo>
                    <a:pt x="563" y="578"/>
                    <a:pt x="563" y="578"/>
                    <a:pt x="563" y="578"/>
                  </a:cubicBezTo>
                  <a:cubicBezTo>
                    <a:pt x="564" y="578"/>
                    <a:pt x="564" y="578"/>
                    <a:pt x="564" y="578"/>
                  </a:cubicBezTo>
                  <a:cubicBezTo>
                    <a:pt x="564" y="578"/>
                    <a:pt x="564" y="578"/>
                    <a:pt x="564" y="578"/>
                  </a:cubicBezTo>
                  <a:cubicBezTo>
                    <a:pt x="565" y="578"/>
                    <a:pt x="565" y="578"/>
                    <a:pt x="565" y="578"/>
                  </a:cubicBezTo>
                  <a:cubicBezTo>
                    <a:pt x="565" y="577"/>
                    <a:pt x="565" y="577"/>
                    <a:pt x="565" y="577"/>
                  </a:cubicBezTo>
                  <a:cubicBezTo>
                    <a:pt x="565" y="577"/>
                    <a:pt x="565" y="577"/>
                    <a:pt x="565" y="577"/>
                  </a:cubicBezTo>
                  <a:cubicBezTo>
                    <a:pt x="567" y="577"/>
                    <a:pt x="568" y="575"/>
                    <a:pt x="568" y="573"/>
                  </a:cubicBezTo>
                  <a:cubicBezTo>
                    <a:pt x="567" y="570"/>
                    <a:pt x="565" y="569"/>
                    <a:pt x="563" y="570"/>
                  </a:cubicBezTo>
                  <a:cubicBezTo>
                    <a:pt x="562" y="570"/>
                    <a:pt x="562" y="570"/>
                    <a:pt x="562" y="570"/>
                  </a:cubicBezTo>
                  <a:cubicBezTo>
                    <a:pt x="562" y="570"/>
                    <a:pt x="562" y="570"/>
                    <a:pt x="562" y="570"/>
                  </a:cubicBezTo>
                  <a:cubicBezTo>
                    <a:pt x="561" y="571"/>
                    <a:pt x="561" y="571"/>
                    <a:pt x="561" y="571"/>
                  </a:cubicBezTo>
                  <a:cubicBezTo>
                    <a:pt x="561" y="571"/>
                    <a:pt x="561" y="571"/>
                    <a:pt x="561" y="571"/>
                  </a:cubicBezTo>
                  <a:cubicBezTo>
                    <a:pt x="561" y="571"/>
                    <a:pt x="561" y="571"/>
                    <a:pt x="561" y="571"/>
                  </a:cubicBezTo>
                  <a:lnTo>
                    <a:pt x="561" y="523"/>
                  </a:lnTo>
                  <a:close/>
                  <a:moveTo>
                    <a:pt x="525" y="247"/>
                  </a:moveTo>
                  <a:cubicBezTo>
                    <a:pt x="528" y="255"/>
                    <a:pt x="530" y="264"/>
                    <a:pt x="530" y="274"/>
                  </a:cubicBezTo>
                  <a:cubicBezTo>
                    <a:pt x="530" y="280"/>
                    <a:pt x="529" y="286"/>
                    <a:pt x="528" y="292"/>
                  </a:cubicBezTo>
                  <a:cubicBezTo>
                    <a:pt x="542" y="305"/>
                    <a:pt x="551" y="324"/>
                    <a:pt x="551" y="345"/>
                  </a:cubicBezTo>
                  <a:cubicBezTo>
                    <a:pt x="551" y="368"/>
                    <a:pt x="541" y="388"/>
                    <a:pt x="525" y="401"/>
                  </a:cubicBezTo>
                  <a:cubicBezTo>
                    <a:pt x="525" y="247"/>
                    <a:pt x="525" y="247"/>
                    <a:pt x="525" y="247"/>
                  </a:cubicBezTo>
                  <a:close/>
                  <a:moveTo>
                    <a:pt x="525" y="416"/>
                  </a:moveTo>
                  <a:cubicBezTo>
                    <a:pt x="531" y="426"/>
                    <a:pt x="534" y="438"/>
                    <a:pt x="534" y="450"/>
                  </a:cubicBezTo>
                  <a:cubicBezTo>
                    <a:pt x="534" y="463"/>
                    <a:pt x="531" y="475"/>
                    <a:pt x="525" y="485"/>
                  </a:cubicBezTo>
                  <a:cubicBezTo>
                    <a:pt x="525" y="416"/>
                    <a:pt x="525" y="416"/>
                    <a:pt x="525" y="416"/>
                  </a:cubicBezTo>
                  <a:close/>
                  <a:moveTo>
                    <a:pt x="525" y="509"/>
                  </a:moveTo>
                  <a:cubicBezTo>
                    <a:pt x="537" y="513"/>
                    <a:pt x="549" y="517"/>
                    <a:pt x="561" y="523"/>
                  </a:cubicBezTo>
                  <a:cubicBezTo>
                    <a:pt x="561" y="571"/>
                    <a:pt x="561" y="571"/>
                    <a:pt x="561" y="571"/>
                  </a:cubicBezTo>
                  <a:cubicBezTo>
                    <a:pt x="560" y="571"/>
                    <a:pt x="560" y="571"/>
                    <a:pt x="560" y="571"/>
                  </a:cubicBezTo>
                  <a:cubicBezTo>
                    <a:pt x="560" y="571"/>
                    <a:pt x="560" y="571"/>
                    <a:pt x="560" y="571"/>
                  </a:cubicBezTo>
                  <a:cubicBezTo>
                    <a:pt x="559" y="572"/>
                    <a:pt x="559" y="572"/>
                    <a:pt x="559" y="572"/>
                  </a:cubicBezTo>
                  <a:cubicBezTo>
                    <a:pt x="558" y="572"/>
                    <a:pt x="558" y="572"/>
                    <a:pt x="558" y="572"/>
                  </a:cubicBezTo>
                  <a:cubicBezTo>
                    <a:pt x="558" y="572"/>
                    <a:pt x="558" y="572"/>
                    <a:pt x="558" y="572"/>
                  </a:cubicBezTo>
                  <a:cubicBezTo>
                    <a:pt x="557" y="572"/>
                    <a:pt x="557" y="572"/>
                    <a:pt x="557" y="572"/>
                  </a:cubicBezTo>
                  <a:cubicBezTo>
                    <a:pt x="557" y="573"/>
                    <a:pt x="557" y="573"/>
                    <a:pt x="557" y="573"/>
                  </a:cubicBezTo>
                  <a:cubicBezTo>
                    <a:pt x="556" y="573"/>
                    <a:pt x="556" y="573"/>
                    <a:pt x="556" y="573"/>
                  </a:cubicBezTo>
                  <a:cubicBezTo>
                    <a:pt x="556" y="573"/>
                    <a:pt x="556" y="573"/>
                    <a:pt x="556" y="573"/>
                  </a:cubicBezTo>
                  <a:cubicBezTo>
                    <a:pt x="552" y="575"/>
                    <a:pt x="554" y="581"/>
                    <a:pt x="558" y="580"/>
                  </a:cubicBezTo>
                  <a:cubicBezTo>
                    <a:pt x="558" y="580"/>
                    <a:pt x="559" y="580"/>
                    <a:pt x="559" y="580"/>
                  </a:cubicBezTo>
                  <a:cubicBezTo>
                    <a:pt x="559" y="580"/>
                    <a:pt x="559" y="580"/>
                    <a:pt x="559" y="580"/>
                  </a:cubicBezTo>
                  <a:cubicBezTo>
                    <a:pt x="560" y="580"/>
                    <a:pt x="560" y="580"/>
                    <a:pt x="560" y="580"/>
                  </a:cubicBezTo>
                  <a:cubicBezTo>
                    <a:pt x="560" y="580"/>
                    <a:pt x="560" y="580"/>
                    <a:pt x="560" y="580"/>
                  </a:cubicBezTo>
                  <a:cubicBezTo>
                    <a:pt x="561" y="579"/>
                    <a:pt x="561" y="579"/>
                    <a:pt x="561" y="579"/>
                  </a:cubicBezTo>
                  <a:cubicBezTo>
                    <a:pt x="561" y="680"/>
                    <a:pt x="561" y="680"/>
                    <a:pt x="561" y="680"/>
                  </a:cubicBezTo>
                  <a:cubicBezTo>
                    <a:pt x="525" y="680"/>
                    <a:pt x="525" y="680"/>
                    <a:pt x="525" y="680"/>
                  </a:cubicBezTo>
                  <a:cubicBezTo>
                    <a:pt x="525" y="609"/>
                    <a:pt x="525" y="609"/>
                    <a:pt x="525" y="609"/>
                  </a:cubicBezTo>
                  <a:cubicBezTo>
                    <a:pt x="525" y="609"/>
                    <a:pt x="525" y="608"/>
                    <a:pt x="526" y="608"/>
                  </a:cubicBezTo>
                  <a:cubicBezTo>
                    <a:pt x="526" y="608"/>
                    <a:pt x="526" y="608"/>
                    <a:pt x="526" y="608"/>
                  </a:cubicBezTo>
                  <a:cubicBezTo>
                    <a:pt x="526" y="607"/>
                    <a:pt x="526" y="607"/>
                    <a:pt x="526" y="607"/>
                  </a:cubicBezTo>
                  <a:cubicBezTo>
                    <a:pt x="527" y="607"/>
                    <a:pt x="527" y="607"/>
                    <a:pt x="527" y="607"/>
                  </a:cubicBezTo>
                  <a:cubicBezTo>
                    <a:pt x="527" y="606"/>
                    <a:pt x="527" y="606"/>
                    <a:pt x="527" y="606"/>
                  </a:cubicBezTo>
                  <a:cubicBezTo>
                    <a:pt x="528" y="605"/>
                    <a:pt x="528" y="605"/>
                    <a:pt x="528" y="605"/>
                  </a:cubicBezTo>
                  <a:cubicBezTo>
                    <a:pt x="528" y="605"/>
                    <a:pt x="528" y="605"/>
                    <a:pt x="528" y="605"/>
                  </a:cubicBezTo>
                  <a:cubicBezTo>
                    <a:pt x="529" y="604"/>
                    <a:pt x="529" y="604"/>
                    <a:pt x="529" y="604"/>
                  </a:cubicBezTo>
                  <a:cubicBezTo>
                    <a:pt x="529" y="604"/>
                    <a:pt x="529" y="604"/>
                    <a:pt x="529" y="604"/>
                  </a:cubicBezTo>
                  <a:cubicBezTo>
                    <a:pt x="529" y="603"/>
                    <a:pt x="529" y="603"/>
                    <a:pt x="529" y="603"/>
                  </a:cubicBezTo>
                  <a:cubicBezTo>
                    <a:pt x="530" y="603"/>
                    <a:pt x="530" y="603"/>
                    <a:pt x="530" y="603"/>
                  </a:cubicBezTo>
                  <a:cubicBezTo>
                    <a:pt x="530" y="602"/>
                    <a:pt x="530" y="602"/>
                    <a:pt x="530" y="602"/>
                  </a:cubicBezTo>
                  <a:cubicBezTo>
                    <a:pt x="533" y="599"/>
                    <a:pt x="529" y="594"/>
                    <a:pt x="525" y="597"/>
                  </a:cubicBezTo>
                  <a:cubicBezTo>
                    <a:pt x="525" y="597"/>
                    <a:pt x="525" y="597"/>
                    <a:pt x="525" y="597"/>
                  </a:cubicBezTo>
                  <a:lnTo>
                    <a:pt x="525" y="509"/>
                  </a:lnTo>
                  <a:close/>
                  <a:moveTo>
                    <a:pt x="506" y="220"/>
                  </a:moveTo>
                  <a:cubicBezTo>
                    <a:pt x="514" y="227"/>
                    <a:pt x="521" y="237"/>
                    <a:pt x="525" y="247"/>
                  </a:cubicBezTo>
                  <a:cubicBezTo>
                    <a:pt x="525" y="401"/>
                    <a:pt x="525" y="401"/>
                    <a:pt x="525" y="401"/>
                  </a:cubicBezTo>
                  <a:cubicBezTo>
                    <a:pt x="523" y="403"/>
                    <a:pt x="521" y="404"/>
                    <a:pt x="519" y="406"/>
                  </a:cubicBezTo>
                  <a:cubicBezTo>
                    <a:pt x="521" y="409"/>
                    <a:pt x="523" y="412"/>
                    <a:pt x="525" y="416"/>
                  </a:cubicBezTo>
                  <a:cubicBezTo>
                    <a:pt x="525" y="485"/>
                    <a:pt x="525" y="485"/>
                    <a:pt x="525" y="485"/>
                  </a:cubicBezTo>
                  <a:cubicBezTo>
                    <a:pt x="521" y="492"/>
                    <a:pt x="516" y="499"/>
                    <a:pt x="510" y="504"/>
                  </a:cubicBezTo>
                  <a:cubicBezTo>
                    <a:pt x="515" y="505"/>
                    <a:pt x="520" y="507"/>
                    <a:pt x="525" y="509"/>
                  </a:cubicBezTo>
                  <a:cubicBezTo>
                    <a:pt x="525" y="597"/>
                    <a:pt x="525" y="597"/>
                    <a:pt x="525" y="597"/>
                  </a:cubicBezTo>
                  <a:cubicBezTo>
                    <a:pt x="525" y="597"/>
                    <a:pt x="525" y="597"/>
                    <a:pt x="525" y="597"/>
                  </a:cubicBezTo>
                  <a:cubicBezTo>
                    <a:pt x="524" y="597"/>
                    <a:pt x="524" y="597"/>
                    <a:pt x="524" y="597"/>
                  </a:cubicBezTo>
                  <a:cubicBezTo>
                    <a:pt x="524" y="598"/>
                    <a:pt x="524" y="598"/>
                    <a:pt x="524" y="598"/>
                  </a:cubicBezTo>
                  <a:cubicBezTo>
                    <a:pt x="523" y="599"/>
                    <a:pt x="523" y="599"/>
                    <a:pt x="523" y="599"/>
                  </a:cubicBezTo>
                  <a:cubicBezTo>
                    <a:pt x="523" y="599"/>
                    <a:pt x="523" y="599"/>
                    <a:pt x="523" y="599"/>
                  </a:cubicBezTo>
                  <a:cubicBezTo>
                    <a:pt x="522" y="600"/>
                    <a:pt x="522" y="600"/>
                    <a:pt x="522" y="600"/>
                  </a:cubicBezTo>
                  <a:cubicBezTo>
                    <a:pt x="522" y="600"/>
                    <a:pt x="522" y="600"/>
                    <a:pt x="522" y="600"/>
                  </a:cubicBezTo>
                  <a:cubicBezTo>
                    <a:pt x="521" y="601"/>
                    <a:pt x="521" y="601"/>
                    <a:pt x="521" y="601"/>
                  </a:cubicBezTo>
                  <a:cubicBezTo>
                    <a:pt x="521" y="602"/>
                    <a:pt x="521" y="602"/>
                    <a:pt x="521" y="602"/>
                  </a:cubicBezTo>
                  <a:cubicBezTo>
                    <a:pt x="521" y="602"/>
                    <a:pt x="521" y="602"/>
                    <a:pt x="521" y="602"/>
                  </a:cubicBezTo>
                  <a:cubicBezTo>
                    <a:pt x="520" y="603"/>
                    <a:pt x="520" y="603"/>
                    <a:pt x="520" y="603"/>
                  </a:cubicBezTo>
                  <a:cubicBezTo>
                    <a:pt x="520" y="603"/>
                    <a:pt x="520" y="603"/>
                    <a:pt x="520" y="603"/>
                  </a:cubicBezTo>
                  <a:cubicBezTo>
                    <a:pt x="517" y="607"/>
                    <a:pt x="521" y="611"/>
                    <a:pt x="525" y="609"/>
                  </a:cubicBezTo>
                  <a:cubicBezTo>
                    <a:pt x="525" y="609"/>
                    <a:pt x="525" y="609"/>
                    <a:pt x="525" y="609"/>
                  </a:cubicBezTo>
                  <a:cubicBezTo>
                    <a:pt x="525" y="680"/>
                    <a:pt x="525" y="680"/>
                    <a:pt x="525" y="680"/>
                  </a:cubicBezTo>
                  <a:cubicBezTo>
                    <a:pt x="506" y="680"/>
                    <a:pt x="506" y="680"/>
                    <a:pt x="506" y="680"/>
                  </a:cubicBezTo>
                  <a:cubicBezTo>
                    <a:pt x="506" y="653"/>
                    <a:pt x="506" y="653"/>
                    <a:pt x="506" y="653"/>
                  </a:cubicBezTo>
                  <a:cubicBezTo>
                    <a:pt x="507" y="653"/>
                    <a:pt x="508" y="652"/>
                    <a:pt x="509" y="651"/>
                  </a:cubicBezTo>
                  <a:cubicBezTo>
                    <a:pt x="509" y="650"/>
                    <a:pt x="509" y="650"/>
                    <a:pt x="509" y="650"/>
                  </a:cubicBezTo>
                  <a:cubicBezTo>
                    <a:pt x="509" y="649"/>
                    <a:pt x="509" y="649"/>
                    <a:pt x="509" y="649"/>
                  </a:cubicBezTo>
                  <a:cubicBezTo>
                    <a:pt x="509" y="648"/>
                    <a:pt x="509" y="648"/>
                    <a:pt x="509" y="648"/>
                  </a:cubicBezTo>
                  <a:cubicBezTo>
                    <a:pt x="509" y="648"/>
                    <a:pt x="509" y="648"/>
                    <a:pt x="509" y="648"/>
                  </a:cubicBezTo>
                  <a:cubicBezTo>
                    <a:pt x="510" y="647"/>
                    <a:pt x="510" y="647"/>
                    <a:pt x="510" y="647"/>
                  </a:cubicBezTo>
                  <a:cubicBezTo>
                    <a:pt x="510" y="646"/>
                    <a:pt x="510" y="646"/>
                    <a:pt x="510" y="646"/>
                  </a:cubicBezTo>
                  <a:cubicBezTo>
                    <a:pt x="510" y="645"/>
                    <a:pt x="510" y="645"/>
                    <a:pt x="510" y="645"/>
                  </a:cubicBezTo>
                  <a:cubicBezTo>
                    <a:pt x="510" y="644"/>
                    <a:pt x="510" y="644"/>
                    <a:pt x="510" y="644"/>
                  </a:cubicBezTo>
                  <a:cubicBezTo>
                    <a:pt x="510" y="643"/>
                    <a:pt x="510" y="643"/>
                    <a:pt x="510" y="643"/>
                  </a:cubicBezTo>
                  <a:cubicBezTo>
                    <a:pt x="511" y="642"/>
                    <a:pt x="511" y="642"/>
                    <a:pt x="511" y="642"/>
                  </a:cubicBezTo>
                  <a:cubicBezTo>
                    <a:pt x="511" y="639"/>
                    <a:pt x="509" y="637"/>
                    <a:pt x="506" y="637"/>
                  </a:cubicBezTo>
                  <a:lnTo>
                    <a:pt x="506" y="220"/>
                  </a:lnTo>
                  <a:close/>
                  <a:moveTo>
                    <a:pt x="457" y="73"/>
                  </a:moveTo>
                  <a:cubicBezTo>
                    <a:pt x="487" y="108"/>
                    <a:pt x="506" y="156"/>
                    <a:pt x="504" y="218"/>
                  </a:cubicBezTo>
                  <a:cubicBezTo>
                    <a:pt x="505" y="219"/>
                    <a:pt x="505" y="219"/>
                    <a:pt x="506" y="220"/>
                  </a:cubicBezTo>
                  <a:cubicBezTo>
                    <a:pt x="506" y="637"/>
                    <a:pt x="506" y="637"/>
                    <a:pt x="506" y="637"/>
                  </a:cubicBezTo>
                  <a:cubicBezTo>
                    <a:pt x="505" y="638"/>
                    <a:pt x="504" y="638"/>
                    <a:pt x="504" y="640"/>
                  </a:cubicBezTo>
                  <a:cubicBezTo>
                    <a:pt x="503" y="640"/>
                    <a:pt x="503" y="640"/>
                    <a:pt x="503" y="640"/>
                  </a:cubicBezTo>
                  <a:cubicBezTo>
                    <a:pt x="503" y="641"/>
                    <a:pt x="503" y="641"/>
                    <a:pt x="503" y="641"/>
                  </a:cubicBezTo>
                  <a:cubicBezTo>
                    <a:pt x="503" y="642"/>
                    <a:pt x="503" y="642"/>
                    <a:pt x="503" y="642"/>
                  </a:cubicBezTo>
                  <a:cubicBezTo>
                    <a:pt x="503" y="643"/>
                    <a:pt x="503" y="643"/>
                    <a:pt x="503" y="643"/>
                  </a:cubicBezTo>
                  <a:cubicBezTo>
                    <a:pt x="502" y="644"/>
                    <a:pt x="502" y="644"/>
                    <a:pt x="502" y="644"/>
                  </a:cubicBezTo>
                  <a:cubicBezTo>
                    <a:pt x="502" y="645"/>
                    <a:pt x="502" y="645"/>
                    <a:pt x="502" y="645"/>
                  </a:cubicBezTo>
                  <a:cubicBezTo>
                    <a:pt x="502" y="646"/>
                    <a:pt x="502" y="646"/>
                    <a:pt x="502" y="646"/>
                  </a:cubicBezTo>
                  <a:cubicBezTo>
                    <a:pt x="502" y="647"/>
                    <a:pt x="502" y="647"/>
                    <a:pt x="502" y="647"/>
                  </a:cubicBezTo>
                  <a:cubicBezTo>
                    <a:pt x="502" y="648"/>
                    <a:pt x="502" y="648"/>
                    <a:pt x="502" y="648"/>
                  </a:cubicBezTo>
                  <a:cubicBezTo>
                    <a:pt x="502" y="648"/>
                    <a:pt x="502" y="648"/>
                    <a:pt x="502" y="648"/>
                  </a:cubicBezTo>
                  <a:cubicBezTo>
                    <a:pt x="501" y="651"/>
                    <a:pt x="504" y="653"/>
                    <a:pt x="506" y="653"/>
                  </a:cubicBezTo>
                  <a:cubicBezTo>
                    <a:pt x="506" y="680"/>
                    <a:pt x="506" y="680"/>
                    <a:pt x="506" y="680"/>
                  </a:cubicBezTo>
                  <a:cubicBezTo>
                    <a:pt x="457" y="680"/>
                    <a:pt x="457" y="680"/>
                    <a:pt x="457" y="680"/>
                  </a:cubicBezTo>
                  <a:cubicBezTo>
                    <a:pt x="457" y="536"/>
                    <a:pt x="457" y="536"/>
                    <a:pt x="457" y="536"/>
                  </a:cubicBezTo>
                  <a:cubicBezTo>
                    <a:pt x="458" y="536"/>
                    <a:pt x="459" y="535"/>
                    <a:pt x="460" y="533"/>
                  </a:cubicBezTo>
                  <a:cubicBezTo>
                    <a:pt x="460" y="533"/>
                    <a:pt x="460" y="533"/>
                    <a:pt x="460" y="533"/>
                  </a:cubicBezTo>
                  <a:cubicBezTo>
                    <a:pt x="460" y="531"/>
                    <a:pt x="460" y="531"/>
                    <a:pt x="460" y="531"/>
                  </a:cubicBezTo>
                  <a:cubicBezTo>
                    <a:pt x="460" y="529"/>
                    <a:pt x="460" y="529"/>
                    <a:pt x="460" y="529"/>
                  </a:cubicBezTo>
                  <a:cubicBezTo>
                    <a:pt x="461" y="527"/>
                    <a:pt x="461" y="527"/>
                    <a:pt x="461" y="527"/>
                  </a:cubicBezTo>
                  <a:cubicBezTo>
                    <a:pt x="461" y="525"/>
                    <a:pt x="461" y="525"/>
                    <a:pt x="461" y="525"/>
                  </a:cubicBezTo>
                  <a:cubicBezTo>
                    <a:pt x="462" y="522"/>
                    <a:pt x="459" y="520"/>
                    <a:pt x="457" y="521"/>
                  </a:cubicBezTo>
                  <a:cubicBezTo>
                    <a:pt x="457" y="327"/>
                    <a:pt x="457" y="327"/>
                    <a:pt x="457" y="327"/>
                  </a:cubicBezTo>
                  <a:cubicBezTo>
                    <a:pt x="470" y="317"/>
                    <a:pt x="478" y="298"/>
                    <a:pt x="481" y="277"/>
                  </a:cubicBezTo>
                  <a:cubicBezTo>
                    <a:pt x="472" y="279"/>
                    <a:pt x="464" y="280"/>
                    <a:pt x="457" y="278"/>
                  </a:cubicBezTo>
                  <a:lnTo>
                    <a:pt x="457" y="73"/>
                  </a:lnTo>
                  <a:close/>
                  <a:moveTo>
                    <a:pt x="441" y="56"/>
                  </a:moveTo>
                  <a:cubicBezTo>
                    <a:pt x="446" y="61"/>
                    <a:pt x="452" y="67"/>
                    <a:pt x="457" y="73"/>
                  </a:cubicBezTo>
                  <a:cubicBezTo>
                    <a:pt x="457" y="278"/>
                    <a:pt x="457" y="278"/>
                    <a:pt x="457" y="278"/>
                  </a:cubicBezTo>
                  <a:cubicBezTo>
                    <a:pt x="451" y="277"/>
                    <a:pt x="445" y="275"/>
                    <a:pt x="441" y="272"/>
                  </a:cubicBezTo>
                  <a:cubicBezTo>
                    <a:pt x="441" y="56"/>
                    <a:pt x="441" y="56"/>
                    <a:pt x="441" y="56"/>
                  </a:cubicBezTo>
                  <a:close/>
                  <a:moveTo>
                    <a:pt x="457" y="680"/>
                  </a:moveTo>
                  <a:cubicBezTo>
                    <a:pt x="441" y="680"/>
                    <a:pt x="441" y="680"/>
                    <a:pt x="441" y="680"/>
                  </a:cubicBezTo>
                  <a:cubicBezTo>
                    <a:pt x="441" y="579"/>
                    <a:pt x="441" y="579"/>
                    <a:pt x="441" y="579"/>
                  </a:cubicBezTo>
                  <a:cubicBezTo>
                    <a:pt x="441" y="579"/>
                    <a:pt x="441" y="579"/>
                    <a:pt x="441" y="579"/>
                  </a:cubicBezTo>
                  <a:cubicBezTo>
                    <a:pt x="441" y="578"/>
                    <a:pt x="441" y="578"/>
                    <a:pt x="442" y="578"/>
                  </a:cubicBezTo>
                  <a:cubicBezTo>
                    <a:pt x="442" y="577"/>
                    <a:pt x="442" y="577"/>
                    <a:pt x="442" y="577"/>
                  </a:cubicBezTo>
                  <a:cubicBezTo>
                    <a:pt x="443" y="576"/>
                    <a:pt x="443" y="576"/>
                    <a:pt x="443" y="576"/>
                  </a:cubicBezTo>
                  <a:cubicBezTo>
                    <a:pt x="444" y="574"/>
                    <a:pt x="444" y="574"/>
                    <a:pt x="444" y="574"/>
                  </a:cubicBezTo>
                  <a:cubicBezTo>
                    <a:pt x="445" y="573"/>
                    <a:pt x="445" y="573"/>
                    <a:pt x="445" y="573"/>
                  </a:cubicBezTo>
                  <a:cubicBezTo>
                    <a:pt x="446" y="571"/>
                    <a:pt x="446" y="571"/>
                    <a:pt x="446" y="571"/>
                  </a:cubicBezTo>
                  <a:cubicBezTo>
                    <a:pt x="446" y="571"/>
                    <a:pt x="446" y="571"/>
                    <a:pt x="446" y="571"/>
                  </a:cubicBezTo>
                  <a:cubicBezTo>
                    <a:pt x="448" y="568"/>
                    <a:pt x="444" y="564"/>
                    <a:pt x="441" y="566"/>
                  </a:cubicBezTo>
                  <a:cubicBezTo>
                    <a:pt x="441" y="338"/>
                    <a:pt x="441" y="338"/>
                    <a:pt x="441" y="338"/>
                  </a:cubicBezTo>
                  <a:cubicBezTo>
                    <a:pt x="441" y="337"/>
                    <a:pt x="442" y="335"/>
                    <a:pt x="443" y="333"/>
                  </a:cubicBezTo>
                  <a:cubicBezTo>
                    <a:pt x="448" y="332"/>
                    <a:pt x="453" y="330"/>
                    <a:pt x="457" y="327"/>
                  </a:cubicBezTo>
                  <a:cubicBezTo>
                    <a:pt x="457" y="521"/>
                    <a:pt x="457" y="521"/>
                    <a:pt x="457" y="521"/>
                  </a:cubicBezTo>
                  <a:cubicBezTo>
                    <a:pt x="456" y="521"/>
                    <a:pt x="455" y="522"/>
                    <a:pt x="454" y="523"/>
                  </a:cubicBezTo>
                  <a:cubicBezTo>
                    <a:pt x="454" y="523"/>
                    <a:pt x="454" y="524"/>
                    <a:pt x="454" y="524"/>
                  </a:cubicBezTo>
                  <a:cubicBezTo>
                    <a:pt x="453" y="526"/>
                    <a:pt x="453" y="526"/>
                    <a:pt x="453" y="526"/>
                  </a:cubicBezTo>
                  <a:cubicBezTo>
                    <a:pt x="453" y="528"/>
                    <a:pt x="453" y="528"/>
                    <a:pt x="453" y="528"/>
                  </a:cubicBezTo>
                  <a:cubicBezTo>
                    <a:pt x="453" y="529"/>
                    <a:pt x="453" y="529"/>
                    <a:pt x="453" y="529"/>
                  </a:cubicBezTo>
                  <a:cubicBezTo>
                    <a:pt x="452" y="531"/>
                    <a:pt x="452" y="531"/>
                    <a:pt x="452" y="531"/>
                  </a:cubicBezTo>
                  <a:cubicBezTo>
                    <a:pt x="452" y="532"/>
                    <a:pt x="452" y="532"/>
                    <a:pt x="452" y="532"/>
                  </a:cubicBezTo>
                  <a:cubicBezTo>
                    <a:pt x="452" y="533"/>
                    <a:pt x="453" y="534"/>
                    <a:pt x="454" y="535"/>
                  </a:cubicBezTo>
                  <a:cubicBezTo>
                    <a:pt x="455" y="536"/>
                    <a:pt x="456" y="537"/>
                    <a:pt x="457" y="536"/>
                  </a:cubicBezTo>
                  <a:lnTo>
                    <a:pt x="457" y="680"/>
                  </a:lnTo>
                  <a:close/>
                  <a:moveTo>
                    <a:pt x="410" y="32"/>
                  </a:moveTo>
                  <a:cubicBezTo>
                    <a:pt x="421" y="39"/>
                    <a:pt x="431" y="47"/>
                    <a:pt x="441" y="56"/>
                  </a:cubicBezTo>
                  <a:cubicBezTo>
                    <a:pt x="441" y="272"/>
                    <a:pt x="441" y="272"/>
                    <a:pt x="441" y="272"/>
                  </a:cubicBezTo>
                  <a:cubicBezTo>
                    <a:pt x="426" y="262"/>
                    <a:pt x="418" y="243"/>
                    <a:pt x="410" y="227"/>
                  </a:cubicBezTo>
                  <a:cubicBezTo>
                    <a:pt x="410" y="32"/>
                    <a:pt x="410" y="32"/>
                    <a:pt x="410" y="32"/>
                  </a:cubicBezTo>
                  <a:close/>
                  <a:moveTo>
                    <a:pt x="441" y="680"/>
                  </a:moveTo>
                  <a:cubicBezTo>
                    <a:pt x="410" y="680"/>
                    <a:pt x="410" y="680"/>
                    <a:pt x="410" y="680"/>
                  </a:cubicBezTo>
                  <a:cubicBezTo>
                    <a:pt x="410" y="612"/>
                    <a:pt x="410" y="612"/>
                    <a:pt x="410" y="612"/>
                  </a:cubicBezTo>
                  <a:cubicBezTo>
                    <a:pt x="411" y="611"/>
                    <a:pt x="411" y="611"/>
                    <a:pt x="411" y="611"/>
                  </a:cubicBezTo>
                  <a:cubicBezTo>
                    <a:pt x="412" y="610"/>
                    <a:pt x="412" y="610"/>
                    <a:pt x="412" y="610"/>
                  </a:cubicBezTo>
                  <a:cubicBezTo>
                    <a:pt x="413" y="609"/>
                    <a:pt x="413" y="609"/>
                    <a:pt x="413" y="609"/>
                  </a:cubicBezTo>
                  <a:cubicBezTo>
                    <a:pt x="415" y="608"/>
                    <a:pt x="415" y="608"/>
                    <a:pt x="415" y="608"/>
                  </a:cubicBezTo>
                  <a:cubicBezTo>
                    <a:pt x="415" y="607"/>
                    <a:pt x="415" y="607"/>
                    <a:pt x="415" y="607"/>
                  </a:cubicBezTo>
                  <a:cubicBezTo>
                    <a:pt x="418" y="605"/>
                    <a:pt x="416" y="600"/>
                    <a:pt x="412" y="600"/>
                  </a:cubicBezTo>
                  <a:cubicBezTo>
                    <a:pt x="412" y="601"/>
                    <a:pt x="411" y="601"/>
                    <a:pt x="411" y="601"/>
                  </a:cubicBezTo>
                  <a:cubicBezTo>
                    <a:pt x="410" y="602"/>
                    <a:pt x="410" y="602"/>
                    <a:pt x="410" y="602"/>
                  </a:cubicBezTo>
                  <a:cubicBezTo>
                    <a:pt x="410" y="602"/>
                    <a:pt x="410" y="602"/>
                    <a:pt x="410" y="602"/>
                  </a:cubicBezTo>
                  <a:cubicBezTo>
                    <a:pt x="410" y="575"/>
                    <a:pt x="410" y="575"/>
                    <a:pt x="410" y="575"/>
                  </a:cubicBezTo>
                  <a:cubicBezTo>
                    <a:pt x="427" y="557"/>
                    <a:pt x="436" y="532"/>
                    <a:pt x="432" y="501"/>
                  </a:cubicBezTo>
                  <a:cubicBezTo>
                    <a:pt x="424" y="498"/>
                    <a:pt x="416" y="492"/>
                    <a:pt x="410" y="485"/>
                  </a:cubicBezTo>
                  <a:cubicBezTo>
                    <a:pt x="410" y="386"/>
                    <a:pt x="410" y="386"/>
                    <a:pt x="410" y="386"/>
                  </a:cubicBezTo>
                  <a:cubicBezTo>
                    <a:pt x="422" y="373"/>
                    <a:pt x="432" y="356"/>
                    <a:pt x="441" y="338"/>
                  </a:cubicBezTo>
                  <a:cubicBezTo>
                    <a:pt x="441" y="566"/>
                    <a:pt x="441" y="566"/>
                    <a:pt x="441" y="566"/>
                  </a:cubicBezTo>
                  <a:cubicBezTo>
                    <a:pt x="440" y="566"/>
                    <a:pt x="440" y="566"/>
                    <a:pt x="440" y="566"/>
                  </a:cubicBezTo>
                  <a:cubicBezTo>
                    <a:pt x="440" y="566"/>
                    <a:pt x="440" y="567"/>
                    <a:pt x="439" y="567"/>
                  </a:cubicBezTo>
                  <a:cubicBezTo>
                    <a:pt x="439" y="567"/>
                    <a:pt x="439" y="567"/>
                    <a:pt x="439" y="567"/>
                  </a:cubicBezTo>
                  <a:cubicBezTo>
                    <a:pt x="438" y="569"/>
                    <a:pt x="438" y="569"/>
                    <a:pt x="438" y="569"/>
                  </a:cubicBezTo>
                  <a:cubicBezTo>
                    <a:pt x="438" y="570"/>
                    <a:pt x="438" y="570"/>
                    <a:pt x="438" y="570"/>
                  </a:cubicBezTo>
                  <a:cubicBezTo>
                    <a:pt x="437" y="571"/>
                    <a:pt x="437" y="571"/>
                    <a:pt x="437" y="571"/>
                  </a:cubicBezTo>
                  <a:cubicBezTo>
                    <a:pt x="436" y="573"/>
                    <a:pt x="436" y="573"/>
                    <a:pt x="436" y="573"/>
                  </a:cubicBezTo>
                  <a:cubicBezTo>
                    <a:pt x="436" y="573"/>
                    <a:pt x="436" y="573"/>
                    <a:pt x="436" y="573"/>
                  </a:cubicBezTo>
                  <a:cubicBezTo>
                    <a:pt x="433" y="577"/>
                    <a:pt x="437" y="581"/>
                    <a:pt x="441" y="579"/>
                  </a:cubicBezTo>
                  <a:lnTo>
                    <a:pt x="441" y="680"/>
                  </a:lnTo>
                  <a:close/>
                  <a:moveTo>
                    <a:pt x="370" y="12"/>
                  </a:moveTo>
                  <a:cubicBezTo>
                    <a:pt x="384" y="17"/>
                    <a:pt x="397" y="24"/>
                    <a:pt x="410" y="32"/>
                  </a:cubicBezTo>
                  <a:cubicBezTo>
                    <a:pt x="410" y="227"/>
                    <a:pt x="410" y="227"/>
                    <a:pt x="410" y="227"/>
                  </a:cubicBezTo>
                  <a:cubicBezTo>
                    <a:pt x="401" y="208"/>
                    <a:pt x="394" y="192"/>
                    <a:pt x="378" y="196"/>
                  </a:cubicBezTo>
                  <a:cubicBezTo>
                    <a:pt x="376" y="197"/>
                    <a:pt x="373" y="198"/>
                    <a:pt x="370" y="199"/>
                  </a:cubicBezTo>
                  <a:cubicBezTo>
                    <a:pt x="370" y="12"/>
                    <a:pt x="370" y="12"/>
                    <a:pt x="370" y="12"/>
                  </a:cubicBezTo>
                  <a:close/>
                  <a:moveTo>
                    <a:pt x="410" y="680"/>
                  </a:moveTo>
                  <a:cubicBezTo>
                    <a:pt x="370" y="680"/>
                    <a:pt x="370" y="680"/>
                    <a:pt x="370" y="680"/>
                  </a:cubicBezTo>
                  <a:cubicBezTo>
                    <a:pt x="370" y="632"/>
                    <a:pt x="370" y="632"/>
                    <a:pt x="370" y="632"/>
                  </a:cubicBezTo>
                  <a:cubicBezTo>
                    <a:pt x="370" y="632"/>
                    <a:pt x="370" y="632"/>
                    <a:pt x="370" y="632"/>
                  </a:cubicBezTo>
                  <a:cubicBezTo>
                    <a:pt x="372" y="632"/>
                    <a:pt x="372" y="632"/>
                    <a:pt x="372" y="632"/>
                  </a:cubicBezTo>
                  <a:cubicBezTo>
                    <a:pt x="374" y="631"/>
                    <a:pt x="374" y="631"/>
                    <a:pt x="374" y="631"/>
                  </a:cubicBezTo>
                  <a:cubicBezTo>
                    <a:pt x="375" y="630"/>
                    <a:pt x="375" y="630"/>
                    <a:pt x="375" y="630"/>
                  </a:cubicBezTo>
                  <a:cubicBezTo>
                    <a:pt x="379" y="629"/>
                    <a:pt x="378" y="622"/>
                    <a:pt x="373" y="623"/>
                  </a:cubicBezTo>
                  <a:cubicBezTo>
                    <a:pt x="373" y="623"/>
                    <a:pt x="373" y="623"/>
                    <a:pt x="373" y="623"/>
                  </a:cubicBezTo>
                  <a:cubicBezTo>
                    <a:pt x="371" y="624"/>
                    <a:pt x="371" y="624"/>
                    <a:pt x="371" y="624"/>
                  </a:cubicBezTo>
                  <a:cubicBezTo>
                    <a:pt x="370" y="624"/>
                    <a:pt x="370" y="624"/>
                    <a:pt x="370" y="624"/>
                  </a:cubicBezTo>
                  <a:cubicBezTo>
                    <a:pt x="370" y="602"/>
                    <a:pt x="370" y="602"/>
                    <a:pt x="370" y="602"/>
                  </a:cubicBezTo>
                  <a:cubicBezTo>
                    <a:pt x="386" y="595"/>
                    <a:pt x="399" y="586"/>
                    <a:pt x="410" y="575"/>
                  </a:cubicBezTo>
                  <a:cubicBezTo>
                    <a:pt x="410" y="602"/>
                    <a:pt x="410" y="602"/>
                    <a:pt x="410" y="602"/>
                  </a:cubicBezTo>
                  <a:cubicBezTo>
                    <a:pt x="409" y="603"/>
                    <a:pt x="409" y="603"/>
                    <a:pt x="409" y="603"/>
                  </a:cubicBezTo>
                  <a:cubicBezTo>
                    <a:pt x="408" y="604"/>
                    <a:pt x="408" y="604"/>
                    <a:pt x="408" y="604"/>
                  </a:cubicBezTo>
                  <a:cubicBezTo>
                    <a:pt x="406" y="605"/>
                    <a:pt x="406" y="605"/>
                    <a:pt x="406" y="605"/>
                  </a:cubicBezTo>
                  <a:cubicBezTo>
                    <a:pt x="405" y="605"/>
                    <a:pt x="405" y="605"/>
                    <a:pt x="405" y="605"/>
                  </a:cubicBezTo>
                  <a:cubicBezTo>
                    <a:pt x="405" y="606"/>
                    <a:pt x="405" y="606"/>
                    <a:pt x="405" y="606"/>
                  </a:cubicBezTo>
                  <a:cubicBezTo>
                    <a:pt x="401" y="608"/>
                    <a:pt x="404" y="614"/>
                    <a:pt x="409" y="613"/>
                  </a:cubicBezTo>
                  <a:cubicBezTo>
                    <a:pt x="409" y="612"/>
                    <a:pt x="409" y="612"/>
                    <a:pt x="409" y="612"/>
                  </a:cubicBezTo>
                  <a:cubicBezTo>
                    <a:pt x="409" y="612"/>
                    <a:pt x="409" y="612"/>
                    <a:pt x="409" y="612"/>
                  </a:cubicBezTo>
                  <a:cubicBezTo>
                    <a:pt x="410" y="612"/>
                    <a:pt x="410" y="612"/>
                    <a:pt x="410" y="612"/>
                  </a:cubicBezTo>
                  <a:cubicBezTo>
                    <a:pt x="410" y="680"/>
                    <a:pt x="410" y="680"/>
                    <a:pt x="410" y="680"/>
                  </a:cubicBezTo>
                  <a:close/>
                  <a:moveTo>
                    <a:pt x="410" y="386"/>
                  </a:moveTo>
                  <a:cubicBezTo>
                    <a:pt x="410" y="485"/>
                    <a:pt x="410" y="485"/>
                    <a:pt x="410" y="485"/>
                  </a:cubicBezTo>
                  <a:cubicBezTo>
                    <a:pt x="398" y="472"/>
                    <a:pt x="390" y="453"/>
                    <a:pt x="384" y="433"/>
                  </a:cubicBezTo>
                  <a:cubicBezTo>
                    <a:pt x="380" y="436"/>
                    <a:pt x="375" y="438"/>
                    <a:pt x="370" y="440"/>
                  </a:cubicBezTo>
                  <a:cubicBezTo>
                    <a:pt x="370" y="418"/>
                    <a:pt x="370" y="418"/>
                    <a:pt x="370" y="418"/>
                  </a:cubicBezTo>
                  <a:cubicBezTo>
                    <a:pt x="385" y="410"/>
                    <a:pt x="399" y="399"/>
                    <a:pt x="410" y="386"/>
                  </a:cubicBezTo>
                  <a:close/>
                  <a:moveTo>
                    <a:pt x="327" y="1"/>
                  </a:moveTo>
                  <a:cubicBezTo>
                    <a:pt x="341" y="3"/>
                    <a:pt x="356" y="7"/>
                    <a:pt x="370" y="12"/>
                  </a:cubicBezTo>
                  <a:cubicBezTo>
                    <a:pt x="370" y="199"/>
                    <a:pt x="370" y="199"/>
                    <a:pt x="370" y="199"/>
                  </a:cubicBezTo>
                  <a:cubicBezTo>
                    <a:pt x="353" y="203"/>
                    <a:pt x="339" y="204"/>
                    <a:pt x="327" y="203"/>
                  </a:cubicBezTo>
                  <a:cubicBezTo>
                    <a:pt x="327" y="1"/>
                    <a:pt x="327" y="1"/>
                    <a:pt x="327" y="1"/>
                  </a:cubicBezTo>
                  <a:close/>
                  <a:moveTo>
                    <a:pt x="370" y="680"/>
                  </a:moveTo>
                  <a:cubicBezTo>
                    <a:pt x="327" y="680"/>
                    <a:pt x="327" y="680"/>
                    <a:pt x="327" y="680"/>
                  </a:cubicBezTo>
                  <a:cubicBezTo>
                    <a:pt x="327" y="641"/>
                    <a:pt x="327" y="641"/>
                    <a:pt x="327" y="641"/>
                  </a:cubicBezTo>
                  <a:cubicBezTo>
                    <a:pt x="327" y="641"/>
                    <a:pt x="327" y="641"/>
                    <a:pt x="327" y="641"/>
                  </a:cubicBezTo>
                  <a:cubicBezTo>
                    <a:pt x="329" y="641"/>
                    <a:pt x="329" y="641"/>
                    <a:pt x="329" y="641"/>
                  </a:cubicBezTo>
                  <a:cubicBezTo>
                    <a:pt x="330" y="641"/>
                    <a:pt x="330" y="641"/>
                    <a:pt x="330" y="641"/>
                  </a:cubicBezTo>
                  <a:cubicBezTo>
                    <a:pt x="331" y="641"/>
                    <a:pt x="331" y="641"/>
                    <a:pt x="331" y="641"/>
                  </a:cubicBezTo>
                  <a:cubicBezTo>
                    <a:pt x="335" y="640"/>
                    <a:pt x="335" y="633"/>
                    <a:pt x="330" y="633"/>
                  </a:cubicBezTo>
                  <a:cubicBezTo>
                    <a:pt x="330" y="633"/>
                    <a:pt x="330" y="633"/>
                    <a:pt x="330" y="633"/>
                  </a:cubicBezTo>
                  <a:cubicBezTo>
                    <a:pt x="330" y="633"/>
                    <a:pt x="330" y="633"/>
                    <a:pt x="330" y="633"/>
                  </a:cubicBezTo>
                  <a:cubicBezTo>
                    <a:pt x="328" y="633"/>
                    <a:pt x="328" y="633"/>
                    <a:pt x="328" y="633"/>
                  </a:cubicBezTo>
                  <a:cubicBezTo>
                    <a:pt x="327" y="633"/>
                    <a:pt x="327" y="633"/>
                    <a:pt x="327" y="633"/>
                  </a:cubicBezTo>
                  <a:cubicBezTo>
                    <a:pt x="327" y="612"/>
                    <a:pt x="327" y="612"/>
                    <a:pt x="327" y="612"/>
                  </a:cubicBezTo>
                  <a:cubicBezTo>
                    <a:pt x="342" y="611"/>
                    <a:pt x="357" y="607"/>
                    <a:pt x="370" y="602"/>
                  </a:cubicBezTo>
                  <a:cubicBezTo>
                    <a:pt x="370" y="624"/>
                    <a:pt x="370" y="624"/>
                    <a:pt x="370" y="624"/>
                  </a:cubicBezTo>
                  <a:cubicBezTo>
                    <a:pt x="370" y="624"/>
                    <a:pt x="370" y="624"/>
                    <a:pt x="370" y="624"/>
                  </a:cubicBezTo>
                  <a:cubicBezTo>
                    <a:pt x="368" y="625"/>
                    <a:pt x="368" y="625"/>
                    <a:pt x="368" y="625"/>
                  </a:cubicBezTo>
                  <a:cubicBezTo>
                    <a:pt x="367" y="625"/>
                    <a:pt x="367" y="625"/>
                    <a:pt x="367" y="625"/>
                  </a:cubicBezTo>
                  <a:cubicBezTo>
                    <a:pt x="366" y="626"/>
                    <a:pt x="366" y="626"/>
                    <a:pt x="366" y="626"/>
                  </a:cubicBezTo>
                  <a:cubicBezTo>
                    <a:pt x="361" y="627"/>
                    <a:pt x="363" y="634"/>
                    <a:pt x="368" y="633"/>
                  </a:cubicBezTo>
                  <a:cubicBezTo>
                    <a:pt x="368" y="633"/>
                    <a:pt x="368" y="633"/>
                    <a:pt x="368" y="633"/>
                  </a:cubicBezTo>
                  <a:cubicBezTo>
                    <a:pt x="369" y="633"/>
                    <a:pt x="369" y="633"/>
                    <a:pt x="369" y="633"/>
                  </a:cubicBezTo>
                  <a:cubicBezTo>
                    <a:pt x="370" y="632"/>
                    <a:pt x="370" y="632"/>
                    <a:pt x="370" y="632"/>
                  </a:cubicBezTo>
                  <a:cubicBezTo>
                    <a:pt x="370" y="680"/>
                    <a:pt x="370" y="680"/>
                    <a:pt x="370" y="680"/>
                  </a:cubicBezTo>
                  <a:close/>
                  <a:moveTo>
                    <a:pt x="370" y="418"/>
                  </a:moveTo>
                  <a:cubicBezTo>
                    <a:pt x="370" y="440"/>
                    <a:pt x="370" y="440"/>
                    <a:pt x="370" y="440"/>
                  </a:cubicBezTo>
                  <a:cubicBezTo>
                    <a:pt x="357" y="446"/>
                    <a:pt x="342" y="450"/>
                    <a:pt x="327" y="451"/>
                  </a:cubicBezTo>
                  <a:cubicBezTo>
                    <a:pt x="327" y="431"/>
                    <a:pt x="327" y="431"/>
                    <a:pt x="327" y="431"/>
                  </a:cubicBezTo>
                  <a:cubicBezTo>
                    <a:pt x="343" y="429"/>
                    <a:pt x="357" y="425"/>
                    <a:pt x="370" y="418"/>
                  </a:cubicBezTo>
                  <a:close/>
                  <a:moveTo>
                    <a:pt x="315" y="0"/>
                  </a:moveTo>
                  <a:cubicBezTo>
                    <a:pt x="319" y="0"/>
                    <a:pt x="323" y="1"/>
                    <a:pt x="327" y="1"/>
                  </a:cubicBezTo>
                  <a:cubicBezTo>
                    <a:pt x="327" y="203"/>
                    <a:pt x="327" y="203"/>
                    <a:pt x="327" y="203"/>
                  </a:cubicBezTo>
                  <a:cubicBezTo>
                    <a:pt x="322" y="202"/>
                    <a:pt x="318" y="201"/>
                    <a:pt x="315" y="200"/>
                  </a:cubicBezTo>
                  <a:cubicBezTo>
                    <a:pt x="315" y="0"/>
                    <a:pt x="315" y="0"/>
                    <a:pt x="315" y="0"/>
                  </a:cubicBezTo>
                  <a:close/>
                  <a:moveTo>
                    <a:pt x="327" y="680"/>
                  </a:moveTo>
                  <a:cubicBezTo>
                    <a:pt x="315" y="680"/>
                    <a:pt x="315" y="680"/>
                    <a:pt x="315" y="680"/>
                  </a:cubicBezTo>
                  <a:cubicBezTo>
                    <a:pt x="315" y="613"/>
                    <a:pt x="315" y="613"/>
                    <a:pt x="315" y="613"/>
                  </a:cubicBezTo>
                  <a:cubicBezTo>
                    <a:pt x="319" y="613"/>
                    <a:pt x="323" y="613"/>
                    <a:pt x="327" y="612"/>
                  </a:cubicBezTo>
                  <a:cubicBezTo>
                    <a:pt x="327" y="633"/>
                    <a:pt x="327" y="633"/>
                    <a:pt x="327" y="633"/>
                  </a:cubicBezTo>
                  <a:cubicBezTo>
                    <a:pt x="327" y="633"/>
                    <a:pt x="327" y="633"/>
                    <a:pt x="327" y="633"/>
                  </a:cubicBezTo>
                  <a:cubicBezTo>
                    <a:pt x="325" y="633"/>
                    <a:pt x="325" y="633"/>
                    <a:pt x="325" y="633"/>
                  </a:cubicBezTo>
                  <a:cubicBezTo>
                    <a:pt x="323" y="633"/>
                    <a:pt x="323" y="633"/>
                    <a:pt x="323" y="633"/>
                  </a:cubicBezTo>
                  <a:cubicBezTo>
                    <a:pt x="323" y="633"/>
                    <a:pt x="323" y="633"/>
                    <a:pt x="323" y="633"/>
                  </a:cubicBezTo>
                  <a:cubicBezTo>
                    <a:pt x="319" y="634"/>
                    <a:pt x="318" y="640"/>
                    <a:pt x="322" y="641"/>
                  </a:cubicBezTo>
                  <a:cubicBezTo>
                    <a:pt x="323" y="641"/>
                    <a:pt x="323" y="641"/>
                    <a:pt x="323" y="641"/>
                  </a:cubicBezTo>
                  <a:cubicBezTo>
                    <a:pt x="324" y="641"/>
                    <a:pt x="324" y="641"/>
                    <a:pt x="324" y="641"/>
                  </a:cubicBezTo>
                  <a:cubicBezTo>
                    <a:pt x="325" y="641"/>
                    <a:pt x="325" y="641"/>
                    <a:pt x="325" y="641"/>
                  </a:cubicBezTo>
                  <a:cubicBezTo>
                    <a:pt x="327" y="641"/>
                    <a:pt x="327" y="641"/>
                    <a:pt x="327" y="641"/>
                  </a:cubicBezTo>
                  <a:cubicBezTo>
                    <a:pt x="327" y="680"/>
                    <a:pt x="327" y="680"/>
                    <a:pt x="327" y="680"/>
                  </a:cubicBezTo>
                  <a:close/>
                  <a:moveTo>
                    <a:pt x="327" y="431"/>
                  </a:moveTo>
                  <a:cubicBezTo>
                    <a:pt x="327" y="451"/>
                    <a:pt x="327" y="451"/>
                    <a:pt x="327" y="451"/>
                  </a:cubicBezTo>
                  <a:cubicBezTo>
                    <a:pt x="323" y="452"/>
                    <a:pt x="319" y="452"/>
                    <a:pt x="315" y="452"/>
                  </a:cubicBezTo>
                  <a:cubicBezTo>
                    <a:pt x="315" y="452"/>
                    <a:pt x="315" y="452"/>
                    <a:pt x="315" y="452"/>
                  </a:cubicBezTo>
                  <a:cubicBezTo>
                    <a:pt x="315" y="431"/>
                    <a:pt x="315" y="431"/>
                    <a:pt x="315" y="431"/>
                  </a:cubicBezTo>
                  <a:cubicBezTo>
                    <a:pt x="315" y="431"/>
                    <a:pt x="315" y="431"/>
                    <a:pt x="315" y="431"/>
                  </a:cubicBezTo>
                  <a:cubicBezTo>
                    <a:pt x="319" y="431"/>
                    <a:pt x="323" y="431"/>
                    <a:pt x="327" y="431"/>
                  </a:cubicBezTo>
                  <a:close/>
                  <a:moveTo>
                    <a:pt x="282" y="2"/>
                  </a:moveTo>
                  <a:cubicBezTo>
                    <a:pt x="292" y="0"/>
                    <a:pt x="303" y="0"/>
                    <a:pt x="315" y="0"/>
                  </a:cubicBezTo>
                  <a:cubicBezTo>
                    <a:pt x="315" y="200"/>
                    <a:pt x="315" y="200"/>
                    <a:pt x="315" y="200"/>
                  </a:cubicBezTo>
                  <a:cubicBezTo>
                    <a:pt x="300" y="196"/>
                    <a:pt x="290" y="187"/>
                    <a:pt x="282" y="176"/>
                  </a:cubicBezTo>
                  <a:cubicBezTo>
                    <a:pt x="282" y="2"/>
                    <a:pt x="282" y="2"/>
                    <a:pt x="282" y="2"/>
                  </a:cubicBezTo>
                  <a:close/>
                  <a:moveTo>
                    <a:pt x="315" y="680"/>
                  </a:moveTo>
                  <a:cubicBezTo>
                    <a:pt x="282" y="680"/>
                    <a:pt x="282" y="680"/>
                    <a:pt x="282" y="680"/>
                  </a:cubicBezTo>
                  <a:cubicBezTo>
                    <a:pt x="282" y="638"/>
                    <a:pt x="282" y="638"/>
                    <a:pt x="282" y="638"/>
                  </a:cubicBezTo>
                  <a:cubicBezTo>
                    <a:pt x="283" y="638"/>
                    <a:pt x="283" y="638"/>
                    <a:pt x="283" y="638"/>
                  </a:cubicBezTo>
                  <a:cubicBezTo>
                    <a:pt x="284" y="639"/>
                    <a:pt x="284" y="639"/>
                    <a:pt x="284" y="639"/>
                  </a:cubicBezTo>
                  <a:cubicBezTo>
                    <a:pt x="285" y="639"/>
                    <a:pt x="285" y="639"/>
                    <a:pt x="285" y="639"/>
                  </a:cubicBezTo>
                  <a:cubicBezTo>
                    <a:pt x="288" y="639"/>
                    <a:pt x="290" y="637"/>
                    <a:pt x="290" y="634"/>
                  </a:cubicBezTo>
                  <a:cubicBezTo>
                    <a:pt x="289" y="633"/>
                    <a:pt x="288" y="631"/>
                    <a:pt x="287" y="631"/>
                  </a:cubicBezTo>
                  <a:cubicBezTo>
                    <a:pt x="286" y="631"/>
                    <a:pt x="286" y="631"/>
                    <a:pt x="286" y="631"/>
                  </a:cubicBezTo>
                  <a:cubicBezTo>
                    <a:pt x="284" y="631"/>
                    <a:pt x="284" y="631"/>
                    <a:pt x="284" y="631"/>
                  </a:cubicBezTo>
                  <a:cubicBezTo>
                    <a:pt x="282" y="630"/>
                    <a:pt x="282" y="630"/>
                    <a:pt x="282" y="630"/>
                  </a:cubicBezTo>
                  <a:cubicBezTo>
                    <a:pt x="282" y="630"/>
                    <a:pt x="282" y="630"/>
                    <a:pt x="282" y="630"/>
                  </a:cubicBezTo>
                  <a:cubicBezTo>
                    <a:pt x="282" y="610"/>
                    <a:pt x="282" y="610"/>
                    <a:pt x="282" y="610"/>
                  </a:cubicBezTo>
                  <a:cubicBezTo>
                    <a:pt x="293" y="612"/>
                    <a:pt x="304" y="613"/>
                    <a:pt x="315" y="613"/>
                  </a:cubicBezTo>
                  <a:cubicBezTo>
                    <a:pt x="315" y="680"/>
                    <a:pt x="315" y="680"/>
                    <a:pt x="315" y="680"/>
                  </a:cubicBezTo>
                  <a:close/>
                  <a:moveTo>
                    <a:pt x="315" y="431"/>
                  </a:moveTo>
                  <a:cubicBezTo>
                    <a:pt x="315" y="452"/>
                    <a:pt x="315" y="452"/>
                    <a:pt x="315" y="452"/>
                  </a:cubicBezTo>
                  <a:cubicBezTo>
                    <a:pt x="303" y="452"/>
                    <a:pt x="293" y="450"/>
                    <a:pt x="282" y="448"/>
                  </a:cubicBezTo>
                  <a:cubicBezTo>
                    <a:pt x="282" y="427"/>
                    <a:pt x="282" y="427"/>
                    <a:pt x="282" y="427"/>
                  </a:cubicBezTo>
                  <a:cubicBezTo>
                    <a:pt x="292" y="430"/>
                    <a:pt x="303" y="431"/>
                    <a:pt x="315" y="431"/>
                  </a:cubicBezTo>
                  <a:close/>
                  <a:moveTo>
                    <a:pt x="240" y="17"/>
                  </a:moveTo>
                  <a:cubicBezTo>
                    <a:pt x="244" y="16"/>
                    <a:pt x="247" y="16"/>
                    <a:pt x="251" y="15"/>
                  </a:cubicBezTo>
                  <a:cubicBezTo>
                    <a:pt x="259" y="9"/>
                    <a:pt x="270" y="5"/>
                    <a:pt x="282" y="2"/>
                  </a:cubicBezTo>
                  <a:cubicBezTo>
                    <a:pt x="282" y="176"/>
                    <a:pt x="282" y="176"/>
                    <a:pt x="282" y="176"/>
                  </a:cubicBezTo>
                  <a:cubicBezTo>
                    <a:pt x="271" y="161"/>
                    <a:pt x="266" y="140"/>
                    <a:pt x="265" y="120"/>
                  </a:cubicBezTo>
                  <a:cubicBezTo>
                    <a:pt x="263" y="141"/>
                    <a:pt x="253" y="168"/>
                    <a:pt x="240" y="193"/>
                  </a:cubicBezTo>
                  <a:cubicBezTo>
                    <a:pt x="240" y="17"/>
                    <a:pt x="240" y="17"/>
                    <a:pt x="240" y="17"/>
                  </a:cubicBezTo>
                  <a:close/>
                  <a:moveTo>
                    <a:pt x="282" y="680"/>
                  </a:moveTo>
                  <a:cubicBezTo>
                    <a:pt x="240" y="680"/>
                    <a:pt x="240" y="680"/>
                    <a:pt x="240" y="680"/>
                  </a:cubicBezTo>
                  <a:cubicBezTo>
                    <a:pt x="240" y="624"/>
                    <a:pt x="240" y="624"/>
                    <a:pt x="240" y="624"/>
                  </a:cubicBezTo>
                  <a:cubicBezTo>
                    <a:pt x="241" y="624"/>
                    <a:pt x="241" y="624"/>
                    <a:pt x="241" y="624"/>
                  </a:cubicBezTo>
                  <a:cubicBezTo>
                    <a:pt x="242" y="625"/>
                    <a:pt x="242" y="625"/>
                    <a:pt x="242" y="625"/>
                  </a:cubicBezTo>
                  <a:cubicBezTo>
                    <a:pt x="245" y="627"/>
                    <a:pt x="249" y="622"/>
                    <a:pt x="246" y="618"/>
                  </a:cubicBezTo>
                  <a:cubicBezTo>
                    <a:pt x="246" y="618"/>
                    <a:pt x="245" y="618"/>
                    <a:pt x="245" y="618"/>
                  </a:cubicBezTo>
                  <a:cubicBezTo>
                    <a:pt x="244" y="617"/>
                    <a:pt x="244" y="617"/>
                    <a:pt x="244" y="617"/>
                  </a:cubicBezTo>
                  <a:cubicBezTo>
                    <a:pt x="243" y="616"/>
                    <a:pt x="243" y="616"/>
                    <a:pt x="243" y="616"/>
                  </a:cubicBezTo>
                  <a:cubicBezTo>
                    <a:pt x="241" y="616"/>
                    <a:pt x="241" y="616"/>
                    <a:pt x="241" y="616"/>
                  </a:cubicBezTo>
                  <a:cubicBezTo>
                    <a:pt x="240" y="615"/>
                    <a:pt x="240" y="615"/>
                    <a:pt x="240" y="615"/>
                  </a:cubicBezTo>
                  <a:cubicBezTo>
                    <a:pt x="240" y="594"/>
                    <a:pt x="240" y="594"/>
                    <a:pt x="240" y="594"/>
                  </a:cubicBezTo>
                  <a:cubicBezTo>
                    <a:pt x="253" y="602"/>
                    <a:pt x="267" y="607"/>
                    <a:pt x="282" y="610"/>
                  </a:cubicBezTo>
                  <a:cubicBezTo>
                    <a:pt x="282" y="630"/>
                    <a:pt x="282" y="630"/>
                    <a:pt x="282" y="630"/>
                  </a:cubicBezTo>
                  <a:cubicBezTo>
                    <a:pt x="281" y="630"/>
                    <a:pt x="281" y="630"/>
                    <a:pt x="281" y="630"/>
                  </a:cubicBezTo>
                  <a:cubicBezTo>
                    <a:pt x="279" y="630"/>
                    <a:pt x="279" y="630"/>
                    <a:pt x="279" y="630"/>
                  </a:cubicBezTo>
                  <a:cubicBezTo>
                    <a:pt x="278" y="629"/>
                    <a:pt x="278" y="630"/>
                    <a:pt x="277" y="630"/>
                  </a:cubicBezTo>
                  <a:cubicBezTo>
                    <a:pt x="274" y="632"/>
                    <a:pt x="274" y="637"/>
                    <a:pt x="278" y="637"/>
                  </a:cubicBezTo>
                  <a:cubicBezTo>
                    <a:pt x="279" y="638"/>
                    <a:pt x="279" y="638"/>
                    <a:pt x="279" y="638"/>
                  </a:cubicBezTo>
                  <a:cubicBezTo>
                    <a:pt x="281" y="638"/>
                    <a:pt x="281" y="638"/>
                    <a:pt x="281" y="638"/>
                  </a:cubicBezTo>
                  <a:cubicBezTo>
                    <a:pt x="282" y="638"/>
                    <a:pt x="282" y="638"/>
                    <a:pt x="282" y="638"/>
                  </a:cubicBezTo>
                  <a:cubicBezTo>
                    <a:pt x="282" y="680"/>
                    <a:pt x="282" y="680"/>
                    <a:pt x="282" y="680"/>
                  </a:cubicBezTo>
                  <a:close/>
                  <a:moveTo>
                    <a:pt x="282" y="427"/>
                  </a:moveTo>
                  <a:cubicBezTo>
                    <a:pt x="282" y="448"/>
                    <a:pt x="282" y="448"/>
                    <a:pt x="282" y="448"/>
                  </a:cubicBezTo>
                  <a:cubicBezTo>
                    <a:pt x="270" y="445"/>
                    <a:pt x="258" y="440"/>
                    <a:pt x="247" y="434"/>
                  </a:cubicBezTo>
                  <a:cubicBezTo>
                    <a:pt x="245" y="441"/>
                    <a:pt x="243" y="448"/>
                    <a:pt x="240" y="455"/>
                  </a:cubicBezTo>
                  <a:cubicBezTo>
                    <a:pt x="240" y="405"/>
                    <a:pt x="240" y="405"/>
                    <a:pt x="240" y="405"/>
                  </a:cubicBezTo>
                  <a:cubicBezTo>
                    <a:pt x="253" y="415"/>
                    <a:pt x="267" y="423"/>
                    <a:pt x="282" y="427"/>
                  </a:cubicBezTo>
                  <a:close/>
                  <a:moveTo>
                    <a:pt x="204" y="31"/>
                  </a:moveTo>
                  <a:cubicBezTo>
                    <a:pt x="215" y="24"/>
                    <a:pt x="227" y="19"/>
                    <a:pt x="240" y="17"/>
                  </a:cubicBezTo>
                  <a:cubicBezTo>
                    <a:pt x="240" y="193"/>
                    <a:pt x="240" y="193"/>
                    <a:pt x="240" y="193"/>
                  </a:cubicBezTo>
                  <a:cubicBezTo>
                    <a:pt x="229" y="214"/>
                    <a:pt x="217" y="232"/>
                    <a:pt x="204" y="241"/>
                  </a:cubicBezTo>
                  <a:cubicBezTo>
                    <a:pt x="204" y="31"/>
                    <a:pt x="204" y="31"/>
                    <a:pt x="204" y="31"/>
                  </a:cubicBezTo>
                  <a:close/>
                  <a:moveTo>
                    <a:pt x="240" y="680"/>
                  </a:moveTo>
                  <a:cubicBezTo>
                    <a:pt x="204" y="680"/>
                    <a:pt x="204" y="680"/>
                    <a:pt x="204" y="680"/>
                  </a:cubicBezTo>
                  <a:cubicBezTo>
                    <a:pt x="204" y="598"/>
                    <a:pt x="204" y="598"/>
                    <a:pt x="204" y="598"/>
                  </a:cubicBezTo>
                  <a:cubicBezTo>
                    <a:pt x="204" y="598"/>
                    <a:pt x="204" y="598"/>
                    <a:pt x="204" y="598"/>
                  </a:cubicBezTo>
                  <a:cubicBezTo>
                    <a:pt x="207" y="601"/>
                    <a:pt x="212" y="597"/>
                    <a:pt x="210" y="593"/>
                  </a:cubicBezTo>
                  <a:cubicBezTo>
                    <a:pt x="210" y="593"/>
                    <a:pt x="209" y="592"/>
                    <a:pt x="209" y="592"/>
                  </a:cubicBezTo>
                  <a:cubicBezTo>
                    <a:pt x="209" y="592"/>
                    <a:pt x="209" y="592"/>
                    <a:pt x="209" y="592"/>
                  </a:cubicBezTo>
                  <a:cubicBezTo>
                    <a:pt x="208" y="591"/>
                    <a:pt x="208" y="591"/>
                    <a:pt x="208" y="591"/>
                  </a:cubicBezTo>
                  <a:cubicBezTo>
                    <a:pt x="207" y="590"/>
                    <a:pt x="207" y="590"/>
                    <a:pt x="207" y="590"/>
                  </a:cubicBezTo>
                  <a:cubicBezTo>
                    <a:pt x="206" y="588"/>
                    <a:pt x="206" y="588"/>
                    <a:pt x="206" y="588"/>
                  </a:cubicBezTo>
                  <a:cubicBezTo>
                    <a:pt x="205" y="587"/>
                    <a:pt x="205" y="587"/>
                    <a:pt x="205" y="587"/>
                  </a:cubicBezTo>
                  <a:cubicBezTo>
                    <a:pt x="204" y="586"/>
                    <a:pt x="204" y="586"/>
                    <a:pt x="204" y="586"/>
                  </a:cubicBezTo>
                  <a:cubicBezTo>
                    <a:pt x="204" y="586"/>
                    <a:pt x="204" y="586"/>
                    <a:pt x="204" y="586"/>
                  </a:cubicBezTo>
                  <a:cubicBezTo>
                    <a:pt x="204" y="555"/>
                    <a:pt x="204" y="555"/>
                    <a:pt x="204" y="555"/>
                  </a:cubicBezTo>
                  <a:cubicBezTo>
                    <a:pt x="212" y="571"/>
                    <a:pt x="224" y="584"/>
                    <a:pt x="240" y="594"/>
                  </a:cubicBezTo>
                  <a:cubicBezTo>
                    <a:pt x="240" y="615"/>
                    <a:pt x="240" y="615"/>
                    <a:pt x="240" y="615"/>
                  </a:cubicBezTo>
                  <a:cubicBezTo>
                    <a:pt x="240" y="615"/>
                    <a:pt x="240" y="615"/>
                    <a:pt x="240" y="615"/>
                  </a:cubicBezTo>
                  <a:cubicBezTo>
                    <a:pt x="238" y="614"/>
                    <a:pt x="238" y="614"/>
                    <a:pt x="238" y="614"/>
                  </a:cubicBezTo>
                  <a:cubicBezTo>
                    <a:pt x="238" y="614"/>
                    <a:pt x="237" y="614"/>
                    <a:pt x="236" y="614"/>
                  </a:cubicBezTo>
                  <a:cubicBezTo>
                    <a:pt x="233" y="614"/>
                    <a:pt x="232" y="619"/>
                    <a:pt x="235" y="621"/>
                  </a:cubicBezTo>
                  <a:cubicBezTo>
                    <a:pt x="236" y="622"/>
                    <a:pt x="236" y="622"/>
                    <a:pt x="236" y="622"/>
                  </a:cubicBezTo>
                  <a:cubicBezTo>
                    <a:pt x="238" y="623"/>
                    <a:pt x="238" y="623"/>
                    <a:pt x="238" y="623"/>
                  </a:cubicBezTo>
                  <a:cubicBezTo>
                    <a:pt x="239" y="624"/>
                    <a:pt x="239" y="624"/>
                    <a:pt x="239" y="624"/>
                  </a:cubicBezTo>
                  <a:cubicBezTo>
                    <a:pt x="240" y="624"/>
                    <a:pt x="240" y="624"/>
                    <a:pt x="240" y="624"/>
                  </a:cubicBezTo>
                  <a:cubicBezTo>
                    <a:pt x="240" y="680"/>
                    <a:pt x="240" y="680"/>
                    <a:pt x="240" y="680"/>
                  </a:cubicBezTo>
                  <a:close/>
                  <a:moveTo>
                    <a:pt x="240" y="405"/>
                  </a:moveTo>
                  <a:cubicBezTo>
                    <a:pt x="240" y="455"/>
                    <a:pt x="240" y="455"/>
                    <a:pt x="240" y="455"/>
                  </a:cubicBezTo>
                  <a:cubicBezTo>
                    <a:pt x="232" y="474"/>
                    <a:pt x="220" y="489"/>
                    <a:pt x="204" y="498"/>
                  </a:cubicBezTo>
                  <a:cubicBezTo>
                    <a:pt x="204" y="365"/>
                    <a:pt x="204" y="365"/>
                    <a:pt x="204" y="365"/>
                  </a:cubicBezTo>
                  <a:cubicBezTo>
                    <a:pt x="214" y="380"/>
                    <a:pt x="226" y="394"/>
                    <a:pt x="240" y="405"/>
                  </a:cubicBezTo>
                  <a:close/>
                  <a:moveTo>
                    <a:pt x="180" y="52"/>
                  </a:moveTo>
                  <a:cubicBezTo>
                    <a:pt x="187" y="44"/>
                    <a:pt x="195" y="37"/>
                    <a:pt x="204" y="31"/>
                  </a:cubicBezTo>
                  <a:cubicBezTo>
                    <a:pt x="204" y="241"/>
                    <a:pt x="204" y="241"/>
                    <a:pt x="204" y="241"/>
                  </a:cubicBezTo>
                  <a:cubicBezTo>
                    <a:pt x="198" y="245"/>
                    <a:pt x="193" y="248"/>
                    <a:pt x="188" y="248"/>
                  </a:cubicBezTo>
                  <a:cubicBezTo>
                    <a:pt x="186" y="235"/>
                    <a:pt x="183" y="225"/>
                    <a:pt x="180" y="219"/>
                  </a:cubicBezTo>
                  <a:cubicBezTo>
                    <a:pt x="180" y="52"/>
                    <a:pt x="180" y="52"/>
                    <a:pt x="180" y="52"/>
                  </a:cubicBezTo>
                  <a:close/>
                  <a:moveTo>
                    <a:pt x="204" y="680"/>
                  </a:moveTo>
                  <a:cubicBezTo>
                    <a:pt x="180" y="680"/>
                    <a:pt x="180" y="680"/>
                    <a:pt x="180" y="680"/>
                  </a:cubicBezTo>
                  <a:cubicBezTo>
                    <a:pt x="180" y="560"/>
                    <a:pt x="180" y="560"/>
                    <a:pt x="180" y="560"/>
                  </a:cubicBezTo>
                  <a:cubicBezTo>
                    <a:pt x="182" y="561"/>
                    <a:pt x="186" y="559"/>
                    <a:pt x="185" y="555"/>
                  </a:cubicBezTo>
                  <a:cubicBezTo>
                    <a:pt x="185" y="555"/>
                    <a:pt x="185" y="555"/>
                    <a:pt x="185" y="555"/>
                  </a:cubicBezTo>
                  <a:cubicBezTo>
                    <a:pt x="184" y="553"/>
                    <a:pt x="184" y="553"/>
                    <a:pt x="184" y="553"/>
                  </a:cubicBezTo>
                  <a:cubicBezTo>
                    <a:pt x="183" y="552"/>
                    <a:pt x="183" y="552"/>
                    <a:pt x="183" y="552"/>
                  </a:cubicBezTo>
                  <a:cubicBezTo>
                    <a:pt x="183" y="550"/>
                    <a:pt x="183" y="550"/>
                    <a:pt x="183" y="550"/>
                  </a:cubicBezTo>
                  <a:cubicBezTo>
                    <a:pt x="182" y="549"/>
                    <a:pt x="182" y="549"/>
                    <a:pt x="182" y="549"/>
                  </a:cubicBezTo>
                  <a:cubicBezTo>
                    <a:pt x="182" y="547"/>
                    <a:pt x="182" y="547"/>
                    <a:pt x="182" y="547"/>
                  </a:cubicBezTo>
                  <a:cubicBezTo>
                    <a:pt x="182" y="546"/>
                    <a:pt x="181" y="546"/>
                    <a:pt x="180" y="545"/>
                  </a:cubicBezTo>
                  <a:cubicBezTo>
                    <a:pt x="180" y="331"/>
                    <a:pt x="180" y="331"/>
                    <a:pt x="180" y="331"/>
                  </a:cubicBezTo>
                  <a:cubicBezTo>
                    <a:pt x="182" y="332"/>
                    <a:pt x="185" y="332"/>
                    <a:pt x="187" y="333"/>
                  </a:cubicBezTo>
                  <a:cubicBezTo>
                    <a:pt x="192" y="344"/>
                    <a:pt x="198" y="355"/>
                    <a:pt x="204" y="365"/>
                  </a:cubicBezTo>
                  <a:cubicBezTo>
                    <a:pt x="204" y="498"/>
                    <a:pt x="204" y="498"/>
                    <a:pt x="204" y="498"/>
                  </a:cubicBezTo>
                  <a:cubicBezTo>
                    <a:pt x="201" y="499"/>
                    <a:pt x="199" y="500"/>
                    <a:pt x="196" y="501"/>
                  </a:cubicBezTo>
                  <a:cubicBezTo>
                    <a:pt x="194" y="522"/>
                    <a:pt x="197" y="540"/>
                    <a:pt x="204" y="555"/>
                  </a:cubicBezTo>
                  <a:cubicBezTo>
                    <a:pt x="204" y="586"/>
                    <a:pt x="204" y="586"/>
                    <a:pt x="204" y="586"/>
                  </a:cubicBezTo>
                  <a:cubicBezTo>
                    <a:pt x="201" y="583"/>
                    <a:pt x="196" y="587"/>
                    <a:pt x="198" y="591"/>
                  </a:cubicBezTo>
                  <a:cubicBezTo>
                    <a:pt x="198" y="591"/>
                    <a:pt x="198" y="591"/>
                    <a:pt x="199" y="592"/>
                  </a:cubicBezTo>
                  <a:cubicBezTo>
                    <a:pt x="199" y="593"/>
                    <a:pt x="199" y="593"/>
                    <a:pt x="199" y="593"/>
                  </a:cubicBezTo>
                  <a:cubicBezTo>
                    <a:pt x="200" y="594"/>
                    <a:pt x="200" y="594"/>
                    <a:pt x="200" y="594"/>
                  </a:cubicBezTo>
                  <a:cubicBezTo>
                    <a:pt x="202" y="595"/>
                    <a:pt x="202" y="595"/>
                    <a:pt x="202" y="595"/>
                  </a:cubicBezTo>
                  <a:cubicBezTo>
                    <a:pt x="203" y="596"/>
                    <a:pt x="203" y="596"/>
                    <a:pt x="203" y="596"/>
                  </a:cubicBezTo>
                  <a:cubicBezTo>
                    <a:pt x="204" y="598"/>
                    <a:pt x="204" y="598"/>
                    <a:pt x="204" y="598"/>
                  </a:cubicBezTo>
                  <a:cubicBezTo>
                    <a:pt x="204" y="598"/>
                    <a:pt x="204" y="598"/>
                    <a:pt x="204" y="598"/>
                  </a:cubicBezTo>
                  <a:lnTo>
                    <a:pt x="204" y="680"/>
                  </a:lnTo>
                  <a:close/>
                  <a:moveTo>
                    <a:pt x="171" y="63"/>
                  </a:moveTo>
                  <a:cubicBezTo>
                    <a:pt x="174" y="59"/>
                    <a:pt x="177" y="56"/>
                    <a:pt x="180" y="52"/>
                  </a:cubicBezTo>
                  <a:cubicBezTo>
                    <a:pt x="180" y="219"/>
                    <a:pt x="180" y="219"/>
                    <a:pt x="180" y="219"/>
                  </a:cubicBezTo>
                  <a:cubicBezTo>
                    <a:pt x="177" y="214"/>
                    <a:pt x="174" y="211"/>
                    <a:pt x="171" y="210"/>
                  </a:cubicBezTo>
                  <a:cubicBezTo>
                    <a:pt x="171" y="63"/>
                    <a:pt x="171" y="63"/>
                    <a:pt x="171" y="63"/>
                  </a:cubicBezTo>
                  <a:close/>
                  <a:moveTo>
                    <a:pt x="180" y="680"/>
                  </a:moveTo>
                  <a:cubicBezTo>
                    <a:pt x="171" y="680"/>
                    <a:pt x="171" y="680"/>
                    <a:pt x="171" y="680"/>
                  </a:cubicBezTo>
                  <a:cubicBezTo>
                    <a:pt x="171" y="514"/>
                    <a:pt x="171" y="514"/>
                    <a:pt x="171" y="514"/>
                  </a:cubicBezTo>
                  <a:cubicBezTo>
                    <a:pt x="173" y="514"/>
                    <a:pt x="174" y="513"/>
                    <a:pt x="175" y="511"/>
                  </a:cubicBezTo>
                  <a:cubicBezTo>
                    <a:pt x="175" y="511"/>
                    <a:pt x="175" y="510"/>
                    <a:pt x="175" y="510"/>
                  </a:cubicBezTo>
                  <a:cubicBezTo>
                    <a:pt x="175" y="508"/>
                    <a:pt x="175" y="508"/>
                    <a:pt x="175" y="508"/>
                  </a:cubicBezTo>
                  <a:cubicBezTo>
                    <a:pt x="175" y="506"/>
                    <a:pt x="175" y="506"/>
                    <a:pt x="175" y="506"/>
                  </a:cubicBezTo>
                  <a:cubicBezTo>
                    <a:pt x="175" y="504"/>
                    <a:pt x="175" y="504"/>
                    <a:pt x="175" y="504"/>
                  </a:cubicBezTo>
                  <a:cubicBezTo>
                    <a:pt x="175" y="502"/>
                    <a:pt x="175" y="502"/>
                    <a:pt x="175" y="502"/>
                  </a:cubicBezTo>
                  <a:cubicBezTo>
                    <a:pt x="175" y="501"/>
                    <a:pt x="174" y="500"/>
                    <a:pt x="174" y="500"/>
                  </a:cubicBezTo>
                  <a:cubicBezTo>
                    <a:pt x="173" y="499"/>
                    <a:pt x="172" y="498"/>
                    <a:pt x="171" y="498"/>
                  </a:cubicBezTo>
                  <a:cubicBezTo>
                    <a:pt x="171" y="325"/>
                    <a:pt x="171" y="325"/>
                    <a:pt x="171" y="325"/>
                  </a:cubicBezTo>
                  <a:cubicBezTo>
                    <a:pt x="174" y="327"/>
                    <a:pt x="177" y="329"/>
                    <a:pt x="180" y="331"/>
                  </a:cubicBezTo>
                  <a:cubicBezTo>
                    <a:pt x="180" y="545"/>
                    <a:pt x="180" y="545"/>
                    <a:pt x="180" y="545"/>
                  </a:cubicBezTo>
                  <a:cubicBezTo>
                    <a:pt x="179" y="545"/>
                    <a:pt x="178" y="545"/>
                    <a:pt x="177" y="545"/>
                  </a:cubicBezTo>
                  <a:cubicBezTo>
                    <a:pt x="175" y="546"/>
                    <a:pt x="174" y="548"/>
                    <a:pt x="175" y="550"/>
                  </a:cubicBezTo>
                  <a:cubicBezTo>
                    <a:pt x="175" y="551"/>
                    <a:pt x="175" y="551"/>
                    <a:pt x="175" y="551"/>
                  </a:cubicBezTo>
                  <a:cubicBezTo>
                    <a:pt x="176" y="553"/>
                    <a:pt x="176" y="553"/>
                    <a:pt x="176" y="553"/>
                  </a:cubicBezTo>
                  <a:cubicBezTo>
                    <a:pt x="177" y="555"/>
                    <a:pt x="177" y="555"/>
                    <a:pt x="177" y="555"/>
                  </a:cubicBezTo>
                  <a:cubicBezTo>
                    <a:pt x="177" y="557"/>
                    <a:pt x="177" y="557"/>
                    <a:pt x="177" y="557"/>
                  </a:cubicBezTo>
                  <a:cubicBezTo>
                    <a:pt x="178" y="558"/>
                    <a:pt x="178" y="558"/>
                    <a:pt x="178" y="558"/>
                  </a:cubicBezTo>
                  <a:cubicBezTo>
                    <a:pt x="178" y="559"/>
                    <a:pt x="179" y="559"/>
                    <a:pt x="180" y="560"/>
                  </a:cubicBezTo>
                  <a:lnTo>
                    <a:pt x="180" y="680"/>
                  </a:lnTo>
                  <a:close/>
                  <a:moveTo>
                    <a:pt x="124" y="502"/>
                  </a:moveTo>
                  <a:cubicBezTo>
                    <a:pt x="128" y="501"/>
                    <a:pt x="128" y="501"/>
                    <a:pt x="128" y="501"/>
                  </a:cubicBezTo>
                  <a:cubicBezTo>
                    <a:pt x="127" y="500"/>
                    <a:pt x="126" y="498"/>
                    <a:pt x="124" y="497"/>
                  </a:cubicBezTo>
                  <a:cubicBezTo>
                    <a:pt x="124" y="184"/>
                    <a:pt x="124" y="184"/>
                    <a:pt x="124" y="184"/>
                  </a:cubicBezTo>
                  <a:cubicBezTo>
                    <a:pt x="130" y="139"/>
                    <a:pt x="147" y="95"/>
                    <a:pt x="171" y="63"/>
                  </a:cubicBezTo>
                  <a:cubicBezTo>
                    <a:pt x="171" y="210"/>
                    <a:pt x="171" y="210"/>
                    <a:pt x="171" y="210"/>
                  </a:cubicBezTo>
                  <a:cubicBezTo>
                    <a:pt x="162" y="207"/>
                    <a:pt x="152" y="220"/>
                    <a:pt x="149" y="247"/>
                  </a:cubicBezTo>
                  <a:cubicBezTo>
                    <a:pt x="145" y="276"/>
                    <a:pt x="153" y="309"/>
                    <a:pt x="171" y="325"/>
                  </a:cubicBezTo>
                  <a:cubicBezTo>
                    <a:pt x="171" y="498"/>
                    <a:pt x="171" y="498"/>
                    <a:pt x="171" y="498"/>
                  </a:cubicBezTo>
                  <a:cubicBezTo>
                    <a:pt x="169" y="498"/>
                    <a:pt x="167" y="500"/>
                    <a:pt x="167" y="502"/>
                  </a:cubicBezTo>
                  <a:cubicBezTo>
                    <a:pt x="167" y="505"/>
                    <a:pt x="167" y="505"/>
                    <a:pt x="167" y="505"/>
                  </a:cubicBezTo>
                  <a:cubicBezTo>
                    <a:pt x="167" y="507"/>
                    <a:pt x="167" y="507"/>
                    <a:pt x="167" y="507"/>
                  </a:cubicBezTo>
                  <a:cubicBezTo>
                    <a:pt x="167" y="509"/>
                    <a:pt x="167" y="509"/>
                    <a:pt x="167" y="509"/>
                  </a:cubicBezTo>
                  <a:cubicBezTo>
                    <a:pt x="167" y="510"/>
                    <a:pt x="167" y="510"/>
                    <a:pt x="167" y="510"/>
                  </a:cubicBezTo>
                  <a:cubicBezTo>
                    <a:pt x="167" y="513"/>
                    <a:pt x="169" y="514"/>
                    <a:pt x="171" y="514"/>
                  </a:cubicBezTo>
                  <a:cubicBezTo>
                    <a:pt x="171" y="680"/>
                    <a:pt x="171" y="680"/>
                    <a:pt x="171" y="680"/>
                  </a:cubicBezTo>
                  <a:cubicBezTo>
                    <a:pt x="124" y="680"/>
                    <a:pt x="124" y="680"/>
                    <a:pt x="124" y="680"/>
                  </a:cubicBezTo>
                  <a:cubicBezTo>
                    <a:pt x="124" y="653"/>
                    <a:pt x="124" y="653"/>
                    <a:pt x="124" y="653"/>
                  </a:cubicBezTo>
                  <a:cubicBezTo>
                    <a:pt x="127" y="653"/>
                    <a:pt x="129" y="652"/>
                    <a:pt x="129" y="648"/>
                  </a:cubicBezTo>
                  <a:cubicBezTo>
                    <a:pt x="129" y="648"/>
                    <a:pt x="129" y="648"/>
                    <a:pt x="129" y="648"/>
                  </a:cubicBezTo>
                  <a:cubicBezTo>
                    <a:pt x="129" y="648"/>
                    <a:pt x="129" y="648"/>
                    <a:pt x="129" y="648"/>
                  </a:cubicBezTo>
                  <a:cubicBezTo>
                    <a:pt x="128" y="647"/>
                    <a:pt x="128" y="647"/>
                    <a:pt x="128" y="647"/>
                  </a:cubicBezTo>
                  <a:cubicBezTo>
                    <a:pt x="128" y="646"/>
                    <a:pt x="128" y="646"/>
                    <a:pt x="128" y="646"/>
                  </a:cubicBezTo>
                  <a:cubicBezTo>
                    <a:pt x="128" y="645"/>
                    <a:pt x="128" y="645"/>
                    <a:pt x="128" y="645"/>
                  </a:cubicBezTo>
                  <a:cubicBezTo>
                    <a:pt x="128" y="644"/>
                    <a:pt x="128" y="644"/>
                    <a:pt x="128" y="644"/>
                  </a:cubicBezTo>
                  <a:cubicBezTo>
                    <a:pt x="128" y="643"/>
                    <a:pt x="128" y="643"/>
                    <a:pt x="128" y="643"/>
                  </a:cubicBezTo>
                  <a:cubicBezTo>
                    <a:pt x="127" y="642"/>
                    <a:pt x="127" y="642"/>
                    <a:pt x="127" y="642"/>
                  </a:cubicBezTo>
                  <a:cubicBezTo>
                    <a:pt x="127" y="641"/>
                    <a:pt x="127" y="641"/>
                    <a:pt x="127" y="641"/>
                  </a:cubicBezTo>
                  <a:cubicBezTo>
                    <a:pt x="127" y="640"/>
                    <a:pt x="127" y="640"/>
                    <a:pt x="127" y="640"/>
                  </a:cubicBezTo>
                  <a:cubicBezTo>
                    <a:pt x="127" y="639"/>
                    <a:pt x="125" y="638"/>
                    <a:pt x="124" y="637"/>
                  </a:cubicBezTo>
                  <a:lnTo>
                    <a:pt x="124" y="502"/>
                  </a:lnTo>
                  <a:close/>
                  <a:moveTo>
                    <a:pt x="105" y="509"/>
                  </a:moveTo>
                  <a:cubicBezTo>
                    <a:pt x="112" y="507"/>
                    <a:pt x="118" y="505"/>
                    <a:pt x="124" y="502"/>
                  </a:cubicBezTo>
                  <a:cubicBezTo>
                    <a:pt x="124" y="637"/>
                    <a:pt x="124" y="637"/>
                    <a:pt x="124" y="637"/>
                  </a:cubicBezTo>
                  <a:cubicBezTo>
                    <a:pt x="122" y="637"/>
                    <a:pt x="119" y="639"/>
                    <a:pt x="120" y="642"/>
                  </a:cubicBezTo>
                  <a:cubicBezTo>
                    <a:pt x="120" y="642"/>
                    <a:pt x="120" y="642"/>
                    <a:pt x="120" y="642"/>
                  </a:cubicBezTo>
                  <a:cubicBezTo>
                    <a:pt x="120" y="643"/>
                    <a:pt x="120" y="643"/>
                    <a:pt x="120" y="643"/>
                  </a:cubicBezTo>
                  <a:cubicBezTo>
                    <a:pt x="120" y="644"/>
                    <a:pt x="120" y="644"/>
                    <a:pt x="120" y="644"/>
                  </a:cubicBezTo>
                  <a:cubicBezTo>
                    <a:pt x="120" y="645"/>
                    <a:pt x="120" y="645"/>
                    <a:pt x="120" y="645"/>
                  </a:cubicBezTo>
                  <a:cubicBezTo>
                    <a:pt x="121" y="646"/>
                    <a:pt x="121" y="646"/>
                    <a:pt x="121" y="646"/>
                  </a:cubicBezTo>
                  <a:cubicBezTo>
                    <a:pt x="121" y="647"/>
                    <a:pt x="121" y="647"/>
                    <a:pt x="121" y="647"/>
                  </a:cubicBezTo>
                  <a:cubicBezTo>
                    <a:pt x="121" y="648"/>
                    <a:pt x="121" y="648"/>
                    <a:pt x="121" y="648"/>
                  </a:cubicBezTo>
                  <a:cubicBezTo>
                    <a:pt x="121" y="648"/>
                    <a:pt x="121" y="648"/>
                    <a:pt x="121" y="648"/>
                  </a:cubicBezTo>
                  <a:cubicBezTo>
                    <a:pt x="121" y="649"/>
                    <a:pt x="121" y="649"/>
                    <a:pt x="121" y="649"/>
                  </a:cubicBezTo>
                  <a:cubicBezTo>
                    <a:pt x="121" y="650"/>
                    <a:pt x="121" y="650"/>
                    <a:pt x="121" y="650"/>
                  </a:cubicBezTo>
                  <a:cubicBezTo>
                    <a:pt x="122" y="652"/>
                    <a:pt x="123" y="653"/>
                    <a:pt x="124" y="653"/>
                  </a:cubicBezTo>
                  <a:cubicBezTo>
                    <a:pt x="124" y="680"/>
                    <a:pt x="124" y="680"/>
                    <a:pt x="124" y="680"/>
                  </a:cubicBezTo>
                  <a:cubicBezTo>
                    <a:pt x="105" y="680"/>
                    <a:pt x="105" y="680"/>
                    <a:pt x="105" y="680"/>
                  </a:cubicBezTo>
                  <a:cubicBezTo>
                    <a:pt x="105" y="609"/>
                    <a:pt x="105" y="609"/>
                    <a:pt x="105" y="609"/>
                  </a:cubicBezTo>
                  <a:cubicBezTo>
                    <a:pt x="108" y="612"/>
                    <a:pt x="113" y="608"/>
                    <a:pt x="111" y="604"/>
                  </a:cubicBezTo>
                  <a:cubicBezTo>
                    <a:pt x="111" y="603"/>
                    <a:pt x="111" y="603"/>
                    <a:pt x="111" y="603"/>
                  </a:cubicBezTo>
                  <a:cubicBezTo>
                    <a:pt x="110" y="603"/>
                    <a:pt x="110" y="603"/>
                    <a:pt x="110" y="603"/>
                  </a:cubicBezTo>
                  <a:cubicBezTo>
                    <a:pt x="110" y="602"/>
                    <a:pt x="110" y="602"/>
                    <a:pt x="110" y="602"/>
                  </a:cubicBezTo>
                  <a:cubicBezTo>
                    <a:pt x="109" y="602"/>
                    <a:pt x="109" y="602"/>
                    <a:pt x="109" y="602"/>
                  </a:cubicBezTo>
                  <a:cubicBezTo>
                    <a:pt x="109" y="601"/>
                    <a:pt x="109" y="601"/>
                    <a:pt x="109" y="601"/>
                  </a:cubicBezTo>
                  <a:cubicBezTo>
                    <a:pt x="108" y="600"/>
                    <a:pt x="108" y="600"/>
                    <a:pt x="108" y="600"/>
                  </a:cubicBezTo>
                  <a:cubicBezTo>
                    <a:pt x="108" y="600"/>
                    <a:pt x="108" y="600"/>
                    <a:pt x="108" y="600"/>
                  </a:cubicBezTo>
                  <a:cubicBezTo>
                    <a:pt x="108" y="599"/>
                    <a:pt x="108" y="599"/>
                    <a:pt x="108" y="599"/>
                  </a:cubicBezTo>
                  <a:cubicBezTo>
                    <a:pt x="107" y="599"/>
                    <a:pt x="107" y="599"/>
                    <a:pt x="107" y="599"/>
                  </a:cubicBezTo>
                  <a:cubicBezTo>
                    <a:pt x="107" y="598"/>
                    <a:pt x="107" y="598"/>
                    <a:pt x="107" y="598"/>
                  </a:cubicBezTo>
                  <a:cubicBezTo>
                    <a:pt x="106" y="597"/>
                    <a:pt x="106" y="597"/>
                    <a:pt x="106" y="597"/>
                  </a:cubicBezTo>
                  <a:cubicBezTo>
                    <a:pt x="106" y="597"/>
                    <a:pt x="106" y="597"/>
                    <a:pt x="106" y="597"/>
                  </a:cubicBezTo>
                  <a:cubicBezTo>
                    <a:pt x="106" y="597"/>
                    <a:pt x="105" y="597"/>
                    <a:pt x="105" y="597"/>
                  </a:cubicBezTo>
                  <a:cubicBezTo>
                    <a:pt x="105" y="509"/>
                    <a:pt x="105" y="509"/>
                    <a:pt x="105" y="509"/>
                  </a:cubicBezTo>
                  <a:close/>
                  <a:moveTo>
                    <a:pt x="124" y="497"/>
                  </a:moveTo>
                  <a:cubicBezTo>
                    <a:pt x="114" y="484"/>
                    <a:pt x="107" y="468"/>
                    <a:pt x="107" y="450"/>
                  </a:cubicBezTo>
                  <a:cubicBezTo>
                    <a:pt x="107" y="437"/>
                    <a:pt x="111" y="425"/>
                    <a:pt x="117" y="415"/>
                  </a:cubicBezTo>
                  <a:cubicBezTo>
                    <a:pt x="113" y="414"/>
                    <a:pt x="109" y="413"/>
                    <a:pt x="105" y="412"/>
                  </a:cubicBezTo>
                  <a:cubicBezTo>
                    <a:pt x="105" y="224"/>
                    <a:pt x="105" y="224"/>
                    <a:pt x="105" y="224"/>
                  </a:cubicBezTo>
                  <a:cubicBezTo>
                    <a:pt x="110" y="219"/>
                    <a:pt x="116" y="215"/>
                    <a:pt x="122" y="211"/>
                  </a:cubicBezTo>
                  <a:cubicBezTo>
                    <a:pt x="122" y="202"/>
                    <a:pt x="123" y="193"/>
                    <a:pt x="124" y="184"/>
                  </a:cubicBezTo>
                  <a:lnTo>
                    <a:pt x="124" y="497"/>
                  </a:lnTo>
                  <a:close/>
                  <a:moveTo>
                    <a:pt x="70" y="523"/>
                  </a:moveTo>
                  <a:cubicBezTo>
                    <a:pt x="81" y="517"/>
                    <a:pt x="93" y="513"/>
                    <a:pt x="105" y="509"/>
                  </a:cubicBezTo>
                  <a:cubicBezTo>
                    <a:pt x="105" y="597"/>
                    <a:pt x="105" y="597"/>
                    <a:pt x="105" y="597"/>
                  </a:cubicBezTo>
                  <a:cubicBezTo>
                    <a:pt x="102" y="594"/>
                    <a:pt x="98" y="597"/>
                    <a:pt x="100" y="601"/>
                  </a:cubicBezTo>
                  <a:cubicBezTo>
                    <a:pt x="100" y="602"/>
                    <a:pt x="100" y="602"/>
                    <a:pt x="100" y="602"/>
                  </a:cubicBezTo>
                  <a:cubicBezTo>
                    <a:pt x="100" y="603"/>
                    <a:pt x="100" y="603"/>
                    <a:pt x="100" y="603"/>
                  </a:cubicBezTo>
                  <a:cubicBezTo>
                    <a:pt x="101" y="603"/>
                    <a:pt x="101" y="603"/>
                    <a:pt x="101" y="603"/>
                  </a:cubicBezTo>
                  <a:cubicBezTo>
                    <a:pt x="101" y="604"/>
                    <a:pt x="101" y="604"/>
                    <a:pt x="101" y="604"/>
                  </a:cubicBezTo>
                  <a:cubicBezTo>
                    <a:pt x="102" y="604"/>
                    <a:pt x="102" y="604"/>
                    <a:pt x="102" y="604"/>
                  </a:cubicBezTo>
                  <a:cubicBezTo>
                    <a:pt x="102" y="605"/>
                    <a:pt x="102" y="605"/>
                    <a:pt x="102" y="605"/>
                  </a:cubicBezTo>
                  <a:cubicBezTo>
                    <a:pt x="103" y="605"/>
                    <a:pt x="103" y="605"/>
                    <a:pt x="103" y="605"/>
                  </a:cubicBezTo>
                  <a:cubicBezTo>
                    <a:pt x="103" y="606"/>
                    <a:pt x="103" y="606"/>
                    <a:pt x="103" y="606"/>
                  </a:cubicBezTo>
                  <a:cubicBezTo>
                    <a:pt x="104" y="607"/>
                    <a:pt x="104" y="607"/>
                    <a:pt x="104" y="607"/>
                  </a:cubicBezTo>
                  <a:cubicBezTo>
                    <a:pt x="104" y="607"/>
                    <a:pt x="104" y="607"/>
                    <a:pt x="104" y="607"/>
                  </a:cubicBezTo>
                  <a:cubicBezTo>
                    <a:pt x="104" y="608"/>
                    <a:pt x="104" y="608"/>
                    <a:pt x="104" y="608"/>
                  </a:cubicBezTo>
                  <a:cubicBezTo>
                    <a:pt x="105" y="608"/>
                    <a:pt x="105" y="608"/>
                    <a:pt x="105" y="608"/>
                  </a:cubicBezTo>
                  <a:cubicBezTo>
                    <a:pt x="105" y="608"/>
                    <a:pt x="105" y="609"/>
                    <a:pt x="105" y="609"/>
                  </a:cubicBezTo>
                  <a:cubicBezTo>
                    <a:pt x="105" y="680"/>
                    <a:pt x="105" y="680"/>
                    <a:pt x="105" y="680"/>
                  </a:cubicBezTo>
                  <a:cubicBezTo>
                    <a:pt x="70" y="680"/>
                    <a:pt x="70" y="680"/>
                    <a:pt x="70" y="680"/>
                  </a:cubicBezTo>
                  <a:cubicBezTo>
                    <a:pt x="70" y="579"/>
                    <a:pt x="70" y="579"/>
                    <a:pt x="70" y="579"/>
                  </a:cubicBezTo>
                  <a:cubicBezTo>
                    <a:pt x="70" y="580"/>
                    <a:pt x="70" y="580"/>
                    <a:pt x="70" y="580"/>
                  </a:cubicBezTo>
                  <a:cubicBezTo>
                    <a:pt x="71" y="580"/>
                    <a:pt x="71" y="580"/>
                    <a:pt x="71" y="580"/>
                  </a:cubicBezTo>
                  <a:cubicBezTo>
                    <a:pt x="71" y="580"/>
                    <a:pt x="71" y="580"/>
                    <a:pt x="71" y="580"/>
                  </a:cubicBezTo>
                  <a:cubicBezTo>
                    <a:pt x="72" y="580"/>
                    <a:pt x="72" y="580"/>
                    <a:pt x="72" y="580"/>
                  </a:cubicBezTo>
                  <a:cubicBezTo>
                    <a:pt x="76" y="582"/>
                    <a:pt x="79" y="576"/>
                    <a:pt x="75" y="573"/>
                  </a:cubicBezTo>
                  <a:cubicBezTo>
                    <a:pt x="75" y="573"/>
                    <a:pt x="75" y="573"/>
                    <a:pt x="75" y="573"/>
                  </a:cubicBezTo>
                  <a:cubicBezTo>
                    <a:pt x="74" y="573"/>
                    <a:pt x="74" y="573"/>
                    <a:pt x="74" y="573"/>
                  </a:cubicBezTo>
                  <a:cubicBezTo>
                    <a:pt x="74" y="573"/>
                    <a:pt x="74" y="573"/>
                    <a:pt x="74" y="573"/>
                  </a:cubicBezTo>
                  <a:cubicBezTo>
                    <a:pt x="73" y="572"/>
                    <a:pt x="73" y="572"/>
                    <a:pt x="73" y="572"/>
                  </a:cubicBezTo>
                  <a:cubicBezTo>
                    <a:pt x="72" y="572"/>
                    <a:pt x="72" y="572"/>
                    <a:pt x="72" y="572"/>
                  </a:cubicBezTo>
                  <a:cubicBezTo>
                    <a:pt x="72" y="572"/>
                    <a:pt x="72" y="572"/>
                    <a:pt x="72" y="572"/>
                  </a:cubicBezTo>
                  <a:cubicBezTo>
                    <a:pt x="71" y="572"/>
                    <a:pt x="71" y="572"/>
                    <a:pt x="71" y="572"/>
                  </a:cubicBezTo>
                  <a:cubicBezTo>
                    <a:pt x="71" y="571"/>
                    <a:pt x="71" y="571"/>
                    <a:pt x="71" y="571"/>
                  </a:cubicBezTo>
                  <a:cubicBezTo>
                    <a:pt x="70" y="571"/>
                    <a:pt x="70" y="571"/>
                    <a:pt x="70" y="571"/>
                  </a:cubicBezTo>
                  <a:cubicBezTo>
                    <a:pt x="70" y="571"/>
                    <a:pt x="70" y="571"/>
                    <a:pt x="70" y="571"/>
                  </a:cubicBezTo>
                  <a:cubicBezTo>
                    <a:pt x="70" y="523"/>
                    <a:pt x="70" y="523"/>
                    <a:pt x="70" y="523"/>
                  </a:cubicBezTo>
                  <a:close/>
                  <a:moveTo>
                    <a:pt x="105" y="412"/>
                  </a:moveTo>
                  <a:cubicBezTo>
                    <a:pt x="90" y="407"/>
                    <a:pt x="78" y="397"/>
                    <a:pt x="70" y="383"/>
                  </a:cubicBezTo>
                  <a:cubicBezTo>
                    <a:pt x="70" y="307"/>
                    <a:pt x="70" y="307"/>
                    <a:pt x="70" y="307"/>
                  </a:cubicBezTo>
                  <a:cubicBezTo>
                    <a:pt x="74" y="300"/>
                    <a:pt x="80" y="293"/>
                    <a:pt x="88" y="288"/>
                  </a:cubicBezTo>
                  <a:cubicBezTo>
                    <a:pt x="87" y="283"/>
                    <a:pt x="86" y="278"/>
                    <a:pt x="86" y="274"/>
                  </a:cubicBezTo>
                  <a:cubicBezTo>
                    <a:pt x="86" y="254"/>
                    <a:pt x="93" y="237"/>
                    <a:pt x="105" y="224"/>
                  </a:cubicBezTo>
                  <a:lnTo>
                    <a:pt x="105" y="412"/>
                  </a:lnTo>
                  <a:close/>
                  <a:moveTo>
                    <a:pt x="26" y="551"/>
                  </a:moveTo>
                  <a:cubicBezTo>
                    <a:pt x="38" y="539"/>
                    <a:pt x="53" y="530"/>
                    <a:pt x="70" y="523"/>
                  </a:cubicBezTo>
                  <a:cubicBezTo>
                    <a:pt x="70" y="571"/>
                    <a:pt x="70" y="571"/>
                    <a:pt x="70" y="571"/>
                  </a:cubicBezTo>
                  <a:cubicBezTo>
                    <a:pt x="70" y="571"/>
                    <a:pt x="70" y="571"/>
                    <a:pt x="70" y="571"/>
                  </a:cubicBezTo>
                  <a:cubicBezTo>
                    <a:pt x="69" y="571"/>
                    <a:pt x="69" y="571"/>
                    <a:pt x="69" y="571"/>
                  </a:cubicBezTo>
                  <a:cubicBezTo>
                    <a:pt x="68" y="570"/>
                    <a:pt x="68" y="570"/>
                    <a:pt x="68" y="570"/>
                  </a:cubicBezTo>
                  <a:cubicBezTo>
                    <a:pt x="68" y="570"/>
                    <a:pt x="68" y="570"/>
                    <a:pt x="68" y="570"/>
                  </a:cubicBezTo>
                  <a:cubicBezTo>
                    <a:pt x="67" y="570"/>
                    <a:pt x="67" y="570"/>
                    <a:pt x="67" y="570"/>
                  </a:cubicBezTo>
                  <a:cubicBezTo>
                    <a:pt x="63" y="568"/>
                    <a:pt x="60" y="574"/>
                    <a:pt x="64" y="577"/>
                  </a:cubicBezTo>
                  <a:cubicBezTo>
                    <a:pt x="64" y="577"/>
                    <a:pt x="65" y="577"/>
                    <a:pt x="65" y="577"/>
                  </a:cubicBezTo>
                  <a:cubicBezTo>
                    <a:pt x="65" y="577"/>
                    <a:pt x="65" y="577"/>
                    <a:pt x="65" y="577"/>
                  </a:cubicBezTo>
                  <a:cubicBezTo>
                    <a:pt x="66" y="578"/>
                    <a:pt x="66" y="578"/>
                    <a:pt x="66" y="578"/>
                  </a:cubicBezTo>
                  <a:cubicBezTo>
                    <a:pt x="66" y="578"/>
                    <a:pt x="66" y="578"/>
                    <a:pt x="66" y="578"/>
                  </a:cubicBezTo>
                  <a:cubicBezTo>
                    <a:pt x="67" y="578"/>
                    <a:pt x="67" y="578"/>
                    <a:pt x="67" y="578"/>
                  </a:cubicBezTo>
                  <a:cubicBezTo>
                    <a:pt x="67" y="578"/>
                    <a:pt x="67" y="578"/>
                    <a:pt x="67" y="578"/>
                  </a:cubicBezTo>
                  <a:cubicBezTo>
                    <a:pt x="68" y="579"/>
                    <a:pt x="68" y="579"/>
                    <a:pt x="68" y="579"/>
                  </a:cubicBezTo>
                  <a:cubicBezTo>
                    <a:pt x="68" y="579"/>
                    <a:pt x="68" y="579"/>
                    <a:pt x="68" y="579"/>
                  </a:cubicBezTo>
                  <a:cubicBezTo>
                    <a:pt x="69" y="579"/>
                    <a:pt x="69" y="579"/>
                    <a:pt x="69" y="579"/>
                  </a:cubicBezTo>
                  <a:cubicBezTo>
                    <a:pt x="69" y="579"/>
                    <a:pt x="69" y="579"/>
                    <a:pt x="69" y="579"/>
                  </a:cubicBezTo>
                  <a:cubicBezTo>
                    <a:pt x="70" y="579"/>
                    <a:pt x="70" y="579"/>
                    <a:pt x="70" y="579"/>
                  </a:cubicBezTo>
                  <a:cubicBezTo>
                    <a:pt x="70" y="680"/>
                    <a:pt x="70" y="680"/>
                    <a:pt x="70" y="680"/>
                  </a:cubicBezTo>
                  <a:cubicBezTo>
                    <a:pt x="26" y="680"/>
                    <a:pt x="26" y="680"/>
                    <a:pt x="26" y="680"/>
                  </a:cubicBezTo>
                  <a:cubicBezTo>
                    <a:pt x="26" y="569"/>
                    <a:pt x="26" y="569"/>
                    <a:pt x="26" y="569"/>
                  </a:cubicBezTo>
                  <a:cubicBezTo>
                    <a:pt x="26" y="569"/>
                    <a:pt x="26" y="569"/>
                    <a:pt x="26" y="569"/>
                  </a:cubicBezTo>
                  <a:cubicBezTo>
                    <a:pt x="27" y="569"/>
                    <a:pt x="27" y="569"/>
                    <a:pt x="27" y="569"/>
                  </a:cubicBezTo>
                  <a:cubicBezTo>
                    <a:pt x="27" y="569"/>
                    <a:pt x="27" y="569"/>
                    <a:pt x="27" y="569"/>
                  </a:cubicBezTo>
                  <a:cubicBezTo>
                    <a:pt x="27" y="569"/>
                    <a:pt x="27" y="569"/>
                    <a:pt x="27" y="569"/>
                  </a:cubicBezTo>
                  <a:cubicBezTo>
                    <a:pt x="28" y="569"/>
                    <a:pt x="28" y="569"/>
                    <a:pt x="28" y="569"/>
                  </a:cubicBezTo>
                  <a:cubicBezTo>
                    <a:pt x="28" y="569"/>
                    <a:pt x="28" y="569"/>
                    <a:pt x="28" y="569"/>
                  </a:cubicBezTo>
                  <a:cubicBezTo>
                    <a:pt x="28" y="569"/>
                    <a:pt x="28" y="569"/>
                    <a:pt x="28" y="569"/>
                  </a:cubicBezTo>
                  <a:cubicBezTo>
                    <a:pt x="29" y="569"/>
                    <a:pt x="29" y="569"/>
                    <a:pt x="29" y="569"/>
                  </a:cubicBezTo>
                  <a:cubicBezTo>
                    <a:pt x="29" y="569"/>
                    <a:pt x="29" y="569"/>
                    <a:pt x="29" y="569"/>
                  </a:cubicBezTo>
                  <a:cubicBezTo>
                    <a:pt x="30" y="569"/>
                    <a:pt x="30" y="569"/>
                    <a:pt x="30" y="569"/>
                  </a:cubicBezTo>
                  <a:cubicBezTo>
                    <a:pt x="30" y="569"/>
                    <a:pt x="30" y="569"/>
                    <a:pt x="30" y="569"/>
                  </a:cubicBezTo>
                  <a:cubicBezTo>
                    <a:pt x="34" y="570"/>
                    <a:pt x="35" y="562"/>
                    <a:pt x="30" y="562"/>
                  </a:cubicBezTo>
                  <a:cubicBezTo>
                    <a:pt x="30" y="561"/>
                    <a:pt x="30" y="561"/>
                    <a:pt x="30" y="561"/>
                  </a:cubicBezTo>
                  <a:cubicBezTo>
                    <a:pt x="30" y="561"/>
                    <a:pt x="30" y="561"/>
                    <a:pt x="30" y="561"/>
                  </a:cubicBezTo>
                  <a:cubicBezTo>
                    <a:pt x="30" y="561"/>
                    <a:pt x="30" y="561"/>
                    <a:pt x="30" y="561"/>
                  </a:cubicBezTo>
                  <a:cubicBezTo>
                    <a:pt x="29" y="561"/>
                    <a:pt x="29" y="561"/>
                    <a:pt x="29" y="561"/>
                  </a:cubicBezTo>
                  <a:cubicBezTo>
                    <a:pt x="29" y="561"/>
                    <a:pt x="29" y="561"/>
                    <a:pt x="29" y="561"/>
                  </a:cubicBezTo>
                  <a:cubicBezTo>
                    <a:pt x="28" y="561"/>
                    <a:pt x="28" y="561"/>
                    <a:pt x="28" y="561"/>
                  </a:cubicBezTo>
                  <a:cubicBezTo>
                    <a:pt x="28" y="561"/>
                    <a:pt x="28" y="561"/>
                    <a:pt x="28" y="561"/>
                  </a:cubicBezTo>
                  <a:cubicBezTo>
                    <a:pt x="28" y="561"/>
                    <a:pt x="28" y="561"/>
                    <a:pt x="28" y="561"/>
                  </a:cubicBezTo>
                  <a:cubicBezTo>
                    <a:pt x="27" y="561"/>
                    <a:pt x="27" y="561"/>
                    <a:pt x="27" y="561"/>
                  </a:cubicBezTo>
                  <a:cubicBezTo>
                    <a:pt x="27" y="561"/>
                    <a:pt x="27" y="561"/>
                    <a:pt x="27" y="561"/>
                  </a:cubicBezTo>
                  <a:cubicBezTo>
                    <a:pt x="27" y="561"/>
                    <a:pt x="27" y="561"/>
                    <a:pt x="27" y="561"/>
                  </a:cubicBezTo>
                  <a:cubicBezTo>
                    <a:pt x="26" y="561"/>
                    <a:pt x="26" y="561"/>
                    <a:pt x="26" y="561"/>
                  </a:cubicBezTo>
                  <a:cubicBezTo>
                    <a:pt x="26" y="551"/>
                    <a:pt x="26" y="551"/>
                    <a:pt x="26" y="551"/>
                  </a:cubicBezTo>
                  <a:close/>
                  <a:moveTo>
                    <a:pt x="70" y="383"/>
                  </a:moveTo>
                  <a:cubicBezTo>
                    <a:pt x="63" y="373"/>
                    <a:pt x="59" y="359"/>
                    <a:pt x="59" y="345"/>
                  </a:cubicBezTo>
                  <a:cubicBezTo>
                    <a:pt x="59" y="331"/>
                    <a:pt x="63" y="318"/>
                    <a:pt x="70" y="307"/>
                  </a:cubicBezTo>
                  <a:lnTo>
                    <a:pt x="70" y="383"/>
                  </a:lnTo>
                  <a:close/>
                  <a:moveTo>
                    <a:pt x="22" y="680"/>
                  </a:moveTo>
                  <a:cubicBezTo>
                    <a:pt x="10" y="659"/>
                    <a:pt x="2" y="637"/>
                    <a:pt x="1" y="617"/>
                  </a:cubicBezTo>
                  <a:cubicBezTo>
                    <a:pt x="0" y="588"/>
                    <a:pt x="10" y="567"/>
                    <a:pt x="26" y="551"/>
                  </a:cubicBezTo>
                  <a:cubicBezTo>
                    <a:pt x="26" y="561"/>
                    <a:pt x="26" y="561"/>
                    <a:pt x="26" y="561"/>
                  </a:cubicBezTo>
                  <a:cubicBezTo>
                    <a:pt x="26" y="561"/>
                    <a:pt x="26" y="561"/>
                    <a:pt x="26" y="561"/>
                  </a:cubicBezTo>
                  <a:cubicBezTo>
                    <a:pt x="26" y="561"/>
                    <a:pt x="26" y="561"/>
                    <a:pt x="26" y="561"/>
                  </a:cubicBezTo>
                  <a:cubicBezTo>
                    <a:pt x="25" y="561"/>
                    <a:pt x="25" y="561"/>
                    <a:pt x="25" y="561"/>
                  </a:cubicBezTo>
                  <a:cubicBezTo>
                    <a:pt x="25" y="561"/>
                    <a:pt x="25" y="561"/>
                    <a:pt x="25" y="561"/>
                  </a:cubicBezTo>
                  <a:cubicBezTo>
                    <a:pt x="25" y="561"/>
                    <a:pt x="25" y="561"/>
                    <a:pt x="25" y="561"/>
                  </a:cubicBezTo>
                  <a:cubicBezTo>
                    <a:pt x="24" y="561"/>
                    <a:pt x="24" y="561"/>
                    <a:pt x="24" y="561"/>
                  </a:cubicBezTo>
                  <a:cubicBezTo>
                    <a:pt x="24" y="561"/>
                    <a:pt x="24" y="561"/>
                    <a:pt x="24" y="561"/>
                  </a:cubicBezTo>
                  <a:cubicBezTo>
                    <a:pt x="24" y="561"/>
                    <a:pt x="24" y="561"/>
                    <a:pt x="24" y="561"/>
                  </a:cubicBezTo>
                  <a:cubicBezTo>
                    <a:pt x="23" y="561"/>
                    <a:pt x="23" y="561"/>
                    <a:pt x="23" y="561"/>
                  </a:cubicBezTo>
                  <a:cubicBezTo>
                    <a:pt x="23" y="561"/>
                    <a:pt x="23" y="561"/>
                    <a:pt x="23" y="561"/>
                  </a:cubicBezTo>
                  <a:cubicBezTo>
                    <a:pt x="23" y="561"/>
                    <a:pt x="23" y="561"/>
                    <a:pt x="23" y="561"/>
                  </a:cubicBezTo>
                  <a:cubicBezTo>
                    <a:pt x="22" y="561"/>
                    <a:pt x="22" y="561"/>
                    <a:pt x="22" y="561"/>
                  </a:cubicBezTo>
                  <a:cubicBezTo>
                    <a:pt x="20" y="561"/>
                    <a:pt x="19" y="563"/>
                    <a:pt x="19" y="565"/>
                  </a:cubicBezTo>
                  <a:cubicBezTo>
                    <a:pt x="19" y="567"/>
                    <a:pt x="20" y="569"/>
                    <a:pt x="22" y="569"/>
                  </a:cubicBezTo>
                  <a:cubicBezTo>
                    <a:pt x="23" y="569"/>
                    <a:pt x="23" y="569"/>
                    <a:pt x="23" y="569"/>
                  </a:cubicBezTo>
                  <a:cubicBezTo>
                    <a:pt x="23" y="569"/>
                    <a:pt x="23" y="569"/>
                    <a:pt x="23" y="569"/>
                  </a:cubicBezTo>
                  <a:cubicBezTo>
                    <a:pt x="23" y="569"/>
                    <a:pt x="23" y="569"/>
                    <a:pt x="23" y="569"/>
                  </a:cubicBezTo>
                  <a:cubicBezTo>
                    <a:pt x="24" y="569"/>
                    <a:pt x="24" y="569"/>
                    <a:pt x="24" y="569"/>
                  </a:cubicBezTo>
                  <a:cubicBezTo>
                    <a:pt x="24" y="569"/>
                    <a:pt x="24" y="569"/>
                    <a:pt x="24" y="569"/>
                  </a:cubicBezTo>
                  <a:cubicBezTo>
                    <a:pt x="24" y="569"/>
                    <a:pt x="24" y="569"/>
                    <a:pt x="24" y="569"/>
                  </a:cubicBezTo>
                  <a:cubicBezTo>
                    <a:pt x="25" y="569"/>
                    <a:pt x="25" y="569"/>
                    <a:pt x="25" y="569"/>
                  </a:cubicBezTo>
                  <a:cubicBezTo>
                    <a:pt x="25" y="569"/>
                    <a:pt x="25" y="569"/>
                    <a:pt x="25" y="569"/>
                  </a:cubicBezTo>
                  <a:cubicBezTo>
                    <a:pt x="25" y="569"/>
                    <a:pt x="25" y="569"/>
                    <a:pt x="25" y="569"/>
                  </a:cubicBezTo>
                  <a:cubicBezTo>
                    <a:pt x="26" y="569"/>
                    <a:pt x="26" y="569"/>
                    <a:pt x="26" y="569"/>
                  </a:cubicBezTo>
                  <a:cubicBezTo>
                    <a:pt x="26" y="569"/>
                    <a:pt x="26" y="569"/>
                    <a:pt x="26" y="569"/>
                  </a:cubicBezTo>
                  <a:cubicBezTo>
                    <a:pt x="26" y="569"/>
                    <a:pt x="26" y="569"/>
                    <a:pt x="26" y="569"/>
                  </a:cubicBezTo>
                  <a:cubicBezTo>
                    <a:pt x="26" y="680"/>
                    <a:pt x="26" y="680"/>
                    <a:pt x="26" y="680"/>
                  </a:cubicBezTo>
                  <a:lnTo>
                    <a:pt x="22" y="6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9">
              <a:extLst>
                <a:ext uri="{FF2B5EF4-FFF2-40B4-BE49-F238E27FC236}">
                  <a16:creationId xmlns:a16="http://schemas.microsoft.com/office/drawing/2014/main" id="{08459DA8-17B9-5E42-83F7-CA6C7E91410F}"/>
                </a:ext>
              </a:extLst>
            </p:cNvPr>
            <p:cNvSpPr>
              <a:spLocks noEditPoints="1"/>
            </p:cNvSpPr>
            <p:nvPr/>
          </p:nvSpPr>
          <p:spPr bwMode="auto">
            <a:xfrm>
              <a:off x="2827" y="3401"/>
              <a:ext cx="669" cy="707"/>
            </a:xfrm>
            <a:custGeom>
              <a:avLst/>
              <a:gdLst>
                <a:gd name="T0" fmla="*/ 629 w 631"/>
                <a:gd name="T1" fmla="*/ 603 h 666"/>
                <a:gd name="T2" fmla="*/ 558 w 631"/>
                <a:gd name="T3" fmla="*/ 666 h 666"/>
                <a:gd name="T4" fmla="*/ 593 w 631"/>
                <a:gd name="T5" fmla="*/ 572 h 666"/>
                <a:gd name="T6" fmla="*/ 558 w 631"/>
                <a:gd name="T7" fmla="*/ 583 h 666"/>
                <a:gd name="T8" fmla="*/ 318 w 631"/>
                <a:gd name="T9" fmla="*/ 7 h 666"/>
                <a:gd name="T10" fmla="*/ 488 w 631"/>
                <a:gd name="T11" fmla="*/ 183 h 666"/>
                <a:gd name="T12" fmla="*/ 493 w 631"/>
                <a:gd name="T13" fmla="*/ 282 h 666"/>
                <a:gd name="T14" fmla="*/ 486 w 631"/>
                <a:gd name="T15" fmla="*/ 328 h 666"/>
                <a:gd name="T16" fmla="*/ 465 w 631"/>
                <a:gd name="T17" fmla="*/ 368 h 666"/>
                <a:gd name="T18" fmla="*/ 440 w 631"/>
                <a:gd name="T19" fmla="*/ 397 h 666"/>
                <a:gd name="T20" fmla="*/ 420 w 631"/>
                <a:gd name="T21" fmla="*/ 447 h 666"/>
                <a:gd name="T22" fmla="*/ 558 w 631"/>
                <a:gd name="T23" fmla="*/ 507 h 666"/>
                <a:gd name="T24" fmla="*/ 544 w 631"/>
                <a:gd name="T25" fmla="*/ 599 h 666"/>
                <a:gd name="T26" fmla="*/ 530 w 631"/>
                <a:gd name="T27" fmla="*/ 665 h 666"/>
                <a:gd name="T28" fmla="*/ 558 w 631"/>
                <a:gd name="T29" fmla="*/ 594 h 666"/>
                <a:gd name="T30" fmla="*/ 318 w 631"/>
                <a:gd name="T31" fmla="*/ 666 h 666"/>
                <a:gd name="T32" fmla="*/ 429 w 631"/>
                <a:gd name="T33" fmla="*/ 550 h 666"/>
                <a:gd name="T34" fmla="*/ 469 w 631"/>
                <a:gd name="T35" fmla="*/ 500 h 666"/>
                <a:gd name="T36" fmla="*/ 318 w 631"/>
                <a:gd name="T37" fmla="*/ 578 h 666"/>
                <a:gd name="T38" fmla="*/ 436 w 631"/>
                <a:gd name="T39" fmla="*/ 487 h 666"/>
                <a:gd name="T40" fmla="*/ 318 w 631"/>
                <a:gd name="T41" fmla="*/ 438 h 666"/>
                <a:gd name="T42" fmla="*/ 443 w 631"/>
                <a:gd name="T43" fmla="*/ 319 h 666"/>
                <a:gd name="T44" fmla="*/ 447 w 631"/>
                <a:gd name="T45" fmla="*/ 217 h 666"/>
                <a:gd name="T46" fmla="*/ 436 w 631"/>
                <a:gd name="T47" fmla="*/ 177 h 666"/>
                <a:gd name="T48" fmla="*/ 400 w 631"/>
                <a:gd name="T49" fmla="*/ 137 h 666"/>
                <a:gd name="T50" fmla="*/ 318 w 631"/>
                <a:gd name="T51" fmla="*/ 170 h 666"/>
                <a:gd name="T52" fmla="*/ 318 w 631"/>
                <a:gd name="T53" fmla="*/ 159 h 666"/>
                <a:gd name="T54" fmla="*/ 73 w 631"/>
                <a:gd name="T55" fmla="*/ 507 h 666"/>
                <a:gd name="T56" fmla="*/ 212 w 631"/>
                <a:gd name="T57" fmla="*/ 445 h 666"/>
                <a:gd name="T58" fmla="*/ 187 w 631"/>
                <a:gd name="T59" fmla="*/ 397 h 666"/>
                <a:gd name="T60" fmla="*/ 163 w 631"/>
                <a:gd name="T61" fmla="*/ 368 h 666"/>
                <a:gd name="T62" fmla="*/ 142 w 631"/>
                <a:gd name="T63" fmla="*/ 328 h 666"/>
                <a:gd name="T64" fmla="*/ 134 w 631"/>
                <a:gd name="T65" fmla="*/ 282 h 666"/>
                <a:gd name="T66" fmla="*/ 140 w 631"/>
                <a:gd name="T67" fmla="*/ 181 h 666"/>
                <a:gd name="T68" fmla="*/ 318 w 631"/>
                <a:gd name="T69" fmla="*/ 159 h 666"/>
                <a:gd name="T70" fmla="*/ 183 w 631"/>
                <a:gd name="T71" fmla="*/ 214 h 666"/>
                <a:gd name="T72" fmla="*/ 187 w 631"/>
                <a:gd name="T73" fmla="*/ 319 h 666"/>
                <a:gd name="T74" fmla="*/ 318 w 631"/>
                <a:gd name="T75" fmla="*/ 417 h 666"/>
                <a:gd name="T76" fmla="*/ 315 w 631"/>
                <a:gd name="T77" fmla="*/ 438 h 666"/>
                <a:gd name="T78" fmla="*/ 196 w 631"/>
                <a:gd name="T79" fmla="*/ 487 h 666"/>
                <a:gd name="T80" fmla="*/ 318 w 631"/>
                <a:gd name="T81" fmla="*/ 578 h 666"/>
                <a:gd name="T82" fmla="*/ 200 w 631"/>
                <a:gd name="T83" fmla="*/ 540 h 666"/>
                <a:gd name="T84" fmla="*/ 161 w 631"/>
                <a:gd name="T85" fmla="*/ 506 h 666"/>
                <a:gd name="T86" fmla="*/ 310 w 631"/>
                <a:gd name="T87" fmla="*/ 586 h 666"/>
                <a:gd name="T88" fmla="*/ 318 w 631"/>
                <a:gd name="T89" fmla="*/ 666 h 666"/>
                <a:gd name="T90" fmla="*/ 73 w 631"/>
                <a:gd name="T91" fmla="*/ 594 h 666"/>
                <a:gd name="T92" fmla="*/ 100 w 631"/>
                <a:gd name="T93" fmla="*/ 665 h 666"/>
                <a:gd name="T94" fmla="*/ 87 w 631"/>
                <a:gd name="T95" fmla="*/ 599 h 666"/>
                <a:gd name="T96" fmla="*/ 73 w 631"/>
                <a:gd name="T97" fmla="*/ 507 h 666"/>
                <a:gd name="T98" fmla="*/ 223 w 631"/>
                <a:gd name="T99" fmla="*/ 241 h 666"/>
                <a:gd name="T100" fmla="*/ 318 w 631"/>
                <a:gd name="T101" fmla="*/ 170 h 666"/>
                <a:gd name="T102" fmla="*/ 1 w 631"/>
                <a:gd name="T103" fmla="*/ 603 h 666"/>
                <a:gd name="T104" fmla="*/ 73 w 631"/>
                <a:gd name="T105" fmla="*/ 583 h 666"/>
                <a:gd name="T106" fmla="*/ 37 w 631"/>
                <a:gd name="T107" fmla="*/ 572 h 666"/>
                <a:gd name="T108" fmla="*/ 73 w 631"/>
                <a:gd name="T109" fmla="*/ 666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1" h="666">
                  <a:moveTo>
                    <a:pt x="558" y="507"/>
                  </a:moveTo>
                  <a:cubicBezTo>
                    <a:pt x="599" y="525"/>
                    <a:pt x="631" y="551"/>
                    <a:pt x="629" y="603"/>
                  </a:cubicBezTo>
                  <a:cubicBezTo>
                    <a:pt x="629" y="623"/>
                    <a:pt x="621" y="645"/>
                    <a:pt x="608" y="666"/>
                  </a:cubicBezTo>
                  <a:cubicBezTo>
                    <a:pt x="558" y="666"/>
                    <a:pt x="558" y="666"/>
                    <a:pt x="558" y="666"/>
                  </a:cubicBezTo>
                  <a:cubicBezTo>
                    <a:pt x="558" y="594"/>
                    <a:pt x="558" y="594"/>
                    <a:pt x="558" y="594"/>
                  </a:cubicBezTo>
                  <a:cubicBezTo>
                    <a:pt x="571" y="579"/>
                    <a:pt x="585" y="572"/>
                    <a:pt x="593" y="572"/>
                  </a:cubicBezTo>
                  <a:cubicBezTo>
                    <a:pt x="593" y="564"/>
                    <a:pt x="593" y="564"/>
                    <a:pt x="593" y="564"/>
                  </a:cubicBezTo>
                  <a:cubicBezTo>
                    <a:pt x="584" y="564"/>
                    <a:pt x="571" y="570"/>
                    <a:pt x="558" y="583"/>
                  </a:cubicBezTo>
                  <a:lnTo>
                    <a:pt x="558" y="507"/>
                  </a:lnTo>
                  <a:close/>
                  <a:moveTo>
                    <a:pt x="318" y="7"/>
                  </a:moveTo>
                  <a:cubicBezTo>
                    <a:pt x="331" y="8"/>
                    <a:pt x="345" y="11"/>
                    <a:pt x="359" y="15"/>
                  </a:cubicBezTo>
                  <a:cubicBezTo>
                    <a:pt x="429" y="13"/>
                    <a:pt x="476" y="116"/>
                    <a:pt x="488" y="183"/>
                  </a:cubicBezTo>
                  <a:cubicBezTo>
                    <a:pt x="496" y="215"/>
                    <a:pt x="511" y="249"/>
                    <a:pt x="546" y="264"/>
                  </a:cubicBezTo>
                  <a:cubicBezTo>
                    <a:pt x="526" y="275"/>
                    <a:pt x="509" y="280"/>
                    <a:pt x="493" y="282"/>
                  </a:cubicBezTo>
                  <a:cubicBezTo>
                    <a:pt x="502" y="295"/>
                    <a:pt x="515" y="309"/>
                    <a:pt x="532" y="327"/>
                  </a:cubicBezTo>
                  <a:cubicBezTo>
                    <a:pt x="517" y="329"/>
                    <a:pt x="501" y="329"/>
                    <a:pt x="486" y="328"/>
                  </a:cubicBezTo>
                  <a:cubicBezTo>
                    <a:pt x="488" y="346"/>
                    <a:pt x="492" y="366"/>
                    <a:pt x="501" y="388"/>
                  </a:cubicBezTo>
                  <a:cubicBezTo>
                    <a:pt x="487" y="381"/>
                    <a:pt x="475" y="374"/>
                    <a:pt x="465" y="368"/>
                  </a:cubicBezTo>
                  <a:cubicBezTo>
                    <a:pt x="471" y="384"/>
                    <a:pt x="478" y="402"/>
                    <a:pt x="488" y="421"/>
                  </a:cubicBezTo>
                  <a:cubicBezTo>
                    <a:pt x="469" y="416"/>
                    <a:pt x="453" y="408"/>
                    <a:pt x="440" y="397"/>
                  </a:cubicBezTo>
                  <a:cubicBezTo>
                    <a:pt x="443" y="414"/>
                    <a:pt x="448" y="434"/>
                    <a:pt x="456" y="457"/>
                  </a:cubicBezTo>
                  <a:cubicBezTo>
                    <a:pt x="442" y="455"/>
                    <a:pt x="430" y="451"/>
                    <a:pt x="420" y="447"/>
                  </a:cubicBezTo>
                  <a:cubicBezTo>
                    <a:pt x="427" y="456"/>
                    <a:pt x="437" y="463"/>
                    <a:pt x="451" y="469"/>
                  </a:cubicBezTo>
                  <a:cubicBezTo>
                    <a:pt x="485" y="483"/>
                    <a:pt x="524" y="493"/>
                    <a:pt x="558" y="507"/>
                  </a:cubicBezTo>
                  <a:cubicBezTo>
                    <a:pt x="558" y="583"/>
                    <a:pt x="558" y="583"/>
                    <a:pt x="558" y="583"/>
                  </a:cubicBezTo>
                  <a:cubicBezTo>
                    <a:pt x="553" y="587"/>
                    <a:pt x="548" y="593"/>
                    <a:pt x="544" y="599"/>
                  </a:cubicBezTo>
                  <a:cubicBezTo>
                    <a:pt x="532" y="616"/>
                    <a:pt x="524" y="637"/>
                    <a:pt x="522" y="665"/>
                  </a:cubicBezTo>
                  <a:cubicBezTo>
                    <a:pt x="530" y="665"/>
                    <a:pt x="530" y="665"/>
                    <a:pt x="530" y="665"/>
                  </a:cubicBezTo>
                  <a:cubicBezTo>
                    <a:pt x="531" y="640"/>
                    <a:pt x="539" y="619"/>
                    <a:pt x="550" y="604"/>
                  </a:cubicBezTo>
                  <a:cubicBezTo>
                    <a:pt x="552" y="600"/>
                    <a:pt x="555" y="597"/>
                    <a:pt x="558" y="594"/>
                  </a:cubicBezTo>
                  <a:cubicBezTo>
                    <a:pt x="558" y="666"/>
                    <a:pt x="558" y="666"/>
                    <a:pt x="558" y="666"/>
                  </a:cubicBezTo>
                  <a:cubicBezTo>
                    <a:pt x="318" y="666"/>
                    <a:pt x="318" y="666"/>
                    <a:pt x="318" y="666"/>
                  </a:cubicBezTo>
                  <a:cubicBezTo>
                    <a:pt x="318" y="586"/>
                    <a:pt x="318" y="586"/>
                    <a:pt x="318" y="586"/>
                  </a:cubicBezTo>
                  <a:cubicBezTo>
                    <a:pt x="357" y="585"/>
                    <a:pt x="396" y="573"/>
                    <a:pt x="429" y="550"/>
                  </a:cubicBezTo>
                  <a:cubicBezTo>
                    <a:pt x="447" y="538"/>
                    <a:pt x="462" y="523"/>
                    <a:pt x="475" y="504"/>
                  </a:cubicBezTo>
                  <a:cubicBezTo>
                    <a:pt x="469" y="500"/>
                    <a:pt x="469" y="500"/>
                    <a:pt x="469" y="500"/>
                  </a:cubicBezTo>
                  <a:cubicBezTo>
                    <a:pt x="457" y="517"/>
                    <a:pt x="442" y="532"/>
                    <a:pt x="425" y="543"/>
                  </a:cubicBezTo>
                  <a:cubicBezTo>
                    <a:pt x="393" y="566"/>
                    <a:pt x="355" y="578"/>
                    <a:pt x="318" y="578"/>
                  </a:cubicBezTo>
                  <a:cubicBezTo>
                    <a:pt x="318" y="547"/>
                    <a:pt x="318" y="547"/>
                    <a:pt x="318" y="547"/>
                  </a:cubicBezTo>
                  <a:cubicBezTo>
                    <a:pt x="361" y="545"/>
                    <a:pt x="406" y="525"/>
                    <a:pt x="436" y="487"/>
                  </a:cubicBezTo>
                  <a:cubicBezTo>
                    <a:pt x="409" y="477"/>
                    <a:pt x="393" y="450"/>
                    <a:pt x="385" y="419"/>
                  </a:cubicBezTo>
                  <a:cubicBezTo>
                    <a:pt x="365" y="430"/>
                    <a:pt x="343" y="437"/>
                    <a:pt x="318" y="438"/>
                  </a:cubicBezTo>
                  <a:cubicBezTo>
                    <a:pt x="318" y="417"/>
                    <a:pt x="318" y="417"/>
                    <a:pt x="318" y="417"/>
                  </a:cubicBezTo>
                  <a:cubicBezTo>
                    <a:pt x="377" y="416"/>
                    <a:pt x="419" y="374"/>
                    <a:pt x="443" y="319"/>
                  </a:cubicBezTo>
                  <a:cubicBezTo>
                    <a:pt x="484" y="312"/>
                    <a:pt x="496" y="224"/>
                    <a:pt x="464" y="194"/>
                  </a:cubicBezTo>
                  <a:cubicBezTo>
                    <a:pt x="456" y="194"/>
                    <a:pt x="450" y="206"/>
                    <a:pt x="447" y="217"/>
                  </a:cubicBezTo>
                  <a:cubicBezTo>
                    <a:pt x="439" y="239"/>
                    <a:pt x="436" y="250"/>
                    <a:pt x="438" y="208"/>
                  </a:cubicBezTo>
                  <a:cubicBezTo>
                    <a:pt x="438" y="198"/>
                    <a:pt x="438" y="187"/>
                    <a:pt x="436" y="177"/>
                  </a:cubicBezTo>
                  <a:cubicBezTo>
                    <a:pt x="419" y="192"/>
                    <a:pt x="392" y="204"/>
                    <a:pt x="355" y="214"/>
                  </a:cubicBezTo>
                  <a:cubicBezTo>
                    <a:pt x="379" y="190"/>
                    <a:pt x="394" y="170"/>
                    <a:pt x="400" y="137"/>
                  </a:cubicBezTo>
                  <a:cubicBezTo>
                    <a:pt x="385" y="169"/>
                    <a:pt x="357" y="196"/>
                    <a:pt x="318" y="214"/>
                  </a:cubicBezTo>
                  <a:cubicBezTo>
                    <a:pt x="318" y="170"/>
                    <a:pt x="318" y="170"/>
                    <a:pt x="318" y="170"/>
                  </a:cubicBezTo>
                  <a:cubicBezTo>
                    <a:pt x="328" y="159"/>
                    <a:pt x="335" y="148"/>
                    <a:pt x="340" y="137"/>
                  </a:cubicBezTo>
                  <a:cubicBezTo>
                    <a:pt x="334" y="144"/>
                    <a:pt x="326" y="152"/>
                    <a:pt x="318" y="159"/>
                  </a:cubicBezTo>
                  <a:lnTo>
                    <a:pt x="318" y="7"/>
                  </a:lnTo>
                  <a:close/>
                  <a:moveTo>
                    <a:pt x="73" y="507"/>
                  </a:moveTo>
                  <a:cubicBezTo>
                    <a:pt x="106" y="493"/>
                    <a:pt x="145" y="483"/>
                    <a:pt x="179" y="469"/>
                  </a:cubicBezTo>
                  <a:cubicBezTo>
                    <a:pt x="194" y="463"/>
                    <a:pt x="205" y="455"/>
                    <a:pt x="212" y="445"/>
                  </a:cubicBezTo>
                  <a:cubicBezTo>
                    <a:pt x="201" y="450"/>
                    <a:pt x="187" y="454"/>
                    <a:pt x="172" y="457"/>
                  </a:cubicBezTo>
                  <a:cubicBezTo>
                    <a:pt x="179" y="434"/>
                    <a:pt x="185" y="414"/>
                    <a:pt x="187" y="397"/>
                  </a:cubicBezTo>
                  <a:cubicBezTo>
                    <a:pt x="175" y="408"/>
                    <a:pt x="159" y="416"/>
                    <a:pt x="140" y="421"/>
                  </a:cubicBezTo>
                  <a:cubicBezTo>
                    <a:pt x="149" y="402"/>
                    <a:pt x="157" y="384"/>
                    <a:pt x="163" y="368"/>
                  </a:cubicBezTo>
                  <a:cubicBezTo>
                    <a:pt x="153" y="374"/>
                    <a:pt x="141" y="381"/>
                    <a:pt x="127" y="388"/>
                  </a:cubicBezTo>
                  <a:cubicBezTo>
                    <a:pt x="136" y="366"/>
                    <a:pt x="140" y="346"/>
                    <a:pt x="142" y="328"/>
                  </a:cubicBezTo>
                  <a:cubicBezTo>
                    <a:pt x="127" y="329"/>
                    <a:pt x="111" y="329"/>
                    <a:pt x="96" y="327"/>
                  </a:cubicBezTo>
                  <a:cubicBezTo>
                    <a:pt x="113" y="309"/>
                    <a:pt x="125" y="295"/>
                    <a:pt x="134" y="282"/>
                  </a:cubicBezTo>
                  <a:cubicBezTo>
                    <a:pt x="119" y="280"/>
                    <a:pt x="101" y="275"/>
                    <a:pt x="81" y="264"/>
                  </a:cubicBezTo>
                  <a:cubicBezTo>
                    <a:pt x="117" y="249"/>
                    <a:pt x="133" y="214"/>
                    <a:pt x="140" y="181"/>
                  </a:cubicBezTo>
                  <a:cubicBezTo>
                    <a:pt x="153" y="78"/>
                    <a:pt x="219" y="0"/>
                    <a:pt x="318" y="7"/>
                  </a:cubicBezTo>
                  <a:cubicBezTo>
                    <a:pt x="318" y="159"/>
                    <a:pt x="318" y="159"/>
                    <a:pt x="318" y="159"/>
                  </a:cubicBezTo>
                  <a:cubicBezTo>
                    <a:pt x="273" y="200"/>
                    <a:pt x="208" y="242"/>
                    <a:pt x="162" y="250"/>
                  </a:cubicBezTo>
                  <a:cubicBezTo>
                    <a:pt x="174" y="239"/>
                    <a:pt x="179" y="227"/>
                    <a:pt x="183" y="214"/>
                  </a:cubicBezTo>
                  <a:cubicBezTo>
                    <a:pt x="179" y="203"/>
                    <a:pt x="174" y="194"/>
                    <a:pt x="166" y="194"/>
                  </a:cubicBezTo>
                  <a:cubicBezTo>
                    <a:pt x="134" y="224"/>
                    <a:pt x="146" y="312"/>
                    <a:pt x="187" y="319"/>
                  </a:cubicBezTo>
                  <a:cubicBezTo>
                    <a:pt x="211" y="375"/>
                    <a:pt x="255" y="418"/>
                    <a:pt x="315" y="418"/>
                  </a:cubicBezTo>
                  <a:cubicBezTo>
                    <a:pt x="316" y="418"/>
                    <a:pt x="317" y="418"/>
                    <a:pt x="318" y="417"/>
                  </a:cubicBezTo>
                  <a:cubicBezTo>
                    <a:pt x="318" y="438"/>
                    <a:pt x="318" y="438"/>
                    <a:pt x="318" y="438"/>
                  </a:cubicBezTo>
                  <a:cubicBezTo>
                    <a:pt x="317" y="438"/>
                    <a:pt x="316" y="438"/>
                    <a:pt x="315" y="438"/>
                  </a:cubicBezTo>
                  <a:cubicBezTo>
                    <a:pt x="290" y="438"/>
                    <a:pt x="267" y="431"/>
                    <a:pt x="247" y="420"/>
                  </a:cubicBezTo>
                  <a:cubicBezTo>
                    <a:pt x="239" y="451"/>
                    <a:pt x="223" y="477"/>
                    <a:pt x="196" y="487"/>
                  </a:cubicBezTo>
                  <a:cubicBezTo>
                    <a:pt x="224" y="529"/>
                    <a:pt x="270" y="549"/>
                    <a:pt x="318" y="547"/>
                  </a:cubicBezTo>
                  <a:cubicBezTo>
                    <a:pt x="318" y="578"/>
                    <a:pt x="318" y="578"/>
                    <a:pt x="318" y="578"/>
                  </a:cubicBezTo>
                  <a:cubicBezTo>
                    <a:pt x="315" y="579"/>
                    <a:pt x="312" y="579"/>
                    <a:pt x="310" y="579"/>
                  </a:cubicBezTo>
                  <a:cubicBezTo>
                    <a:pt x="270" y="578"/>
                    <a:pt x="231" y="565"/>
                    <a:pt x="200" y="540"/>
                  </a:cubicBezTo>
                  <a:cubicBezTo>
                    <a:pt x="188" y="529"/>
                    <a:pt x="176" y="517"/>
                    <a:pt x="167" y="502"/>
                  </a:cubicBezTo>
                  <a:cubicBezTo>
                    <a:pt x="161" y="506"/>
                    <a:pt x="161" y="506"/>
                    <a:pt x="161" y="506"/>
                  </a:cubicBezTo>
                  <a:cubicBezTo>
                    <a:pt x="170" y="522"/>
                    <a:pt x="182" y="535"/>
                    <a:pt x="196" y="546"/>
                  </a:cubicBezTo>
                  <a:cubicBezTo>
                    <a:pt x="228" y="572"/>
                    <a:pt x="268" y="586"/>
                    <a:pt x="310" y="586"/>
                  </a:cubicBezTo>
                  <a:cubicBezTo>
                    <a:pt x="312" y="586"/>
                    <a:pt x="315" y="586"/>
                    <a:pt x="318" y="586"/>
                  </a:cubicBezTo>
                  <a:cubicBezTo>
                    <a:pt x="318" y="666"/>
                    <a:pt x="318" y="666"/>
                    <a:pt x="318" y="666"/>
                  </a:cubicBezTo>
                  <a:cubicBezTo>
                    <a:pt x="73" y="666"/>
                    <a:pt x="73" y="666"/>
                    <a:pt x="73" y="666"/>
                  </a:cubicBezTo>
                  <a:cubicBezTo>
                    <a:pt x="73" y="594"/>
                    <a:pt x="73" y="594"/>
                    <a:pt x="73" y="594"/>
                  </a:cubicBezTo>
                  <a:cubicBezTo>
                    <a:pt x="75" y="597"/>
                    <a:pt x="78" y="600"/>
                    <a:pt x="81" y="604"/>
                  </a:cubicBezTo>
                  <a:cubicBezTo>
                    <a:pt x="91" y="619"/>
                    <a:pt x="99" y="640"/>
                    <a:pt x="100" y="665"/>
                  </a:cubicBezTo>
                  <a:cubicBezTo>
                    <a:pt x="108" y="665"/>
                    <a:pt x="108" y="665"/>
                    <a:pt x="108" y="665"/>
                  </a:cubicBezTo>
                  <a:cubicBezTo>
                    <a:pt x="107" y="637"/>
                    <a:pt x="98" y="616"/>
                    <a:pt x="87" y="599"/>
                  </a:cubicBezTo>
                  <a:cubicBezTo>
                    <a:pt x="82" y="593"/>
                    <a:pt x="78" y="587"/>
                    <a:pt x="73" y="583"/>
                  </a:cubicBezTo>
                  <a:cubicBezTo>
                    <a:pt x="73" y="507"/>
                    <a:pt x="73" y="507"/>
                    <a:pt x="73" y="507"/>
                  </a:cubicBezTo>
                  <a:close/>
                  <a:moveTo>
                    <a:pt x="318" y="170"/>
                  </a:moveTo>
                  <a:cubicBezTo>
                    <a:pt x="298" y="192"/>
                    <a:pt x="268" y="214"/>
                    <a:pt x="223" y="241"/>
                  </a:cubicBezTo>
                  <a:cubicBezTo>
                    <a:pt x="260" y="236"/>
                    <a:pt x="291" y="227"/>
                    <a:pt x="318" y="214"/>
                  </a:cubicBezTo>
                  <a:lnTo>
                    <a:pt x="318" y="170"/>
                  </a:lnTo>
                  <a:close/>
                  <a:moveTo>
                    <a:pt x="22" y="666"/>
                  </a:moveTo>
                  <a:cubicBezTo>
                    <a:pt x="10" y="645"/>
                    <a:pt x="1" y="623"/>
                    <a:pt x="1" y="603"/>
                  </a:cubicBezTo>
                  <a:cubicBezTo>
                    <a:pt x="0" y="551"/>
                    <a:pt x="31" y="525"/>
                    <a:pt x="73" y="507"/>
                  </a:cubicBezTo>
                  <a:cubicBezTo>
                    <a:pt x="73" y="583"/>
                    <a:pt x="73" y="583"/>
                    <a:pt x="73" y="583"/>
                  </a:cubicBezTo>
                  <a:cubicBezTo>
                    <a:pt x="60" y="570"/>
                    <a:pt x="46" y="564"/>
                    <a:pt x="37" y="564"/>
                  </a:cubicBezTo>
                  <a:cubicBezTo>
                    <a:pt x="37" y="572"/>
                    <a:pt x="37" y="572"/>
                    <a:pt x="37" y="572"/>
                  </a:cubicBezTo>
                  <a:cubicBezTo>
                    <a:pt x="45" y="572"/>
                    <a:pt x="60" y="579"/>
                    <a:pt x="73" y="594"/>
                  </a:cubicBezTo>
                  <a:cubicBezTo>
                    <a:pt x="73" y="666"/>
                    <a:pt x="73" y="666"/>
                    <a:pt x="73" y="666"/>
                  </a:cubicBezTo>
                  <a:lnTo>
                    <a:pt x="22" y="6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10">
              <a:extLst>
                <a:ext uri="{FF2B5EF4-FFF2-40B4-BE49-F238E27FC236}">
                  <a16:creationId xmlns:a16="http://schemas.microsoft.com/office/drawing/2014/main" id="{5C550571-FEE0-394D-AF2E-EB30F1C56584}"/>
                </a:ext>
              </a:extLst>
            </p:cNvPr>
            <p:cNvSpPr>
              <a:spLocks noEditPoints="1"/>
            </p:cNvSpPr>
            <p:nvPr/>
          </p:nvSpPr>
          <p:spPr bwMode="auto">
            <a:xfrm>
              <a:off x="6635" y="3385"/>
              <a:ext cx="672" cy="723"/>
            </a:xfrm>
            <a:custGeom>
              <a:avLst/>
              <a:gdLst>
                <a:gd name="T0" fmla="*/ 356 w 633"/>
                <a:gd name="T1" fmla="*/ 3 h 681"/>
                <a:gd name="T2" fmla="*/ 482 w 633"/>
                <a:gd name="T3" fmla="*/ 283 h 681"/>
                <a:gd name="T4" fmla="*/ 356 w 633"/>
                <a:gd name="T5" fmla="*/ 426 h 681"/>
                <a:gd name="T6" fmla="*/ 392 w 633"/>
                <a:gd name="T7" fmla="*/ 433 h 681"/>
                <a:gd name="T8" fmla="*/ 577 w 633"/>
                <a:gd name="T9" fmla="*/ 562 h 681"/>
                <a:gd name="T10" fmla="*/ 356 w 633"/>
                <a:gd name="T11" fmla="*/ 624 h 681"/>
                <a:gd name="T12" fmla="*/ 356 w 633"/>
                <a:gd name="T13" fmla="*/ 652 h 681"/>
                <a:gd name="T14" fmla="*/ 610 w 633"/>
                <a:gd name="T15" fmla="*/ 681 h 681"/>
                <a:gd name="T16" fmla="*/ 457 w 633"/>
                <a:gd name="T17" fmla="*/ 486 h 681"/>
                <a:gd name="T18" fmla="*/ 318 w 633"/>
                <a:gd name="T19" fmla="*/ 0 h 681"/>
                <a:gd name="T20" fmla="*/ 278 w 633"/>
                <a:gd name="T21" fmla="*/ 217 h 681"/>
                <a:gd name="T22" fmla="*/ 356 w 633"/>
                <a:gd name="T23" fmla="*/ 271 h 681"/>
                <a:gd name="T24" fmla="*/ 278 w 633"/>
                <a:gd name="T25" fmla="*/ 681 h 681"/>
                <a:gd name="T26" fmla="*/ 356 w 633"/>
                <a:gd name="T27" fmla="*/ 652 h 681"/>
                <a:gd name="T28" fmla="*/ 356 w 633"/>
                <a:gd name="T29" fmla="*/ 624 h 681"/>
                <a:gd name="T30" fmla="*/ 335 w 633"/>
                <a:gd name="T31" fmla="*/ 610 h 681"/>
                <a:gd name="T32" fmla="*/ 294 w 633"/>
                <a:gd name="T33" fmla="*/ 610 h 681"/>
                <a:gd name="T34" fmla="*/ 278 w 633"/>
                <a:gd name="T35" fmla="*/ 624 h 681"/>
                <a:gd name="T36" fmla="*/ 278 w 633"/>
                <a:gd name="T37" fmla="*/ 652 h 681"/>
                <a:gd name="T38" fmla="*/ 356 w 633"/>
                <a:gd name="T39" fmla="*/ 426 h 681"/>
                <a:gd name="T40" fmla="*/ 317 w 633"/>
                <a:gd name="T41" fmla="*/ 455 h 681"/>
                <a:gd name="T42" fmla="*/ 278 w 633"/>
                <a:gd name="T43" fmla="*/ 426 h 681"/>
                <a:gd name="T44" fmla="*/ 356 w 633"/>
                <a:gd name="T45" fmla="*/ 426 h 681"/>
                <a:gd name="T46" fmla="*/ 176 w 633"/>
                <a:gd name="T47" fmla="*/ 486 h 681"/>
                <a:gd name="T48" fmla="*/ 24 w 633"/>
                <a:gd name="T49" fmla="*/ 681 h 681"/>
                <a:gd name="T50" fmla="*/ 278 w 633"/>
                <a:gd name="T51" fmla="*/ 652 h 681"/>
                <a:gd name="T52" fmla="*/ 265 w 633"/>
                <a:gd name="T53" fmla="*/ 638 h 681"/>
                <a:gd name="T54" fmla="*/ 278 w 633"/>
                <a:gd name="T55" fmla="*/ 624 h 681"/>
                <a:gd name="T56" fmla="*/ 56 w 633"/>
                <a:gd name="T57" fmla="*/ 562 h 681"/>
                <a:gd name="T58" fmla="*/ 241 w 633"/>
                <a:gd name="T59" fmla="*/ 433 h 681"/>
                <a:gd name="T60" fmla="*/ 278 w 633"/>
                <a:gd name="T61" fmla="*/ 426 h 681"/>
                <a:gd name="T62" fmla="*/ 150 w 633"/>
                <a:gd name="T63" fmla="*/ 251 h 681"/>
                <a:gd name="T64" fmla="*/ 195 w 633"/>
                <a:gd name="T65" fmla="*/ 238 h 681"/>
                <a:gd name="T66" fmla="*/ 278 w 633"/>
                <a:gd name="T67" fmla="*/ 217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3" h="681">
                  <a:moveTo>
                    <a:pt x="457" y="486"/>
                  </a:moveTo>
                  <a:cubicBezTo>
                    <a:pt x="510" y="308"/>
                    <a:pt x="558" y="32"/>
                    <a:pt x="356" y="3"/>
                  </a:cubicBezTo>
                  <a:cubicBezTo>
                    <a:pt x="356" y="271"/>
                    <a:pt x="356" y="271"/>
                    <a:pt x="356" y="271"/>
                  </a:cubicBezTo>
                  <a:cubicBezTo>
                    <a:pt x="409" y="299"/>
                    <a:pt x="459" y="305"/>
                    <a:pt x="482" y="283"/>
                  </a:cubicBezTo>
                  <a:cubicBezTo>
                    <a:pt x="477" y="308"/>
                    <a:pt x="464" y="330"/>
                    <a:pt x="444" y="334"/>
                  </a:cubicBezTo>
                  <a:cubicBezTo>
                    <a:pt x="426" y="377"/>
                    <a:pt x="396" y="412"/>
                    <a:pt x="356" y="426"/>
                  </a:cubicBezTo>
                  <a:cubicBezTo>
                    <a:pt x="356" y="450"/>
                    <a:pt x="356" y="450"/>
                    <a:pt x="356" y="450"/>
                  </a:cubicBezTo>
                  <a:cubicBezTo>
                    <a:pt x="369" y="446"/>
                    <a:pt x="381" y="440"/>
                    <a:pt x="392" y="433"/>
                  </a:cubicBezTo>
                  <a:cubicBezTo>
                    <a:pt x="391" y="463"/>
                    <a:pt x="398" y="490"/>
                    <a:pt x="432" y="502"/>
                  </a:cubicBezTo>
                  <a:cubicBezTo>
                    <a:pt x="487" y="523"/>
                    <a:pt x="547" y="529"/>
                    <a:pt x="577" y="562"/>
                  </a:cubicBezTo>
                  <a:cubicBezTo>
                    <a:pt x="504" y="589"/>
                    <a:pt x="430" y="605"/>
                    <a:pt x="356" y="609"/>
                  </a:cubicBezTo>
                  <a:cubicBezTo>
                    <a:pt x="356" y="624"/>
                    <a:pt x="356" y="624"/>
                    <a:pt x="356" y="624"/>
                  </a:cubicBezTo>
                  <a:cubicBezTo>
                    <a:pt x="363" y="624"/>
                    <a:pt x="369" y="630"/>
                    <a:pt x="369" y="638"/>
                  </a:cubicBezTo>
                  <a:cubicBezTo>
                    <a:pt x="369" y="646"/>
                    <a:pt x="363" y="652"/>
                    <a:pt x="356" y="652"/>
                  </a:cubicBezTo>
                  <a:cubicBezTo>
                    <a:pt x="356" y="681"/>
                    <a:pt x="356" y="681"/>
                    <a:pt x="356" y="681"/>
                  </a:cubicBezTo>
                  <a:cubicBezTo>
                    <a:pt x="610" y="681"/>
                    <a:pt x="610" y="681"/>
                    <a:pt x="610" y="681"/>
                  </a:cubicBezTo>
                  <a:cubicBezTo>
                    <a:pt x="622" y="660"/>
                    <a:pt x="630" y="638"/>
                    <a:pt x="631" y="618"/>
                  </a:cubicBezTo>
                  <a:cubicBezTo>
                    <a:pt x="633" y="526"/>
                    <a:pt x="532" y="516"/>
                    <a:pt x="457" y="486"/>
                  </a:cubicBezTo>
                  <a:close/>
                  <a:moveTo>
                    <a:pt x="356" y="3"/>
                  </a:moveTo>
                  <a:cubicBezTo>
                    <a:pt x="344" y="1"/>
                    <a:pt x="331" y="0"/>
                    <a:pt x="318" y="0"/>
                  </a:cubicBezTo>
                  <a:cubicBezTo>
                    <a:pt x="303" y="0"/>
                    <a:pt x="290" y="1"/>
                    <a:pt x="278" y="3"/>
                  </a:cubicBezTo>
                  <a:cubicBezTo>
                    <a:pt x="278" y="217"/>
                    <a:pt x="278" y="217"/>
                    <a:pt x="278" y="217"/>
                  </a:cubicBezTo>
                  <a:cubicBezTo>
                    <a:pt x="281" y="220"/>
                    <a:pt x="285" y="223"/>
                    <a:pt x="288" y="226"/>
                  </a:cubicBezTo>
                  <a:cubicBezTo>
                    <a:pt x="310" y="245"/>
                    <a:pt x="333" y="260"/>
                    <a:pt x="356" y="271"/>
                  </a:cubicBezTo>
                  <a:cubicBezTo>
                    <a:pt x="356" y="3"/>
                    <a:pt x="356" y="3"/>
                    <a:pt x="356" y="3"/>
                  </a:cubicBezTo>
                  <a:close/>
                  <a:moveTo>
                    <a:pt x="278" y="681"/>
                  </a:moveTo>
                  <a:cubicBezTo>
                    <a:pt x="356" y="681"/>
                    <a:pt x="356" y="681"/>
                    <a:pt x="356" y="681"/>
                  </a:cubicBezTo>
                  <a:cubicBezTo>
                    <a:pt x="356" y="652"/>
                    <a:pt x="356" y="652"/>
                    <a:pt x="356" y="652"/>
                  </a:cubicBezTo>
                  <a:cubicBezTo>
                    <a:pt x="348" y="652"/>
                    <a:pt x="343" y="646"/>
                    <a:pt x="343" y="638"/>
                  </a:cubicBezTo>
                  <a:cubicBezTo>
                    <a:pt x="343" y="630"/>
                    <a:pt x="348" y="624"/>
                    <a:pt x="356" y="624"/>
                  </a:cubicBezTo>
                  <a:cubicBezTo>
                    <a:pt x="356" y="609"/>
                    <a:pt x="356" y="609"/>
                    <a:pt x="356" y="609"/>
                  </a:cubicBezTo>
                  <a:cubicBezTo>
                    <a:pt x="349" y="609"/>
                    <a:pt x="342" y="610"/>
                    <a:pt x="335" y="610"/>
                  </a:cubicBezTo>
                  <a:cubicBezTo>
                    <a:pt x="326" y="635"/>
                    <a:pt x="314" y="668"/>
                    <a:pt x="314" y="668"/>
                  </a:cubicBezTo>
                  <a:cubicBezTo>
                    <a:pt x="314" y="668"/>
                    <a:pt x="303" y="635"/>
                    <a:pt x="294" y="610"/>
                  </a:cubicBezTo>
                  <a:cubicBezTo>
                    <a:pt x="289" y="610"/>
                    <a:pt x="283" y="609"/>
                    <a:pt x="278" y="609"/>
                  </a:cubicBezTo>
                  <a:cubicBezTo>
                    <a:pt x="278" y="624"/>
                    <a:pt x="278" y="624"/>
                    <a:pt x="278" y="624"/>
                  </a:cubicBezTo>
                  <a:cubicBezTo>
                    <a:pt x="285" y="624"/>
                    <a:pt x="291" y="630"/>
                    <a:pt x="291" y="638"/>
                  </a:cubicBezTo>
                  <a:cubicBezTo>
                    <a:pt x="291" y="646"/>
                    <a:pt x="285" y="652"/>
                    <a:pt x="278" y="652"/>
                  </a:cubicBezTo>
                  <a:cubicBezTo>
                    <a:pt x="278" y="681"/>
                    <a:pt x="278" y="681"/>
                    <a:pt x="278" y="681"/>
                  </a:cubicBezTo>
                  <a:close/>
                  <a:moveTo>
                    <a:pt x="356" y="426"/>
                  </a:moveTo>
                  <a:cubicBezTo>
                    <a:pt x="356" y="450"/>
                    <a:pt x="356" y="450"/>
                    <a:pt x="356" y="450"/>
                  </a:cubicBezTo>
                  <a:cubicBezTo>
                    <a:pt x="343" y="453"/>
                    <a:pt x="330" y="455"/>
                    <a:pt x="317" y="455"/>
                  </a:cubicBezTo>
                  <a:cubicBezTo>
                    <a:pt x="303" y="455"/>
                    <a:pt x="290" y="453"/>
                    <a:pt x="278" y="450"/>
                  </a:cubicBezTo>
                  <a:cubicBezTo>
                    <a:pt x="278" y="426"/>
                    <a:pt x="278" y="426"/>
                    <a:pt x="278" y="426"/>
                  </a:cubicBezTo>
                  <a:cubicBezTo>
                    <a:pt x="290" y="430"/>
                    <a:pt x="303" y="432"/>
                    <a:pt x="317" y="432"/>
                  </a:cubicBezTo>
                  <a:cubicBezTo>
                    <a:pt x="331" y="432"/>
                    <a:pt x="344" y="430"/>
                    <a:pt x="356" y="426"/>
                  </a:cubicBezTo>
                  <a:close/>
                  <a:moveTo>
                    <a:pt x="278" y="3"/>
                  </a:moveTo>
                  <a:cubicBezTo>
                    <a:pt x="77" y="34"/>
                    <a:pt x="122" y="308"/>
                    <a:pt x="176" y="486"/>
                  </a:cubicBezTo>
                  <a:cubicBezTo>
                    <a:pt x="101" y="516"/>
                    <a:pt x="0" y="526"/>
                    <a:pt x="3" y="618"/>
                  </a:cubicBezTo>
                  <a:cubicBezTo>
                    <a:pt x="3" y="638"/>
                    <a:pt x="11" y="660"/>
                    <a:pt x="24" y="681"/>
                  </a:cubicBezTo>
                  <a:cubicBezTo>
                    <a:pt x="278" y="681"/>
                    <a:pt x="278" y="681"/>
                    <a:pt x="278" y="681"/>
                  </a:cubicBezTo>
                  <a:cubicBezTo>
                    <a:pt x="278" y="652"/>
                    <a:pt x="278" y="652"/>
                    <a:pt x="278" y="652"/>
                  </a:cubicBezTo>
                  <a:cubicBezTo>
                    <a:pt x="278" y="652"/>
                    <a:pt x="278" y="652"/>
                    <a:pt x="278" y="652"/>
                  </a:cubicBezTo>
                  <a:cubicBezTo>
                    <a:pt x="271" y="652"/>
                    <a:pt x="265" y="646"/>
                    <a:pt x="265" y="638"/>
                  </a:cubicBezTo>
                  <a:cubicBezTo>
                    <a:pt x="265" y="630"/>
                    <a:pt x="271" y="624"/>
                    <a:pt x="278" y="624"/>
                  </a:cubicBezTo>
                  <a:cubicBezTo>
                    <a:pt x="278" y="624"/>
                    <a:pt x="278" y="624"/>
                    <a:pt x="278" y="624"/>
                  </a:cubicBezTo>
                  <a:cubicBezTo>
                    <a:pt x="278" y="609"/>
                    <a:pt x="278" y="609"/>
                    <a:pt x="278" y="609"/>
                  </a:cubicBezTo>
                  <a:cubicBezTo>
                    <a:pt x="205" y="605"/>
                    <a:pt x="131" y="590"/>
                    <a:pt x="56" y="562"/>
                  </a:cubicBezTo>
                  <a:cubicBezTo>
                    <a:pt x="86" y="529"/>
                    <a:pt x="146" y="523"/>
                    <a:pt x="201" y="502"/>
                  </a:cubicBezTo>
                  <a:cubicBezTo>
                    <a:pt x="235" y="490"/>
                    <a:pt x="242" y="463"/>
                    <a:pt x="241" y="433"/>
                  </a:cubicBezTo>
                  <a:cubicBezTo>
                    <a:pt x="253" y="440"/>
                    <a:pt x="265" y="446"/>
                    <a:pt x="278" y="450"/>
                  </a:cubicBezTo>
                  <a:cubicBezTo>
                    <a:pt x="278" y="426"/>
                    <a:pt x="278" y="426"/>
                    <a:pt x="278" y="426"/>
                  </a:cubicBezTo>
                  <a:cubicBezTo>
                    <a:pt x="237" y="412"/>
                    <a:pt x="207" y="377"/>
                    <a:pt x="189" y="334"/>
                  </a:cubicBezTo>
                  <a:cubicBezTo>
                    <a:pt x="161" y="329"/>
                    <a:pt x="146" y="287"/>
                    <a:pt x="150" y="251"/>
                  </a:cubicBezTo>
                  <a:cubicBezTo>
                    <a:pt x="153" y="223"/>
                    <a:pt x="170" y="185"/>
                    <a:pt x="185" y="232"/>
                  </a:cubicBezTo>
                  <a:cubicBezTo>
                    <a:pt x="191" y="251"/>
                    <a:pt x="195" y="262"/>
                    <a:pt x="195" y="238"/>
                  </a:cubicBezTo>
                  <a:cubicBezTo>
                    <a:pt x="203" y="208"/>
                    <a:pt x="212" y="191"/>
                    <a:pt x="230" y="166"/>
                  </a:cubicBezTo>
                  <a:cubicBezTo>
                    <a:pt x="243" y="184"/>
                    <a:pt x="259" y="201"/>
                    <a:pt x="278" y="217"/>
                  </a:cubicBezTo>
                  <a:lnTo>
                    <a:pt x="27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11">
              <a:extLst>
                <a:ext uri="{FF2B5EF4-FFF2-40B4-BE49-F238E27FC236}">
                  <a16:creationId xmlns:a16="http://schemas.microsoft.com/office/drawing/2014/main" id="{90F8E636-AF5C-5746-B600-538D29C54D2D}"/>
                </a:ext>
              </a:extLst>
            </p:cNvPr>
            <p:cNvSpPr>
              <a:spLocks noEditPoints="1"/>
            </p:cNvSpPr>
            <p:nvPr/>
          </p:nvSpPr>
          <p:spPr bwMode="auto">
            <a:xfrm>
              <a:off x="5457" y="3331"/>
              <a:ext cx="671" cy="777"/>
            </a:xfrm>
            <a:custGeom>
              <a:avLst/>
              <a:gdLst>
                <a:gd name="T0" fmla="*/ 567 w 633"/>
                <a:gd name="T1" fmla="*/ 335 h 732"/>
                <a:gd name="T2" fmla="*/ 551 w 633"/>
                <a:gd name="T3" fmla="*/ 401 h 732"/>
                <a:gd name="T4" fmla="*/ 485 w 633"/>
                <a:gd name="T5" fmla="*/ 475 h 732"/>
                <a:gd name="T6" fmla="*/ 453 w 633"/>
                <a:gd name="T7" fmla="*/ 535 h 732"/>
                <a:gd name="T8" fmla="*/ 610 w 633"/>
                <a:gd name="T9" fmla="*/ 732 h 732"/>
                <a:gd name="T10" fmla="*/ 591 w 633"/>
                <a:gd name="T11" fmla="*/ 732 h 732"/>
                <a:gd name="T12" fmla="*/ 552 w 633"/>
                <a:gd name="T13" fmla="*/ 594 h 732"/>
                <a:gd name="T14" fmla="*/ 319 w 633"/>
                <a:gd name="T15" fmla="*/ 714 h 732"/>
                <a:gd name="T16" fmla="*/ 443 w 633"/>
                <a:gd name="T17" fmla="*/ 671 h 732"/>
                <a:gd name="T18" fmla="*/ 432 w 633"/>
                <a:gd name="T19" fmla="*/ 553 h 732"/>
                <a:gd name="T20" fmla="*/ 319 w 633"/>
                <a:gd name="T21" fmla="*/ 504 h 732"/>
                <a:gd name="T22" fmla="*/ 445 w 633"/>
                <a:gd name="T23" fmla="*/ 385 h 732"/>
                <a:gd name="T24" fmla="*/ 448 w 633"/>
                <a:gd name="T25" fmla="*/ 283 h 732"/>
                <a:gd name="T26" fmla="*/ 437 w 633"/>
                <a:gd name="T27" fmla="*/ 236 h 732"/>
                <a:gd name="T28" fmla="*/ 355 w 633"/>
                <a:gd name="T29" fmla="*/ 161 h 732"/>
                <a:gd name="T30" fmla="*/ 319 w 633"/>
                <a:gd name="T31" fmla="*/ 209 h 732"/>
                <a:gd name="T32" fmla="*/ 319 w 633"/>
                <a:gd name="T33" fmla="*/ 732 h 732"/>
                <a:gd name="T34" fmla="*/ 556 w 633"/>
                <a:gd name="T35" fmla="*/ 602 h 732"/>
                <a:gd name="T36" fmla="*/ 319 w 633"/>
                <a:gd name="T37" fmla="*/ 722 h 732"/>
                <a:gd name="T38" fmla="*/ 148 w 633"/>
                <a:gd name="T39" fmla="*/ 475 h 732"/>
                <a:gd name="T40" fmla="*/ 83 w 633"/>
                <a:gd name="T41" fmla="*/ 401 h 732"/>
                <a:gd name="T42" fmla="*/ 66 w 633"/>
                <a:gd name="T43" fmla="*/ 335 h 732"/>
                <a:gd name="T44" fmla="*/ 319 w 633"/>
                <a:gd name="T45" fmla="*/ 63 h 732"/>
                <a:gd name="T46" fmla="*/ 272 w 633"/>
                <a:gd name="T47" fmla="*/ 213 h 732"/>
                <a:gd name="T48" fmla="*/ 251 w 633"/>
                <a:gd name="T49" fmla="*/ 218 h 732"/>
                <a:gd name="T50" fmla="*/ 195 w 633"/>
                <a:gd name="T51" fmla="*/ 274 h 732"/>
                <a:gd name="T52" fmla="*/ 168 w 633"/>
                <a:gd name="T53" fmla="*/ 260 h 732"/>
                <a:gd name="T54" fmla="*/ 317 w 633"/>
                <a:gd name="T55" fmla="*/ 484 h 732"/>
                <a:gd name="T56" fmla="*/ 319 w 633"/>
                <a:gd name="T57" fmla="*/ 504 h 732"/>
                <a:gd name="T58" fmla="*/ 248 w 633"/>
                <a:gd name="T59" fmla="*/ 485 h 732"/>
                <a:gd name="T60" fmla="*/ 100 w 633"/>
                <a:gd name="T61" fmla="*/ 586 h 732"/>
                <a:gd name="T62" fmla="*/ 319 w 633"/>
                <a:gd name="T63" fmla="*/ 699 h 732"/>
                <a:gd name="T64" fmla="*/ 318 w 633"/>
                <a:gd name="T65" fmla="*/ 714 h 732"/>
                <a:gd name="T66" fmla="*/ 84 w 633"/>
                <a:gd name="T67" fmla="*/ 594 h 732"/>
                <a:gd name="T68" fmla="*/ 46 w 633"/>
                <a:gd name="T69" fmla="*/ 732 h 732"/>
                <a:gd name="T70" fmla="*/ 24 w 633"/>
                <a:gd name="T71" fmla="*/ 732 h 732"/>
                <a:gd name="T72" fmla="*/ 180 w 633"/>
                <a:gd name="T73" fmla="*/ 535 h 732"/>
                <a:gd name="T74" fmla="*/ 148 w 633"/>
                <a:gd name="T75" fmla="*/ 475 h 732"/>
                <a:gd name="T76" fmla="*/ 318 w 633"/>
                <a:gd name="T77" fmla="*/ 722 h 732"/>
                <a:gd name="T78" fmla="*/ 80 w 633"/>
                <a:gd name="T79" fmla="*/ 602 h 732"/>
                <a:gd name="T80" fmla="*/ 319 w 633"/>
                <a:gd name="T81" fmla="*/ 732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3" h="732">
                  <a:moveTo>
                    <a:pt x="319" y="63"/>
                  </a:moveTo>
                  <a:cubicBezTo>
                    <a:pt x="543" y="0"/>
                    <a:pt x="482" y="390"/>
                    <a:pt x="567" y="335"/>
                  </a:cubicBezTo>
                  <a:cubicBezTo>
                    <a:pt x="572" y="358"/>
                    <a:pt x="534" y="385"/>
                    <a:pt x="499" y="391"/>
                  </a:cubicBezTo>
                  <a:cubicBezTo>
                    <a:pt x="510" y="401"/>
                    <a:pt x="521" y="405"/>
                    <a:pt x="551" y="401"/>
                  </a:cubicBezTo>
                  <a:cubicBezTo>
                    <a:pt x="523" y="451"/>
                    <a:pt x="482" y="452"/>
                    <a:pt x="458" y="453"/>
                  </a:cubicBezTo>
                  <a:cubicBezTo>
                    <a:pt x="459" y="461"/>
                    <a:pt x="466" y="471"/>
                    <a:pt x="485" y="475"/>
                  </a:cubicBezTo>
                  <a:cubicBezTo>
                    <a:pt x="470" y="491"/>
                    <a:pt x="447" y="503"/>
                    <a:pt x="420" y="512"/>
                  </a:cubicBezTo>
                  <a:cubicBezTo>
                    <a:pt x="428" y="521"/>
                    <a:pt x="438" y="529"/>
                    <a:pt x="453" y="535"/>
                  </a:cubicBezTo>
                  <a:cubicBezTo>
                    <a:pt x="528" y="567"/>
                    <a:pt x="633" y="575"/>
                    <a:pt x="631" y="669"/>
                  </a:cubicBezTo>
                  <a:cubicBezTo>
                    <a:pt x="630" y="689"/>
                    <a:pt x="622" y="711"/>
                    <a:pt x="610" y="732"/>
                  </a:cubicBezTo>
                  <a:cubicBezTo>
                    <a:pt x="594" y="732"/>
                    <a:pt x="594" y="732"/>
                    <a:pt x="594" y="732"/>
                  </a:cubicBezTo>
                  <a:cubicBezTo>
                    <a:pt x="591" y="732"/>
                    <a:pt x="591" y="732"/>
                    <a:pt x="591" y="732"/>
                  </a:cubicBezTo>
                  <a:cubicBezTo>
                    <a:pt x="617" y="685"/>
                    <a:pt x="610" y="611"/>
                    <a:pt x="553" y="593"/>
                  </a:cubicBezTo>
                  <a:cubicBezTo>
                    <a:pt x="552" y="594"/>
                    <a:pt x="552" y="594"/>
                    <a:pt x="552" y="594"/>
                  </a:cubicBezTo>
                  <a:cubicBezTo>
                    <a:pt x="540" y="617"/>
                    <a:pt x="522" y="647"/>
                    <a:pt x="488" y="672"/>
                  </a:cubicBezTo>
                  <a:cubicBezTo>
                    <a:pt x="453" y="696"/>
                    <a:pt x="400" y="714"/>
                    <a:pt x="319" y="714"/>
                  </a:cubicBezTo>
                  <a:cubicBezTo>
                    <a:pt x="319" y="699"/>
                    <a:pt x="319" y="699"/>
                    <a:pt x="319" y="699"/>
                  </a:cubicBezTo>
                  <a:cubicBezTo>
                    <a:pt x="361" y="699"/>
                    <a:pt x="404" y="689"/>
                    <a:pt x="443" y="671"/>
                  </a:cubicBezTo>
                  <a:cubicBezTo>
                    <a:pt x="498" y="646"/>
                    <a:pt x="526" y="610"/>
                    <a:pt x="533" y="587"/>
                  </a:cubicBezTo>
                  <a:cubicBezTo>
                    <a:pt x="502" y="576"/>
                    <a:pt x="466" y="568"/>
                    <a:pt x="432" y="553"/>
                  </a:cubicBezTo>
                  <a:cubicBezTo>
                    <a:pt x="407" y="542"/>
                    <a:pt x="393" y="516"/>
                    <a:pt x="385" y="486"/>
                  </a:cubicBezTo>
                  <a:cubicBezTo>
                    <a:pt x="365" y="497"/>
                    <a:pt x="343" y="503"/>
                    <a:pt x="319" y="504"/>
                  </a:cubicBezTo>
                  <a:cubicBezTo>
                    <a:pt x="319" y="483"/>
                    <a:pt x="319" y="483"/>
                    <a:pt x="319" y="483"/>
                  </a:cubicBezTo>
                  <a:cubicBezTo>
                    <a:pt x="378" y="483"/>
                    <a:pt x="421" y="441"/>
                    <a:pt x="445" y="385"/>
                  </a:cubicBezTo>
                  <a:cubicBezTo>
                    <a:pt x="486" y="378"/>
                    <a:pt x="498" y="290"/>
                    <a:pt x="466" y="260"/>
                  </a:cubicBezTo>
                  <a:cubicBezTo>
                    <a:pt x="457" y="260"/>
                    <a:pt x="452" y="272"/>
                    <a:pt x="448" y="283"/>
                  </a:cubicBezTo>
                  <a:cubicBezTo>
                    <a:pt x="441" y="305"/>
                    <a:pt x="438" y="316"/>
                    <a:pt x="439" y="274"/>
                  </a:cubicBezTo>
                  <a:cubicBezTo>
                    <a:pt x="440" y="262"/>
                    <a:pt x="439" y="249"/>
                    <a:pt x="437" y="236"/>
                  </a:cubicBezTo>
                  <a:cubicBezTo>
                    <a:pt x="425" y="233"/>
                    <a:pt x="409" y="226"/>
                    <a:pt x="389" y="220"/>
                  </a:cubicBezTo>
                  <a:cubicBezTo>
                    <a:pt x="388" y="204"/>
                    <a:pt x="382" y="187"/>
                    <a:pt x="355" y="161"/>
                  </a:cubicBezTo>
                  <a:cubicBezTo>
                    <a:pt x="358" y="171"/>
                    <a:pt x="366" y="189"/>
                    <a:pt x="368" y="214"/>
                  </a:cubicBezTo>
                  <a:cubicBezTo>
                    <a:pt x="352" y="211"/>
                    <a:pt x="335" y="209"/>
                    <a:pt x="319" y="209"/>
                  </a:cubicBezTo>
                  <a:cubicBezTo>
                    <a:pt x="319" y="63"/>
                    <a:pt x="319" y="63"/>
                    <a:pt x="319" y="63"/>
                  </a:cubicBezTo>
                  <a:close/>
                  <a:moveTo>
                    <a:pt x="319" y="732"/>
                  </a:moveTo>
                  <a:cubicBezTo>
                    <a:pt x="583" y="732"/>
                    <a:pt x="583" y="732"/>
                    <a:pt x="583" y="732"/>
                  </a:cubicBezTo>
                  <a:cubicBezTo>
                    <a:pt x="606" y="690"/>
                    <a:pt x="606" y="623"/>
                    <a:pt x="556" y="602"/>
                  </a:cubicBezTo>
                  <a:cubicBezTo>
                    <a:pt x="543" y="626"/>
                    <a:pt x="525" y="655"/>
                    <a:pt x="492" y="678"/>
                  </a:cubicBezTo>
                  <a:cubicBezTo>
                    <a:pt x="456" y="703"/>
                    <a:pt x="402" y="722"/>
                    <a:pt x="319" y="722"/>
                  </a:cubicBezTo>
                  <a:lnTo>
                    <a:pt x="319" y="732"/>
                  </a:lnTo>
                  <a:close/>
                  <a:moveTo>
                    <a:pt x="148" y="475"/>
                  </a:moveTo>
                  <a:cubicBezTo>
                    <a:pt x="167" y="471"/>
                    <a:pt x="174" y="461"/>
                    <a:pt x="176" y="453"/>
                  </a:cubicBezTo>
                  <a:cubicBezTo>
                    <a:pt x="151" y="452"/>
                    <a:pt x="111" y="451"/>
                    <a:pt x="83" y="401"/>
                  </a:cubicBezTo>
                  <a:cubicBezTo>
                    <a:pt x="112" y="405"/>
                    <a:pt x="123" y="401"/>
                    <a:pt x="134" y="391"/>
                  </a:cubicBezTo>
                  <a:cubicBezTo>
                    <a:pt x="100" y="385"/>
                    <a:pt x="62" y="358"/>
                    <a:pt x="66" y="335"/>
                  </a:cubicBezTo>
                  <a:cubicBezTo>
                    <a:pt x="151" y="390"/>
                    <a:pt x="95" y="16"/>
                    <a:pt x="317" y="63"/>
                  </a:cubicBezTo>
                  <a:cubicBezTo>
                    <a:pt x="317" y="63"/>
                    <a:pt x="318" y="63"/>
                    <a:pt x="319" y="63"/>
                  </a:cubicBezTo>
                  <a:cubicBezTo>
                    <a:pt x="319" y="209"/>
                    <a:pt x="319" y="209"/>
                    <a:pt x="319" y="209"/>
                  </a:cubicBezTo>
                  <a:cubicBezTo>
                    <a:pt x="303" y="208"/>
                    <a:pt x="288" y="210"/>
                    <a:pt x="272" y="213"/>
                  </a:cubicBezTo>
                  <a:cubicBezTo>
                    <a:pt x="274" y="189"/>
                    <a:pt x="282" y="171"/>
                    <a:pt x="285" y="161"/>
                  </a:cubicBezTo>
                  <a:cubicBezTo>
                    <a:pt x="259" y="186"/>
                    <a:pt x="253" y="203"/>
                    <a:pt x="251" y="218"/>
                  </a:cubicBezTo>
                  <a:cubicBezTo>
                    <a:pt x="228" y="225"/>
                    <a:pt x="210" y="234"/>
                    <a:pt x="197" y="238"/>
                  </a:cubicBezTo>
                  <a:cubicBezTo>
                    <a:pt x="195" y="250"/>
                    <a:pt x="194" y="262"/>
                    <a:pt x="195" y="274"/>
                  </a:cubicBezTo>
                  <a:cubicBezTo>
                    <a:pt x="197" y="316"/>
                    <a:pt x="193" y="305"/>
                    <a:pt x="185" y="283"/>
                  </a:cubicBezTo>
                  <a:cubicBezTo>
                    <a:pt x="182" y="272"/>
                    <a:pt x="176" y="260"/>
                    <a:pt x="168" y="260"/>
                  </a:cubicBezTo>
                  <a:cubicBezTo>
                    <a:pt x="136" y="290"/>
                    <a:pt x="148" y="378"/>
                    <a:pt x="189" y="385"/>
                  </a:cubicBezTo>
                  <a:cubicBezTo>
                    <a:pt x="213" y="441"/>
                    <a:pt x="257" y="484"/>
                    <a:pt x="317" y="484"/>
                  </a:cubicBezTo>
                  <a:cubicBezTo>
                    <a:pt x="319" y="483"/>
                    <a:pt x="319" y="483"/>
                    <a:pt x="319" y="483"/>
                  </a:cubicBezTo>
                  <a:cubicBezTo>
                    <a:pt x="319" y="504"/>
                    <a:pt x="319" y="504"/>
                    <a:pt x="319" y="504"/>
                  </a:cubicBezTo>
                  <a:cubicBezTo>
                    <a:pt x="317" y="504"/>
                    <a:pt x="317" y="504"/>
                    <a:pt x="317" y="504"/>
                  </a:cubicBezTo>
                  <a:cubicBezTo>
                    <a:pt x="291" y="504"/>
                    <a:pt x="268" y="497"/>
                    <a:pt x="248" y="485"/>
                  </a:cubicBezTo>
                  <a:cubicBezTo>
                    <a:pt x="239" y="516"/>
                    <a:pt x="224" y="543"/>
                    <a:pt x="197" y="553"/>
                  </a:cubicBezTo>
                  <a:cubicBezTo>
                    <a:pt x="164" y="565"/>
                    <a:pt x="129" y="574"/>
                    <a:pt x="100" y="586"/>
                  </a:cubicBezTo>
                  <a:cubicBezTo>
                    <a:pt x="106" y="607"/>
                    <a:pt x="131" y="642"/>
                    <a:pt x="183" y="668"/>
                  </a:cubicBezTo>
                  <a:cubicBezTo>
                    <a:pt x="225" y="689"/>
                    <a:pt x="272" y="699"/>
                    <a:pt x="319" y="699"/>
                  </a:cubicBezTo>
                  <a:cubicBezTo>
                    <a:pt x="319" y="714"/>
                    <a:pt x="319" y="714"/>
                    <a:pt x="319" y="714"/>
                  </a:cubicBezTo>
                  <a:cubicBezTo>
                    <a:pt x="318" y="714"/>
                    <a:pt x="318" y="714"/>
                    <a:pt x="318" y="714"/>
                  </a:cubicBezTo>
                  <a:cubicBezTo>
                    <a:pt x="237" y="714"/>
                    <a:pt x="184" y="696"/>
                    <a:pt x="149" y="672"/>
                  </a:cubicBezTo>
                  <a:cubicBezTo>
                    <a:pt x="115" y="647"/>
                    <a:pt x="97" y="617"/>
                    <a:pt x="84" y="594"/>
                  </a:cubicBezTo>
                  <a:cubicBezTo>
                    <a:pt x="84" y="593"/>
                    <a:pt x="84" y="593"/>
                    <a:pt x="84" y="593"/>
                  </a:cubicBezTo>
                  <a:cubicBezTo>
                    <a:pt x="27" y="611"/>
                    <a:pt x="19" y="685"/>
                    <a:pt x="46" y="732"/>
                  </a:cubicBezTo>
                  <a:cubicBezTo>
                    <a:pt x="40" y="732"/>
                    <a:pt x="40" y="732"/>
                    <a:pt x="40" y="732"/>
                  </a:cubicBezTo>
                  <a:cubicBezTo>
                    <a:pt x="24" y="732"/>
                    <a:pt x="24" y="732"/>
                    <a:pt x="24" y="732"/>
                  </a:cubicBezTo>
                  <a:cubicBezTo>
                    <a:pt x="11" y="711"/>
                    <a:pt x="3" y="689"/>
                    <a:pt x="3" y="669"/>
                  </a:cubicBezTo>
                  <a:cubicBezTo>
                    <a:pt x="0" y="575"/>
                    <a:pt x="106" y="567"/>
                    <a:pt x="180" y="535"/>
                  </a:cubicBezTo>
                  <a:cubicBezTo>
                    <a:pt x="195" y="529"/>
                    <a:pt x="206" y="521"/>
                    <a:pt x="213" y="512"/>
                  </a:cubicBezTo>
                  <a:cubicBezTo>
                    <a:pt x="186" y="503"/>
                    <a:pt x="163" y="491"/>
                    <a:pt x="148" y="475"/>
                  </a:cubicBezTo>
                  <a:close/>
                  <a:moveTo>
                    <a:pt x="319" y="722"/>
                  </a:moveTo>
                  <a:cubicBezTo>
                    <a:pt x="318" y="722"/>
                    <a:pt x="318" y="722"/>
                    <a:pt x="318" y="722"/>
                  </a:cubicBezTo>
                  <a:cubicBezTo>
                    <a:pt x="235" y="722"/>
                    <a:pt x="181" y="703"/>
                    <a:pt x="145" y="678"/>
                  </a:cubicBezTo>
                  <a:cubicBezTo>
                    <a:pt x="112" y="655"/>
                    <a:pt x="93" y="626"/>
                    <a:pt x="80" y="602"/>
                  </a:cubicBezTo>
                  <a:cubicBezTo>
                    <a:pt x="31" y="623"/>
                    <a:pt x="32" y="690"/>
                    <a:pt x="55" y="732"/>
                  </a:cubicBezTo>
                  <a:cubicBezTo>
                    <a:pt x="319" y="732"/>
                    <a:pt x="319" y="732"/>
                    <a:pt x="319" y="732"/>
                  </a:cubicBezTo>
                  <a:lnTo>
                    <a:pt x="319" y="7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14">
              <a:extLst>
                <a:ext uri="{FF2B5EF4-FFF2-40B4-BE49-F238E27FC236}">
                  <a16:creationId xmlns:a16="http://schemas.microsoft.com/office/drawing/2014/main" id="{89F7D997-0D4F-6D4F-83CA-BC79C309276D}"/>
                </a:ext>
              </a:extLst>
            </p:cNvPr>
            <p:cNvSpPr>
              <a:spLocks noEditPoints="1"/>
            </p:cNvSpPr>
            <p:nvPr/>
          </p:nvSpPr>
          <p:spPr bwMode="auto">
            <a:xfrm>
              <a:off x="532" y="3371"/>
              <a:ext cx="677" cy="737"/>
            </a:xfrm>
            <a:custGeom>
              <a:avLst/>
              <a:gdLst>
                <a:gd name="T0" fmla="*/ 559 w 639"/>
                <a:gd name="T1" fmla="*/ 475 h 694"/>
                <a:gd name="T2" fmla="*/ 559 w 639"/>
                <a:gd name="T3" fmla="*/ 694 h 694"/>
                <a:gd name="T4" fmla="*/ 559 w 639"/>
                <a:gd name="T5" fmla="*/ 595 h 694"/>
                <a:gd name="T6" fmla="*/ 484 w 639"/>
                <a:gd name="T7" fmla="*/ 112 h 694"/>
                <a:gd name="T8" fmla="*/ 559 w 639"/>
                <a:gd name="T9" fmla="*/ 451 h 694"/>
                <a:gd name="T10" fmla="*/ 484 w 639"/>
                <a:gd name="T11" fmla="*/ 532 h 694"/>
                <a:gd name="T12" fmla="*/ 484 w 639"/>
                <a:gd name="T13" fmla="*/ 664 h 694"/>
                <a:gd name="T14" fmla="*/ 559 w 639"/>
                <a:gd name="T15" fmla="*/ 595 h 694"/>
                <a:gd name="T16" fmla="*/ 559 w 639"/>
                <a:gd name="T17" fmla="*/ 694 h 694"/>
                <a:gd name="T18" fmla="*/ 460 w 639"/>
                <a:gd name="T19" fmla="*/ 525 h 694"/>
                <a:gd name="T20" fmla="*/ 460 w 639"/>
                <a:gd name="T21" fmla="*/ 230 h 694"/>
                <a:gd name="T22" fmla="*/ 460 w 639"/>
                <a:gd name="T23" fmla="*/ 135 h 694"/>
                <a:gd name="T24" fmla="*/ 460 w 639"/>
                <a:gd name="T25" fmla="*/ 615 h 694"/>
                <a:gd name="T26" fmla="*/ 484 w 639"/>
                <a:gd name="T27" fmla="*/ 664 h 694"/>
                <a:gd name="T28" fmla="*/ 460 w 639"/>
                <a:gd name="T29" fmla="*/ 135 h 694"/>
                <a:gd name="T30" fmla="*/ 440 w 639"/>
                <a:gd name="T31" fmla="*/ 694 h 694"/>
                <a:gd name="T32" fmla="*/ 460 w 639"/>
                <a:gd name="T33" fmla="*/ 162 h 694"/>
                <a:gd name="T34" fmla="*/ 440 w 639"/>
                <a:gd name="T35" fmla="*/ 266 h 694"/>
                <a:gd name="T36" fmla="*/ 460 w 639"/>
                <a:gd name="T37" fmla="*/ 525 h 694"/>
                <a:gd name="T38" fmla="*/ 443 w 639"/>
                <a:gd name="T39" fmla="*/ 345 h 694"/>
                <a:gd name="T40" fmla="*/ 460 w 639"/>
                <a:gd name="T41" fmla="*/ 311 h 694"/>
                <a:gd name="T42" fmla="*/ 399 w 639"/>
                <a:gd name="T43" fmla="*/ 59 h 694"/>
                <a:gd name="T44" fmla="*/ 399 w 639"/>
                <a:gd name="T45" fmla="*/ 670 h 694"/>
                <a:gd name="T46" fmla="*/ 440 w 639"/>
                <a:gd name="T47" fmla="*/ 617 h 694"/>
                <a:gd name="T48" fmla="*/ 416 w 639"/>
                <a:gd name="T49" fmla="*/ 121 h 694"/>
                <a:gd name="T50" fmla="*/ 407 w 639"/>
                <a:gd name="T51" fmla="*/ 258 h 694"/>
                <a:gd name="T52" fmla="*/ 440 w 639"/>
                <a:gd name="T53" fmla="*/ 138 h 694"/>
                <a:gd name="T54" fmla="*/ 399 w 639"/>
                <a:gd name="T55" fmla="*/ 490 h 694"/>
                <a:gd name="T56" fmla="*/ 316 w 639"/>
                <a:gd name="T57" fmla="*/ 0 h 694"/>
                <a:gd name="T58" fmla="*/ 296 w 639"/>
                <a:gd name="T59" fmla="*/ 0 h 694"/>
                <a:gd name="T60" fmla="*/ 308 w 639"/>
                <a:gd name="T61" fmla="*/ 671 h 694"/>
                <a:gd name="T62" fmla="*/ 296 w 639"/>
                <a:gd name="T63" fmla="*/ 621 h 694"/>
                <a:gd name="T64" fmla="*/ 399 w 639"/>
                <a:gd name="T65" fmla="*/ 670 h 694"/>
                <a:gd name="T66" fmla="*/ 296 w 639"/>
                <a:gd name="T67" fmla="*/ 123 h 694"/>
                <a:gd name="T68" fmla="*/ 399 w 639"/>
                <a:gd name="T69" fmla="*/ 412 h 694"/>
                <a:gd name="T70" fmla="*/ 296 w 639"/>
                <a:gd name="T71" fmla="*/ 467 h 694"/>
                <a:gd name="T72" fmla="*/ 217 w 639"/>
                <a:gd name="T73" fmla="*/ 24 h 694"/>
                <a:gd name="T74" fmla="*/ 217 w 639"/>
                <a:gd name="T75" fmla="*/ 24 h 694"/>
                <a:gd name="T76" fmla="*/ 232 w 639"/>
                <a:gd name="T77" fmla="*/ 654 h 694"/>
                <a:gd name="T78" fmla="*/ 296 w 639"/>
                <a:gd name="T79" fmla="*/ 645 h 694"/>
                <a:gd name="T80" fmla="*/ 296 w 639"/>
                <a:gd name="T81" fmla="*/ 55 h 694"/>
                <a:gd name="T82" fmla="*/ 296 w 639"/>
                <a:gd name="T83" fmla="*/ 123 h 694"/>
                <a:gd name="T84" fmla="*/ 240 w 639"/>
                <a:gd name="T85" fmla="*/ 446 h 694"/>
                <a:gd name="T86" fmla="*/ 131 w 639"/>
                <a:gd name="T87" fmla="*/ 187 h 694"/>
                <a:gd name="T88" fmla="*/ 157 w 639"/>
                <a:gd name="T89" fmla="*/ 183 h 694"/>
                <a:gd name="T90" fmla="*/ 193 w 639"/>
                <a:gd name="T91" fmla="*/ 226 h 694"/>
                <a:gd name="T92" fmla="*/ 187 w 639"/>
                <a:gd name="T93" fmla="*/ 347 h 694"/>
                <a:gd name="T94" fmla="*/ 131 w 639"/>
                <a:gd name="T95" fmla="*/ 536 h 694"/>
                <a:gd name="T96" fmla="*/ 131 w 639"/>
                <a:gd name="T97" fmla="*/ 664 h 694"/>
                <a:gd name="T98" fmla="*/ 217 w 639"/>
                <a:gd name="T99" fmla="*/ 618 h 694"/>
                <a:gd name="T100" fmla="*/ 217 w 639"/>
                <a:gd name="T101" fmla="*/ 694 h 694"/>
                <a:gd name="T102" fmla="*/ 131 w 639"/>
                <a:gd name="T103" fmla="*/ 187 h 694"/>
                <a:gd name="T104" fmla="*/ 131 w 639"/>
                <a:gd name="T105" fmla="*/ 694 h 694"/>
                <a:gd name="T106" fmla="*/ 56 w 639"/>
                <a:gd name="T107" fmla="*/ 612 h 694"/>
                <a:gd name="T108" fmla="*/ 131 w 639"/>
                <a:gd name="T109" fmla="*/ 631 h 694"/>
                <a:gd name="T110" fmla="*/ 131 w 639"/>
                <a:gd name="T111" fmla="*/ 694 h 694"/>
                <a:gd name="T112" fmla="*/ 56 w 639"/>
                <a:gd name="T113" fmla="*/ 487 h 694"/>
                <a:gd name="T114" fmla="*/ 56 w 639"/>
                <a:gd name="T115" fmla="*/ 612 h 694"/>
                <a:gd name="T116" fmla="*/ 22 w 639"/>
                <a:gd name="T117"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559" y="374"/>
                  </a:moveTo>
                  <a:cubicBezTo>
                    <a:pt x="571" y="389"/>
                    <a:pt x="577" y="411"/>
                    <a:pt x="559" y="451"/>
                  </a:cubicBezTo>
                  <a:cubicBezTo>
                    <a:pt x="559" y="374"/>
                    <a:pt x="559" y="374"/>
                    <a:pt x="559" y="374"/>
                  </a:cubicBezTo>
                  <a:close/>
                  <a:moveTo>
                    <a:pt x="559" y="475"/>
                  </a:moveTo>
                  <a:cubicBezTo>
                    <a:pt x="576" y="496"/>
                    <a:pt x="639" y="498"/>
                    <a:pt x="606" y="566"/>
                  </a:cubicBezTo>
                  <a:cubicBezTo>
                    <a:pt x="621" y="582"/>
                    <a:pt x="630" y="603"/>
                    <a:pt x="629" y="631"/>
                  </a:cubicBezTo>
                  <a:cubicBezTo>
                    <a:pt x="629" y="651"/>
                    <a:pt x="621" y="673"/>
                    <a:pt x="608" y="694"/>
                  </a:cubicBezTo>
                  <a:cubicBezTo>
                    <a:pt x="559" y="694"/>
                    <a:pt x="559" y="694"/>
                    <a:pt x="559" y="694"/>
                  </a:cubicBezTo>
                  <a:cubicBezTo>
                    <a:pt x="559" y="645"/>
                    <a:pt x="559" y="645"/>
                    <a:pt x="559" y="645"/>
                  </a:cubicBezTo>
                  <a:cubicBezTo>
                    <a:pt x="568" y="645"/>
                    <a:pt x="575" y="638"/>
                    <a:pt x="575" y="629"/>
                  </a:cubicBezTo>
                  <a:cubicBezTo>
                    <a:pt x="575" y="620"/>
                    <a:pt x="568" y="612"/>
                    <a:pt x="559" y="612"/>
                  </a:cubicBezTo>
                  <a:cubicBezTo>
                    <a:pt x="559" y="595"/>
                    <a:pt x="559" y="595"/>
                    <a:pt x="559" y="595"/>
                  </a:cubicBezTo>
                  <a:cubicBezTo>
                    <a:pt x="571" y="589"/>
                    <a:pt x="577" y="583"/>
                    <a:pt x="575" y="575"/>
                  </a:cubicBezTo>
                  <a:cubicBezTo>
                    <a:pt x="571" y="570"/>
                    <a:pt x="565" y="565"/>
                    <a:pt x="559" y="561"/>
                  </a:cubicBezTo>
                  <a:lnTo>
                    <a:pt x="559" y="475"/>
                  </a:lnTo>
                  <a:close/>
                  <a:moveTo>
                    <a:pt x="484" y="112"/>
                  </a:moveTo>
                  <a:cubicBezTo>
                    <a:pt x="492" y="133"/>
                    <a:pt x="497" y="156"/>
                    <a:pt x="500" y="180"/>
                  </a:cubicBezTo>
                  <a:cubicBezTo>
                    <a:pt x="506" y="226"/>
                    <a:pt x="559" y="255"/>
                    <a:pt x="521" y="314"/>
                  </a:cubicBezTo>
                  <a:cubicBezTo>
                    <a:pt x="501" y="346"/>
                    <a:pt x="539" y="350"/>
                    <a:pt x="559" y="374"/>
                  </a:cubicBezTo>
                  <a:cubicBezTo>
                    <a:pt x="559" y="451"/>
                    <a:pt x="559" y="451"/>
                    <a:pt x="559" y="451"/>
                  </a:cubicBezTo>
                  <a:cubicBezTo>
                    <a:pt x="559" y="452"/>
                    <a:pt x="559" y="453"/>
                    <a:pt x="558" y="453"/>
                  </a:cubicBezTo>
                  <a:cubicBezTo>
                    <a:pt x="554" y="463"/>
                    <a:pt x="555" y="469"/>
                    <a:pt x="559" y="475"/>
                  </a:cubicBezTo>
                  <a:cubicBezTo>
                    <a:pt x="559" y="561"/>
                    <a:pt x="559" y="561"/>
                    <a:pt x="559" y="561"/>
                  </a:cubicBezTo>
                  <a:cubicBezTo>
                    <a:pt x="539" y="548"/>
                    <a:pt x="513" y="540"/>
                    <a:pt x="484" y="532"/>
                  </a:cubicBezTo>
                  <a:cubicBezTo>
                    <a:pt x="484" y="112"/>
                    <a:pt x="484" y="112"/>
                    <a:pt x="484" y="112"/>
                  </a:cubicBezTo>
                  <a:close/>
                  <a:moveTo>
                    <a:pt x="559" y="694"/>
                  </a:moveTo>
                  <a:cubicBezTo>
                    <a:pt x="484" y="694"/>
                    <a:pt x="484" y="694"/>
                    <a:pt x="484" y="694"/>
                  </a:cubicBezTo>
                  <a:cubicBezTo>
                    <a:pt x="484" y="664"/>
                    <a:pt x="484" y="664"/>
                    <a:pt x="484" y="664"/>
                  </a:cubicBezTo>
                  <a:cubicBezTo>
                    <a:pt x="493" y="664"/>
                    <a:pt x="500" y="656"/>
                    <a:pt x="500" y="647"/>
                  </a:cubicBezTo>
                  <a:cubicBezTo>
                    <a:pt x="500" y="638"/>
                    <a:pt x="493" y="631"/>
                    <a:pt x="484" y="631"/>
                  </a:cubicBezTo>
                  <a:cubicBezTo>
                    <a:pt x="484" y="613"/>
                    <a:pt x="484" y="613"/>
                    <a:pt x="484" y="613"/>
                  </a:cubicBezTo>
                  <a:cubicBezTo>
                    <a:pt x="517" y="608"/>
                    <a:pt x="543" y="603"/>
                    <a:pt x="559" y="595"/>
                  </a:cubicBezTo>
                  <a:cubicBezTo>
                    <a:pt x="559" y="612"/>
                    <a:pt x="559" y="612"/>
                    <a:pt x="559" y="612"/>
                  </a:cubicBezTo>
                  <a:cubicBezTo>
                    <a:pt x="551" y="612"/>
                    <a:pt x="544" y="620"/>
                    <a:pt x="544" y="629"/>
                  </a:cubicBezTo>
                  <a:cubicBezTo>
                    <a:pt x="544" y="638"/>
                    <a:pt x="551" y="645"/>
                    <a:pt x="559" y="645"/>
                  </a:cubicBezTo>
                  <a:lnTo>
                    <a:pt x="559" y="694"/>
                  </a:lnTo>
                  <a:close/>
                  <a:moveTo>
                    <a:pt x="460" y="64"/>
                  </a:moveTo>
                  <a:cubicBezTo>
                    <a:pt x="470" y="78"/>
                    <a:pt x="478" y="94"/>
                    <a:pt x="484" y="112"/>
                  </a:cubicBezTo>
                  <a:cubicBezTo>
                    <a:pt x="484" y="532"/>
                    <a:pt x="484" y="532"/>
                    <a:pt x="484" y="532"/>
                  </a:cubicBezTo>
                  <a:cubicBezTo>
                    <a:pt x="476" y="530"/>
                    <a:pt x="468" y="527"/>
                    <a:pt x="460" y="525"/>
                  </a:cubicBezTo>
                  <a:cubicBezTo>
                    <a:pt x="460" y="311"/>
                    <a:pt x="460" y="311"/>
                    <a:pt x="460" y="311"/>
                  </a:cubicBezTo>
                  <a:cubicBezTo>
                    <a:pt x="464" y="313"/>
                    <a:pt x="469" y="316"/>
                    <a:pt x="473" y="320"/>
                  </a:cubicBezTo>
                  <a:cubicBezTo>
                    <a:pt x="482" y="301"/>
                    <a:pt x="485" y="275"/>
                    <a:pt x="481" y="254"/>
                  </a:cubicBezTo>
                  <a:cubicBezTo>
                    <a:pt x="477" y="235"/>
                    <a:pt x="468" y="227"/>
                    <a:pt x="460" y="230"/>
                  </a:cubicBezTo>
                  <a:cubicBezTo>
                    <a:pt x="460" y="162"/>
                    <a:pt x="460" y="162"/>
                    <a:pt x="460" y="162"/>
                  </a:cubicBezTo>
                  <a:cubicBezTo>
                    <a:pt x="460" y="162"/>
                    <a:pt x="460" y="163"/>
                    <a:pt x="460" y="164"/>
                  </a:cubicBezTo>
                  <a:cubicBezTo>
                    <a:pt x="465" y="170"/>
                    <a:pt x="469" y="176"/>
                    <a:pt x="473" y="183"/>
                  </a:cubicBezTo>
                  <a:cubicBezTo>
                    <a:pt x="470" y="165"/>
                    <a:pt x="465" y="150"/>
                    <a:pt x="460" y="135"/>
                  </a:cubicBezTo>
                  <a:cubicBezTo>
                    <a:pt x="460" y="64"/>
                    <a:pt x="460" y="64"/>
                    <a:pt x="460" y="64"/>
                  </a:cubicBezTo>
                  <a:close/>
                  <a:moveTo>
                    <a:pt x="484" y="694"/>
                  </a:moveTo>
                  <a:cubicBezTo>
                    <a:pt x="460" y="694"/>
                    <a:pt x="460" y="694"/>
                    <a:pt x="460" y="694"/>
                  </a:cubicBezTo>
                  <a:cubicBezTo>
                    <a:pt x="460" y="615"/>
                    <a:pt x="460" y="615"/>
                    <a:pt x="460" y="615"/>
                  </a:cubicBezTo>
                  <a:cubicBezTo>
                    <a:pt x="468" y="615"/>
                    <a:pt x="476" y="614"/>
                    <a:pt x="484" y="613"/>
                  </a:cubicBezTo>
                  <a:cubicBezTo>
                    <a:pt x="484" y="631"/>
                    <a:pt x="484" y="631"/>
                    <a:pt x="484" y="631"/>
                  </a:cubicBezTo>
                  <a:cubicBezTo>
                    <a:pt x="476" y="631"/>
                    <a:pt x="469" y="638"/>
                    <a:pt x="469" y="647"/>
                  </a:cubicBezTo>
                  <a:cubicBezTo>
                    <a:pt x="469" y="656"/>
                    <a:pt x="476" y="664"/>
                    <a:pt x="484" y="664"/>
                  </a:cubicBezTo>
                  <a:lnTo>
                    <a:pt x="484" y="694"/>
                  </a:lnTo>
                  <a:close/>
                  <a:moveTo>
                    <a:pt x="440" y="42"/>
                  </a:moveTo>
                  <a:cubicBezTo>
                    <a:pt x="447" y="49"/>
                    <a:pt x="454" y="56"/>
                    <a:pt x="460" y="64"/>
                  </a:cubicBezTo>
                  <a:cubicBezTo>
                    <a:pt x="460" y="135"/>
                    <a:pt x="460" y="135"/>
                    <a:pt x="460" y="135"/>
                  </a:cubicBezTo>
                  <a:cubicBezTo>
                    <a:pt x="454" y="122"/>
                    <a:pt x="447" y="110"/>
                    <a:pt x="440" y="99"/>
                  </a:cubicBezTo>
                  <a:cubicBezTo>
                    <a:pt x="440" y="42"/>
                    <a:pt x="440" y="42"/>
                    <a:pt x="440" y="42"/>
                  </a:cubicBezTo>
                  <a:close/>
                  <a:moveTo>
                    <a:pt x="460" y="694"/>
                  </a:moveTo>
                  <a:cubicBezTo>
                    <a:pt x="440" y="694"/>
                    <a:pt x="440" y="694"/>
                    <a:pt x="440" y="694"/>
                  </a:cubicBezTo>
                  <a:cubicBezTo>
                    <a:pt x="440" y="617"/>
                    <a:pt x="440" y="617"/>
                    <a:pt x="440" y="617"/>
                  </a:cubicBezTo>
                  <a:cubicBezTo>
                    <a:pt x="446" y="617"/>
                    <a:pt x="453" y="616"/>
                    <a:pt x="460" y="615"/>
                  </a:cubicBezTo>
                  <a:cubicBezTo>
                    <a:pt x="460" y="694"/>
                    <a:pt x="460" y="694"/>
                    <a:pt x="460" y="694"/>
                  </a:cubicBezTo>
                  <a:close/>
                  <a:moveTo>
                    <a:pt x="460" y="162"/>
                  </a:moveTo>
                  <a:cubicBezTo>
                    <a:pt x="460" y="230"/>
                    <a:pt x="460" y="230"/>
                    <a:pt x="460" y="230"/>
                  </a:cubicBezTo>
                  <a:cubicBezTo>
                    <a:pt x="455" y="231"/>
                    <a:pt x="450" y="236"/>
                    <a:pt x="447" y="245"/>
                  </a:cubicBezTo>
                  <a:cubicBezTo>
                    <a:pt x="444" y="253"/>
                    <a:pt x="442" y="260"/>
                    <a:pt x="440" y="263"/>
                  </a:cubicBezTo>
                  <a:cubicBezTo>
                    <a:pt x="440" y="264"/>
                    <a:pt x="440" y="265"/>
                    <a:pt x="440" y="266"/>
                  </a:cubicBezTo>
                  <a:cubicBezTo>
                    <a:pt x="440" y="138"/>
                    <a:pt x="440" y="138"/>
                    <a:pt x="440" y="138"/>
                  </a:cubicBezTo>
                  <a:cubicBezTo>
                    <a:pt x="448" y="143"/>
                    <a:pt x="456" y="149"/>
                    <a:pt x="460" y="162"/>
                  </a:cubicBezTo>
                  <a:close/>
                  <a:moveTo>
                    <a:pt x="460" y="311"/>
                  </a:moveTo>
                  <a:cubicBezTo>
                    <a:pt x="460" y="525"/>
                    <a:pt x="460" y="525"/>
                    <a:pt x="460" y="525"/>
                  </a:cubicBezTo>
                  <a:cubicBezTo>
                    <a:pt x="453" y="523"/>
                    <a:pt x="446" y="521"/>
                    <a:pt x="440" y="518"/>
                  </a:cubicBezTo>
                  <a:cubicBezTo>
                    <a:pt x="440" y="354"/>
                    <a:pt x="440" y="354"/>
                    <a:pt x="440" y="354"/>
                  </a:cubicBezTo>
                  <a:cubicBezTo>
                    <a:pt x="441" y="352"/>
                    <a:pt x="442" y="349"/>
                    <a:pt x="443" y="347"/>
                  </a:cubicBezTo>
                  <a:cubicBezTo>
                    <a:pt x="443" y="347"/>
                    <a:pt x="443" y="346"/>
                    <a:pt x="443" y="345"/>
                  </a:cubicBezTo>
                  <a:cubicBezTo>
                    <a:pt x="442" y="345"/>
                    <a:pt x="441" y="345"/>
                    <a:pt x="440" y="345"/>
                  </a:cubicBezTo>
                  <a:cubicBezTo>
                    <a:pt x="440" y="304"/>
                    <a:pt x="440" y="304"/>
                    <a:pt x="440" y="304"/>
                  </a:cubicBezTo>
                  <a:cubicBezTo>
                    <a:pt x="442" y="307"/>
                    <a:pt x="445" y="309"/>
                    <a:pt x="450" y="309"/>
                  </a:cubicBezTo>
                  <a:cubicBezTo>
                    <a:pt x="453" y="309"/>
                    <a:pt x="456" y="310"/>
                    <a:pt x="460" y="311"/>
                  </a:cubicBezTo>
                  <a:close/>
                  <a:moveTo>
                    <a:pt x="399" y="15"/>
                  </a:moveTo>
                  <a:cubicBezTo>
                    <a:pt x="415" y="22"/>
                    <a:pt x="428" y="31"/>
                    <a:pt x="440" y="42"/>
                  </a:cubicBezTo>
                  <a:cubicBezTo>
                    <a:pt x="440" y="99"/>
                    <a:pt x="440" y="99"/>
                    <a:pt x="440" y="99"/>
                  </a:cubicBezTo>
                  <a:cubicBezTo>
                    <a:pt x="428" y="83"/>
                    <a:pt x="414" y="69"/>
                    <a:pt x="399" y="59"/>
                  </a:cubicBezTo>
                  <a:cubicBezTo>
                    <a:pt x="399" y="15"/>
                    <a:pt x="399" y="15"/>
                    <a:pt x="399" y="15"/>
                  </a:cubicBezTo>
                  <a:close/>
                  <a:moveTo>
                    <a:pt x="440" y="694"/>
                  </a:moveTo>
                  <a:cubicBezTo>
                    <a:pt x="399" y="694"/>
                    <a:pt x="399" y="694"/>
                    <a:pt x="399" y="694"/>
                  </a:cubicBezTo>
                  <a:cubicBezTo>
                    <a:pt x="399" y="670"/>
                    <a:pt x="399" y="670"/>
                    <a:pt x="399" y="670"/>
                  </a:cubicBezTo>
                  <a:cubicBezTo>
                    <a:pt x="407" y="670"/>
                    <a:pt x="414" y="663"/>
                    <a:pt x="414" y="654"/>
                  </a:cubicBezTo>
                  <a:cubicBezTo>
                    <a:pt x="414" y="645"/>
                    <a:pt x="407" y="637"/>
                    <a:pt x="399" y="637"/>
                  </a:cubicBezTo>
                  <a:cubicBezTo>
                    <a:pt x="399" y="620"/>
                    <a:pt x="399" y="620"/>
                    <a:pt x="399" y="620"/>
                  </a:cubicBezTo>
                  <a:cubicBezTo>
                    <a:pt x="413" y="619"/>
                    <a:pt x="427" y="618"/>
                    <a:pt x="440" y="617"/>
                  </a:cubicBezTo>
                  <a:cubicBezTo>
                    <a:pt x="440" y="694"/>
                    <a:pt x="440" y="694"/>
                    <a:pt x="440" y="694"/>
                  </a:cubicBezTo>
                  <a:close/>
                  <a:moveTo>
                    <a:pt x="440" y="138"/>
                  </a:moveTo>
                  <a:cubicBezTo>
                    <a:pt x="437" y="136"/>
                    <a:pt x="435" y="135"/>
                    <a:pt x="432" y="134"/>
                  </a:cubicBezTo>
                  <a:cubicBezTo>
                    <a:pt x="427" y="129"/>
                    <a:pt x="421" y="125"/>
                    <a:pt x="416" y="121"/>
                  </a:cubicBezTo>
                  <a:cubicBezTo>
                    <a:pt x="414" y="117"/>
                    <a:pt x="412" y="112"/>
                    <a:pt x="412" y="105"/>
                  </a:cubicBezTo>
                  <a:cubicBezTo>
                    <a:pt x="412" y="92"/>
                    <a:pt x="407" y="81"/>
                    <a:pt x="399" y="72"/>
                  </a:cubicBezTo>
                  <a:cubicBezTo>
                    <a:pt x="399" y="225"/>
                    <a:pt x="399" y="225"/>
                    <a:pt x="399" y="225"/>
                  </a:cubicBezTo>
                  <a:cubicBezTo>
                    <a:pt x="410" y="227"/>
                    <a:pt x="416" y="233"/>
                    <a:pt x="407" y="258"/>
                  </a:cubicBezTo>
                  <a:cubicBezTo>
                    <a:pt x="390" y="306"/>
                    <a:pt x="418" y="342"/>
                    <a:pt x="440" y="345"/>
                  </a:cubicBezTo>
                  <a:cubicBezTo>
                    <a:pt x="440" y="304"/>
                    <a:pt x="440" y="304"/>
                    <a:pt x="440" y="304"/>
                  </a:cubicBezTo>
                  <a:cubicBezTo>
                    <a:pt x="434" y="296"/>
                    <a:pt x="436" y="281"/>
                    <a:pt x="440" y="266"/>
                  </a:cubicBezTo>
                  <a:cubicBezTo>
                    <a:pt x="440" y="138"/>
                    <a:pt x="440" y="138"/>
                    <a:pt x="440" y="138"/>
                  </a:cubicBezTo>
                  <a:close/>
                  <a:moveTo>
                    <a:pt x="440" y="354"/>
                  </a:moveTo>
                  <a:cubicBezTo>
                    <a:pt x="440" y="518"/>
                    <a:pt x="440" y="518"/>
                    <a:pt x="440" y="518"/>
                  </a:cubicBezTo>
                  <a:cubicBezTo>
                    <a:pt x="437" y="517"/>
                    <a:pt x="434" y="516"/>
                    <a:pt x="431" y="515"/>
                  </a:cubicBezTo>
                  <a:cubicBezTo>
                    <a:pt x="415" y="509"/>
                    <a:pt x="405" y="501"/>
                    <a:pt x="399" y="490"/>
                  </a:cubicBezTo>
                  <a:cubicBezTo>
                    <a:pt x="399" y="412"/>
                    <a:pt x="399" y="412"/>
                    <a:pt x="399" y="412"/>
                  </a:cubicBezTo>
                  <a:cubicBezTo>
                    <a:pt x="416" y="396"/>
                    <a:pt x="429" y="377"/>
                    <a:pt x="440" y="354"/>
                  </a:cubicBezTo>
                  <a:close/>
                  <a:moveTo>
                    <a:pt x="296" y="0"/>
                  </a:moveTo>
                  <a:cubicBezTo>
                    <a:pt x="302" y="0"/>
                    <a:pt x="309" y="0"/>
                    <a:pt x="316" y="0"/>
                  </a:cubicBezTo>
                  <a:cubicBezTo>
                    <a:pt x="349" y="0"/>
                    <a:pt x="376" y="5"/>
                    <a:pt x="399" y="15"/>
                  </a:cubicBezTo>
                  <a:cubicBezTo>
                    <a:pt x="399" y="59"/>
                    <a:pt x="399" y="59"/>
                    <a:pt x="399" y="59"/>
                  </a:cubicBezTo>
                  <a:cubicBezTo>
                    <a:pt x="368" y="38"/>
                    <a:pt x="331" y="29"/>
                    <a:pt x="296" y="34"/>
                  </a:cubicBezTo>
                  <a:cubicBezTo>
                    <a:pt x="296" y="0"/>
                    <a:pt x="296" y="0"/>
                    <a:pt x="296" y="0"/>
                  </a:cubicBezTo>
                  <a:close/>
                  <a:moveTo>
                    <a:pt x="399" y="694"/>
                  </a:moveTo>
                  <a:cubicBezTo>
                    <a:pt x="296" y="694"/>
                    <a:pt x="296" y="694"/>
                    <a:pt x="296" y="694"/>
                  </a:cubicBezTo>
                  <a:cubicBezTo>
                    <a:pt x="296" y="665"/>
                    <a:pt x="296" y="665"/>
                    <a:pt x="296" y="665"/>
                  </a:cubicBezTo>
                  <a:cubicBezTo>
                    <a:pt x="298" y="669"/>
                    <a:pt x="303" y="671"/>
                    <a:pt x="308" y="671"/>
                  </a:cubicBezTo>
                  <a:cubicBezTo>
                    <a:pt x="316" y="671"/>
                    <a:pt x="323" y="664"/>
                    <a:pt x="323" y="655"/>
                  </a:cubicBezTo>
                  <a:cubicBezTo>
                    <a:pt x="323" y="646"/>
                    <a:pt x="316" y="639"/>
                    <a:pt x="308" y="639"/>
                  </a:cubicBezTo>
                  <a:cubicBezTo>
                    <a:pt x="303" y="639"/>
                    <a:pt x="298" y="641"/>
                    <a:pt x="296" y="645"/>
                  </a:cubicBezTo>
                  <a:cubicBezTo>
                    <a:pt x="296" y="621"/>
                    <a:pt x="296" y="621"/>
                    <a:pt x="296" y="621"/>
                  </a:cubicBezTo>
                  <a:cubicBezTo>
                    <a:pt x="330" y="621"/>
                    <a:pt x="366" y="621"/>
                    <a:pt x="399" y="620"/>
                  </a:cubicBezTo>
                  <a:cubicBezTo>
                    <a:pt x="399" y="637"/>
                    <a:pt x="399" y="637"/>
                    <a:pt x="399" y="637"/>
                  </a:cubicBezTo>
                  <a:cubicBezTo>
                    <a:pt x="390" y="637"/>
                    <a:pt x="384" y="645"/>
                    <a:pt x="384" y="654"/>
                  </a:cubicBezTo>
                  <a:cubicBezTo>
                    <a:pt x="384" y="663"/>
                    <a:pt x="390" y="670"/>
                    <a:pt x="399" y="670"/>
                  </a:cubicBezTo>
                  <a:cubicBezTo>
                    <a:pt x="399" y="694"/>
                    <a:pt x="399" y="694"/>
                    <a:pt x="399" y="694"/>
                  </a:cubicBezTo>
                  <a:close/>
                  <a:moveTo>
                    <a:pt x="399" y="72"/>
                  </a:moveTo>
                  <a:cubicBezTo>
                    <a:pt x="379" y="50"/>
                    <a:pt x="338" y="42"/>
                    <a:pt x="296" y="55"/>
                  </a:cubicBezTo>
                  <a:cubicBezTo>
                    <a:pt x="296" y="123"/>
                    <a:pt x="296" y="123"/>
                    <a:pt x="296" y="123"/>
                  </a:cubicBezTo>
                  <a:cubicBezTo>
                    <a:pt x="337" y="127"/>
                    <a:pt x="367" y="153"/>
                    <a:pt x="361" y="178"/>
                  </a:cubicBezTo>
                  <a:cubicBezTo>
                    <a:pt x="347" y="236"/>
                    <a:pt x="380" y="223"/>
                    <a:pt x="399" y="225"/>
                  </a:cubicBezTo>
                  <a:cubicBezTo>
                    <a:pt x="399" y="72"/>
                    <a:pt x="399" y="72"/>
                    <a:pt x="399" y="72"/>
                  </a:cubicBezTo>
                  <a:close/>
                  <a:moveTo>
                    <a:pt x="399" y="412"/>
                  </a:moveTo>
                  <a:cubicBezTo>
                    <a:pt x="399" y="490"/>
                    <a:pt x="399" y="490"/>
                    <a:pt x="399" y="490"/>
                  </a:cubicBezTo>
                  <a:cubicBezTo>
                    <a:pt x="392" y="477"/>
                    <a:pt x="390" y="462"/>
                    <a:pt x="391" y="446"/>
                  </a:cubicBezTo>
                  <a:cubicBezTo>
                    <a:pt x="369" y="460"/>
                    <a:pt x="344" y="468"/>
                    <a:pt x="315" y="468"/>
                  </a:cubicBezTo>
                  <a:cubicBezTo>
                    <a:pt x="308" y="468"/>
                    <a:pt x="302" y="468"/>
                    <a:pt x="296" y="467"/>
                  </a:cubicBezTo>
                  <a:cubicBezTo>
                    <a:pt x="296" y="444"/>
                    <a:pt x="296" y="444"/>
                    <a:pt x="296" y="444"/>
                  </a:cubicBezTo>
                  <a:cubicBezTo>
                    <a:pt x="302" y="445"/>
                    <a:pt x="308" y="445"/>
                    <a:pt x="315" y="445"/>
                  </a:cubicBezTo>
                  <a:cubicBezTo>
                    <a:pt x="348" y="445"/>
                    <a:pt x="376" y="433"/>
                    <a:pt x="399" y="412"/>
                  </a:cubicBezTo>
                  <a:close/>
                  <a:moveTo>
                    <a:pt x="217" y="24"/>
                  </a:moveTo>
                  <a:cubicBezTo>
                    <a:pt x="238" y="11"/>
                    <a:pt x="264" y="3"/>
                    <a:pt x="296" y="0"/>
                  </a:cubicBezTo>
                  <a:cubicBezTo>
                    <a:pt x="296" y="34"/>
                    <a:pt x="296" y="34"/>
                    <a:pt x="296" y="34"/>
                  </a:cubicBezTo>
                  <a:cubicBezTo>
                    <a:pt x="267" y="38"/>
                    <a:pt x="240" y="50"/>
                    <a:pt x="217" y="70"/>
                  </a:cubicBezTo>
                  <a:cubicBezTo>
                    <a:pt x="217" y="24"/>
                    <a:pt x="217" y="24"/>
                    <a:pt x="217" y="24"/>
                  </a:cubicBezTo>
                  <a:close/>
                  <a:moveTo>
                    <a:pt x="296" y="694"/>
                  </a:moveTo>
                  <a:cubicBezTo>
                    <a:pt x="217" y="694"/>
                    <a:pt x="217" y="694"/>
                    <a:pt x="217" y="694"/>
                  </a:cubicBezTo>
                  <a:cubicBezTo>
                    <a:pt x="217" y="670"/>
                    <a:pt x="217" y="670"/>
                    <a:pt x="217" y="670"/>
                  </a:cubicBezTo>
                  <a:cubicBezTo>
                    <a:pt x="225" y="670"/>
                    <a:pt x="232" y="663"/>
                    <a:pt x="232" y="654"/>
                  </a:cubicBezTo>
                  <a:cubicBezTo>
                    <a:pt x="232" y="645"/>
                    <a:pt x="225" y="637"/>
                    <a:pt x="217" y="637"/>
                  </a:cubicBezTo>
                  <a:cubicBezTo>
                    <a:pt x="217" y="618"/>
                    <a:pt x="217" y="618"/>
                    <a:pt x="217" y="618"/>
                  </a:cubicBezTo>
                  <a:cubicBezTo>
                    <a:pt x="242" y="619"/>
                    <a:pt x="269" y="620"/>
                    <a:pt x="296" y="621"/>
                  </a:cubicBezTo>
                  <a:cubicBezTo>
                    <a:pt x="296" y="645"/>
                    <a:pt x="296" y="645"/>
                    <a:pt x="296" y="645"/>
                  </a:cubicBezTo>
                  <a:cubicBezTo>
                    <a:pt x="294" y="648"/>
                    <a:pt x="292" y="651"/>
                    <a:pt x="292" y="655"/>
                  </a:cubicBezTo>
                  <a:cubicBezTo>
                    <a:pt x="292" y="659"/>
                    <a:pt x="294" y="662"/>
                    <a:pt x="296" y="665"/>
                  </a:cubicBezTo>
                  <a:cubicBezTo>
                    <a:pt x="296" y="694"/>
                    <a:pt x="296" y="694"/>
                    <a:pt x="296" y="694"/>
                  </a:cubicBezTo>
                  <a:close/>
                  <a:moveTo>
                    <a:pt x="296" y="55"/>
                  </a:moveTo>
                  <a:cubicBezTo>
                    <a:pt x="269" y="63"/>
                    <a:pt x="241" y="80"/>
                    <a:pt x="217" y="108"/>
                  </a:cubicBezTo>
                  <a:cubicBezTo>
                    <a:pt x="217" y="152"/>
                    <a:pt x="217" y="152"/>
                    <a:pt x="217" y="152"/>
                  </a:cubicBezTo>
                  <a:cubicBezTo>
                    <a:pt x="222" y="144"/>
                    <a:pt x="229" y="137"/>
                    <a:pt x="236" y="131"/>
                  </a:cubicBezTo>
                  <a:cubicBezTo>
                    <a:pt x="257" y="123"/>
                    <a:pt x="277" y="121"/>
                    <a:pt x="296" y="123"/>
                  </a:cubicBezTo>
                  <a:cubicBezTo>
                    <a:pt x="296" y="55"/>
                    <a:pt x="296" y="55"/>
                    <a:pt x="296" y="55"/>
                  </a:cubicBezTo>
                  <a:close/>
                  <a:moveTo>
                    <a:pt x="296" y="444"/>
                  </a:moveTo>
                  <a:cubicBezTo>
                    <a:pt x="296" y="467"/>
                    <a:pt x="296" y="467"/>
                    <a:pt x="296" y="467"/>
                  </a:cubicBezTo>
                  <a:cubicBezTo>
                    <a:pt x="275" y="464"/>
                    <a:pt x="256" y="457"/>
                    <a:pt x="240" y="446"/>
                  </a:cubicBezTo>
                  <a:cubicBezTo>
                    <a:pt x="240" y="470"/>
                    <a:pt x="236" y="492"/>
                    <a:pt x="217" y="506"/>
                  </a:cubicBezTo>
                  <a:cubicBezTo>
                    <a:pt x="217" y="396"/>
                    <a:pt x="217" y="396"/>
                    <a:pt x="217" y="396"/>
                  </a:cubicBezTo>
                  <a:cubicBezTo>
                    <a:pt x="237" y="421"/>
                    <a:pt x="264" y="439"/>
                    <a:pt x="296" y="444"/>
                  </a:cubicBezTo>
                  <a:close/>
                  <a:moveTo>
                    <a:pt x="131" y="187"/>
                  </a:moveTo>
                  <a:cubicBezTo>
                    <a:pt x="132" y="185"/>
                    <a:pt x="132" y="182"/>
                    <a:pt x="133" y="180"/>
                  </a:cubicBezTo>
                  <a:cubicBezTo>
                    <a:pt x="141" y="112"/>
                    <a:pt x="165" y="55"/>
                    <a:pt x="217" y="24"/>
                  </a:cubicBezTo>
                  <a:cubicBezTo>
                    <a:pt x="217" y="70"/>
                    <a:pt x="217" y="70"/>
                    <a:pt x="217" y="70"/>
                  </a:cubicBezTo>
                  <a:cubicBezTo>
                    <a:pt x="188" y="95"/>
                    <a:pt x="166" y="133"/>
                    <a:pt x="157" y="183"/>
                  </a:cubicBezTo>
                  <a:cubicBezTo>
                    <a:pt x="169" y="163"/>
                    <a:pt x="183" y="147"/>
                    <a:pt x="198" y="133"/>
                  </a:cubicBezTo>
                  <a:cubicBezTo>
                    <a:pt x="204" y="124"/>
                    <a:pt x="210" y="116"/>
                    <a:pt x="217" y="108"/>
                  </a:cubicBezTo>
                  <a:cubicBezTo>
                    <a:pt x="217" y="152"/>
                    <a:pt x="217" y="152"/>
                    <a:pt x="217" y="152"/>
                  </a:cubicBezTo>
                  <a:cubicBezTo>
                    <a:pt x="203" y="171"/>
                    <a:pt x="194" y="195"/>
                    <a:pt x="193" y="226"/>
                  </a:cubicBezTo>
                  <a:cubicBezTo>
                    <a:pt x="193" y="229"/>
                    <a:pt x="193" y="233"/>
                    <a:pt x="193" y="236"/>
                  </a:cubicBezTo>
                  <a:cubicBezTo>
                    <a:pt x="196" y="278"/>
                    <a:pt x="194" y="266"/>
                    <a:pt x="184" y="245"/>
                  </a:cubicBezTo>
                  <a:cubicBezTo>
                    <a:pt x="171" y="219"/>
                    <a:pt x="156" y="224"/>
                    <a:pt x="150" y="253"/>
                  </a:cubicBezTo>
                  <a:cubicBezTo>
                    <a:pt x="142" y="291"/>
                    <a:pt x="157" y="342"/>
                    <a:pt x="187" y="347"/>
                  </a:cubicBezTo>
                  <a:cubicBezTo>
                    <a:pt x="195" y="365"/>
                    <a:pt x="205" y="382"/>
                    <a:pt x="217" y="396"/>
                  </a:cubicBezTo>
                  <a:cubicBezTo>
                    <a:pt x="217" y="506"/>
                    <a:pt x="217" y="506"/>
                    <a:pt x="217" y="506"/>
                  </a:cubicBezTo>
                  <a:cubicBezTo>
                    <a:pt x="212" y="510"/>
                    <a:pt x="206" y="513"/>
                    <a:pt x="200" y="515"/>
                  </a:cubicBezTo>
                  <a:cubicBezTo>
                    <a:pt x="177" y="524"/>
                    <a:pt x="153" y="530"/>
                    <a:pt x="131" y="536"/>
                  </a:cubicBezTo>
                  <a:cubicBezTo>
                    <a:pt x="131" y="187"/>
                    <a:pt x="131" y="187"/>
                    <a:pt x="131" y="187"/>
                  </a:cubicBezTo>
                  <a:close/>
                  <a:moveTo>
                    <a:pt x="217" y="694"/>
                  </a:moveTo>
                  <a:cubicBezTo>
                    <a:pt x="131" y="694"/>
                    <a:pt x="131" y="694"/>
                    <a:pt x="131" y="694"/>
                  </a:cubicBezTo>
                  <a:cubicBezTo>
                    <a:pt x="131" y="664"/>
                    <a:pt x="131" y="664"/>
                    <a:pt x="131" y="664"/>
                  </a:cubicBezTo>
                  <a:cubicBezTo>
                    <a:pt x="140" y="664"/>
                    <a:pt x="147" y="656"/>
                    <a:pt x="147" y="647"/>
                  </a:cubicBezTo>
                  <a:cubicBezTo>
                    <a:pt x="147" y="638"/>
                    <a:pt x="140" y="631"/>
                    <a:pt x="131" y="631"/>
                  </a:cubicBezTo>
                  <a:cubicBezTo>
                    <a:pt x="131" y="608"/>
                    <a:pt x="131" y="608"/>
                    <a:pt x="131" y="608"/>
                  </a:cubicBezTo>
                  <a:cubicBezTo>
                    <a:pt x="156" y="612"/>
                    <a:pt x="185" y="615"/>
                    <a:pt x="217" y="618"/>
                  </a:cubicBezTo>
                  <a:cubicBezTo>
                    <a:pt x="217" y="637"/>
                    <a:pt x="217" y="637"/>
                    <a:pt x="217" y="637"/>
                  </a:cubicBezTo>
                  <a:cubicBezTo>
                    <a:pt x="208" y="637"/>
                    <a:pt x="201" y="645"/>
                    <a:pt x="201" y="654"/>
                  </a:cubicBezTo>
                  <a:cubicBezTo>
                    <a:pt x="201" y="663"/>
                    <a:pt x="208" y="670"/>
                    <a:pt x="217" y="670"/>
                  </a:cubicBezTo>
                  <a:lnTo>
                    <a:pt x="217" y="694"/>
                  </a:lnTo>
                  <a:close/>
                  <a:moveTo>
                    <a:pt x="56" y="487"/>
                  </a:moveTo>
                  <a:cubicBezTo>
                    <a:pt x="71" y="479"/>
                    <a:pt x="82" y="471"/>
                    <a:pt x="74" y="453"/>
                  </a:cubicBezTo>
                  <a:cubicBezTo>
                    <a:pt x="24" y="345"/>
                    <a:pt x="144" y="365"/>
                    <a:pt x="111" y="314"/>
                  </a:cubicBezTo>
                  <a:cubicBezTo>
                    <a:pt x="75" y="258"/>
                    <a:pt x="122" y="229"/>
                    <a:pt x="131" y="187"/>
                  </a:cubicBezTo>
                  <a:cubicBezTo>
                    <a:pt x="131" y="536"/>
                    <a:pt x="131" y="536"/>
                    <a:pt x="131" y="536"/>
                  </a:cubicBezTo>
                  <a:cubicBezTo>
                    <a:pt x="101" y="545"/>
                    <a:pt x="74" y="555"/>
                    <a:pt x="56" y="574"/>
                  </a:cubicBezTo>
                  <a:cubicBezTo>
                    <a:pt x="56" y="487"/>
                    <a:pt x="56" y="487"/>
                    <a:pt x="56" y="487"/>
                  </a:cubicBezTo>
                  <a:close/>
                  <a:moveTo>
                    <a:pt x="131" y="694"/>
                  </a:moveTo>
                  <a:cubicBezTo>
                    <a:pt x="56" y="694"/>
                    <a:pt x="56" y="694"/>
                    <a:pt x="56" y="694"/>
                  </a:cubicBezTo>
                  <a:cubicBezTo>
                    <a:pt x="56" y="645"/>
                    <a:pt x="56" y="645"/>
                    <a:pt x="56" y="645"/>
                  </a:cubicBezTo>
                  <a:cubicBezTo>
                    <a:pt x="65" y="645"/>
                    <a:pt x="72" y="638"/>
                    <a:pt x="72" y="629"/>
                  </a:cubicBezTo>
                  <a:cubicBezTo>
                    <a:pt x="72" y="620"/>
                    <a:pt x="65" y="612"/>
                    <a:pt x="56" y="612"/>
                  </a:cubicBezTo>
                  <a:cubicBezTo>
                    <a:pt x="56" y="582"/>
                    <a:pt x="56" y="582"/>
                    <a:pt x="56" y="582"/>
                  </a:cubicBezTo>
                  <a:cubicBezTo>
                    <a:pt x="63" y="593"/>
                    <a:pt x="91" y="602"/>
                    <a:pt x="131" y="608"/>
                  </a:cubicBezTo>
                  <a:cubicBezTo>
                    <a:pt x="131" y="631"/>
                    <a:pt x="131" y="631"/>
                    <a:pt x="131" y="631"/>
                  </a:cubicBezTo>
                  <a:cubicBezTo>
                    <a:pt x="131" y="631"/>
                    <a:pt x="131" y="631"/>
                    <a:pt x="131" y="631"/>
                  </a:cubicBezTo>
                  <a:cubicBezTo>
                    <a:pt x="123" y="631"/>
                    <a:pt x="116" y="638"/>
                    <a:pt x="116" y="647"/>
                  </a:cubicBezTo>
                  <a:cubicBezTo>
                    <a:pt x="116" y="656"/>
                    <a:pt x="123" y="664"/>
                    <a:pt x="131" y="664"/>
                  </a:cubicBezTo>
                  <a:cubicBezTo>
                    <a:pt x="131" y="664"/>
                    <a:pt x="131" y="664"/>
                    <a:pt x="131" y="664"/>
                  </a:cubicBezTo>
                  <a:lnTo>
                    <a:pt x="131" y="694"/>
                  </a:lnTo>
                  <a:close/>
                  <a:moveTo>
                    <a:pt x="22" y="694"/>
                  </a:moveTo>
                  <a:cubicBezTo>
                    <a:pt x="10" y="673"/>
                    <a:pt x="2" y="651"/>
                    <a:pt x="1" y="631"/>
                  </a:cubicBezTo>
                  <a:cubicBezTo>
                    <a:pt x="0" y="602"/>
                    <a:pt x="10" y="581"/>
                    <a:pt x="26" y="565"/>
                  </a:cubicBezTo>
                  <a:cubicBezTo>
                    <a:pt x="1" y="513"/>
                    <a:pt x="33" y="500"/>
                    <a:pt x="56" y="487"/>
                  </a:cubicBezTo>
                  <a:cubicBezTo>
                    <a:pt x="56" y="574"/>
                    <a:pt x="56" y="574"/>
                    <a:pt x="56" y="574"/>
                  </a:cubicBezTo>
                  <a:cubicBezTo>
                    <a:pt x="55" y="575"/>
                    <a:pt x="55" y="575"/>
                    <a:pt x="55" y="575"/>
                  </a:cubicBezTo>
                  <a:cubicBezTo>
                    <a:pt x="54" y="578"/>
                    <a:pt x="55" y="580"/>
                    <a:pt x="56" y="582"/>
                  </a:cubicBezTo>
                  <a:cubicBezTo>
                    <a:pt x="56" y="612"/>
                    <a:pt x="56" y="612"/>
                    <a:pt x="56" y="612"/>
                  </a:cubicBezTo>
                  <a:cubicBezTo>
                    <a:pt x="48" y="612"/>
                    <a:pt x="41" y="620"/>
                    <a:pt x="41" y="629"/>
                  </a:cubicBezTo>
                  <a:cubicBezTo>
                    <a:pt x="41" y="638"/>
                    <a:pt x="48" y="645"/>
                    <a:pt x="56" y="645"/>
                  </a:cubicBezTo>
                  <a:cubicBezTo>
                    <a:pt x="56" y="694"/>
                    <a:pt x="56" y="694"/>
                    <a:pt x="56" y="694"/>
                  </a:cubicBezTo>
                  <a:lnTo>
                    <a:pt x="22" y="6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15">
              <a:extLst>
                <a:ext uri="{FF2B5EF4-FFF2-40B4-BE49-F238E27FC236}">
                  <a16:creationId xmlns:a16="http://schemas.microsoft.com/office/drawing/2014/main" id="{813ACB0B-BA60-DE49-8870-BE6D6790E2F1}"/>
                </a:ext>
              </a:extLst>
            </p:cNvPr>
            <p:cNvSpPr>
              <a:spLocks noEditPoints="1"/>
            </p:cNvSpPr>
            <p:nvPr/>
          </p:nvSpPr>
          <p:spPr bwMode="auto">
            <a:xfrm>
              <a:off x="721" y="3610"/>
              <a:ext cx="289" cy="84"/>
            </a:xfrm>
            <a:custGeom>
              <a:avLst/>
              <a:gdLst>
                <a:gd name="T0" fmla="*/ 200 w 272"/>
                <a:gd name="T1" fmla="*/ 8 h 79"/>
                <a:gd name="T2" fmla="*/ 266 w 272"/>
                <a:gd name="T3" fmla="*/ 7 h 79"/>
                <a:gd name="T4" fmla="*/ 234 w 272"/>
                <a:gd name="T5" fmla="*/ 66 h 79"/>
                <a:gd name="T6" fmla="*/ 200 w 272"/>
                <a:gd name="T7" fmla="*/ 78 h 79"/>
                <a:gd name="T8" fmla="*/ 200 w 272"/>
                <a:gd name="T9" fmla="*/ 68 h 79"/>
                <a:gd name="T10" fmla="*/ 220 w 272"/>
                <a:gd name="T11" fmla="*/ 62 h 79"/>
                <a:gd name="T12" fmla="*/ 238 w 272"/>
                <a:gd name="T13" fmla="*/ 21 h 79"/>
                <a:gd name="T14" fmla="*/ 200 w 272"/>
                <a:gd name="T15" fmla="*/ 19 h 79"/>
                <a:gd name="T16" fmla="*/ 200 w 272"/>
                <a:gd name="T17" fmla="*/ 8 h 79"/>
                <a:gd name="T18" fmla="*/ 72 w 272"/>
                <a:gd name="T19" fmla="*/ 8 h 79"/>
                <a:gd name="T20" fmla="*/ 75 w 272"/>
                <a:gd name="T21" fmla="*/ 8 h 79"/>
                <a:gd name="T22" fmla="*/ 117 w 272"/>
                <a:gd name="T23" fmla="*/ 22 h 79"/>
                <a:gd name="T24" fmla="*/ 153 w 272"/>
                <a:gd name="T25" fmla="*/ 23 h 79"/>
                <a:gd name="T26" fmla="*/ 198 w 272"/>
                <a:gd name="T27" fmla="*/ 8 h 79"/>
                <a:gd name="T28" fmla="*/ 200 w 272"/>
                <a:gd name="T29" fmla="*/ 8 h 79"/>
                <a:gd name="T30" fmla="*/ 200 w 272"/>
                <a:gd name="T31" fmla="*/ 19 h 79"/>
                <a:gd name="T32" fmla="*/ 183 w 272"/>
                <a:gd name="T33" fmla="*/ 23 h 79"/>
                <a:gd name="T34" fmla="*/ 166 w 272"/>
                <a:gd name="T35" fmla="*/ 54 h 79"/>
                <a:gd name="T36" fmla="*/ 200 w 272"/>
                <a:gd name="T37" fmla="*/ 68 h 79"/>
                <a:gd name="T38" fmla="*/ 200 w 272"/>
                <a:gd name="T39" fmla="*/ 78 h 79"/>
                <a:gd name="T40" fmla="*/ 168 w 272"/>
                <a:gd name="T41" fmla="*/ 70 h 79"/>
                <a:gd name="T42" fmla="*/ 146 w 272"/>
                <a:gd name="T43" fmla="*/ 44 h 79"/>
                <a:gd name="T44" fmla="*/ 127 w 272"/>
                <a:gd name="T45" fmla="*/ 44 h 79"/>
                <a:gd name="T46" fmla="*/ 105 w 272"/>
                <a:gd name="T47" fmla="*/ 70 h 79"/>
                <a:gd name="T48" fmla="*/ 72 w 272"/>
                <a:gd name="T49" fmla="*/ 78 h 79"/>
                <a:gd name="T50" fmla="*/ 72 w 272"/>
                <a:gd name="T51" fmla="*/ 68 h 79"/>
                <a:gd name="T52" fmla="*/ 106 w 272"/>
                <a:gd name="T53" fmla="*/ 54 h 79"/>
                <a:gd name="T54" fmla="*/ 89 w 272"/>
                <a:gd name="T55" fmla="*/ 23 h 79"/>
                <a:gd name="T56" fmla="*/ 72 w 272"/>
                <a:gd name="T57" fmla="*/ 19 h 79"/>
                <a:gd name="T58" fmla="*/ 72 w 272"/>
                <a:gd name="T59" fmla="*/ 8 h 79"/>
                <a:gd name="T60" fmla="*/ 6 w 272"/>
                <a:gd name="T61" fmla="*/ 7 h 79"/>
                <a:gd name="T62" fmla="*/ 72 w 272"/>
                <a:gd name="T63" fmla="*/ 8 h 79"/>
                <a:gd name="T64" fmla="*/ 72 w 272"/>
                <a:gd name="T65" fmla="*/ 19 h 79"/>
                <a:gd name="T66" fmla="*/ 35 w 272"/>
                <a:gd name="T67" fmla="*/ 21 h 79"/>
                <a:gd name="T68" fmla="*/ 52 w 272"/>
                <a:gd name="T69" fmla="*/ 62 h 79"/>
                <a:gd name="T70" fmla="*/ 72 w 272"/>
                <a:gd name="T71" fmla="*/ 68 h 79"/>
                <a:gd name="T72" fmla="*/ 72 w 272"/>
                <a:gd name="T73" fmla="*/ 78 h 79"/>
                <a:gd name="T74" fmla="*/ 39 w 272"/>
                <a:gd name="T75" fmla="*/ 66 h 79"/>
                <a:gd name="T76" fmla="*/ 6 w 272"/>
                <a:gd name="T77" fmla="*/ 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2" h="79">
                  <a:moveTo>
                    <a:pt x="200" y="8"/>
                  </a:moveTo>
                  <a:cubicBezTo>
                    <a:pt x="222" y="3"/>
                    <a:pt x="254" y="0"/>
                    <a:pt x="266" y="7"/>
                  </a:cubicBezTo>
                  <a:cubicBezTo>
                    <a:pt x="272" y="11"/>
                    <a:pt x="262" y="45"/>
                    <a:pt x="234" y="66"/>
                  </a:cubicBezTo>
                  <a:cubicBezTo>
                    <a:pt x="223" y="73"/>
                    <a:pt x="212" y="77"/>
                    <a:pt x="200" y="78"/>
                  </a:cubicBezTo>
                  <a:cubicBezTo>
                    <a:pt x="200" y="68"/>
                    <a:pt x="200" y="68"/>
                    <a:pt x="200" y="68"/>
                  </a:cubicBezTo>
                  <a:cubicBezTo>
                    <a:pt x="207" y="68"/>
                    <a:pt x="214" y="66"/>
                    <a:pt x="220" y="62"/>
                  </a:cubicBezTo>
                  <a:cubicBezTo>
                    <a:pt x="240" y="50"/>
                    <a:pt x="244" y="26"/>
                    <a:pt x="238" y="21"/>
                  </a:cubicBezTo>
                  <a:cubicBezTo>
                    <a:pt x="233" y="18"/>
                    <a:pt x="217" y="17"/>
                    <a:pt x="200" y="19"/>
                  </a:cubicBezTo>
                  <a:lnTo>
                    <a:pt x="200" y="8"/>
                  </a:lnTo>
                  <a:close/>
                  <a:moveTo>
                    <a:pt x="72" y="8"/>
                  </a:moveTo>
                  <a:cubicBezTo>
                    <a:pt x="75" y="8"/>
                    <a:pt x="75" y="8"/>
                    <a:pt x="75" y="8"/>
                  </a:cubicBezTo>
                  <a:cubicBezTo>
                    <a:pt x="90" y="12"/>
                    <a:pt x="103" y="18"/>
                    <a:pt x="117" y="22"/>
                  </a:cubicBezTo>
                  <a:cubicBezTo>
                    <a:pt x="129" y="26"/>
                    <a:pt x="141" y="26"/>
                    <a:pt x="153" y="23"/>
                  </a:cubicBezTo>
                  <a:cubicBezTo>
                    <a:pt x="167" y="19"/>
                    <a:pt x="182" y="12"/>
                    <a:pt x="198" y="8"/>
                  </a:cubicBezTo>
                  <a:cubicBezTo>
                    <a:pt x="200" y="8"/>
                    <a:pt x="200" y="8"/>
                    <a:pt x="200" y="8"/>
                  </a:cubicBezTo>
                  <a:cubicBezTo>
                    <a:pt x="200" y="19"/>
                    <a:pt x="200" y="19"/>
                    <a:pt x="200" y="19"/>
                  </a:cubicBezTo>
                  <a:cubicBezTo>
                    <a:pt x="195" y="20"/>
                    <a:pt x="189" y="21"/>
                    <a:pt x="183" y="23"/>
                  </a:cubicBezTo>
                  <a:cubicBezTo>
                    <a:pt x="160" y="29"/>
                    <a:pt x="154" y="41"/>
                    <a:pt x="166" y="54"/>
                  </a:cubicBezTo>
                  <a:cubicBezTo>
                    <a:pt x="174" y="62"/>
                    <a:pt x="187" y="69"/>
                    <a:pt x="200" y="68"/>
                  </a:cubicBezTo>
                  <a:cubicBezTo>
                    <a:pt x="200" y="78"/>
                    <a:pt x="200" y="78"/>
                    <a:pt x="200" y="78"/>
                  </a:cubicBezTo>
                  <a:cubicBezTo>
                    <a:pt x="189" y="79"/>
                    <a:pt x="177" y="76"/>
                    <a:pt x="168" y="70"/>
                  </a:cubicBezTo>
                  <a:cubicBezTo>
                    <a:pt x="157" y="64"/>
                    <a:pt x="151" y="51"/>
                    <a:pt x="146" y="44"/>
                  </a:cubicBezTo>
                  <a:cubicBezTo>
                    <a:pt x="140" y="36"/>
                    <a:pt x="133" y="36"/>
                    <a:pt x="127" y="44"/>
                  </a:cubicBezTo>
                  <a:cubicBezTo>
                    <a:pt x="121" y="51"/>
                    <a:pt x="115" y="64"/>
                    <a:pt x="105" y="70"/>
                  </a:cubicBezTo>
                  <a:cubicBezTo>
                    <a:pt x="95" y="76"/>
                    <a:pt x="84" y="79"/>
                    <a:pt x="72" y="78"/>
                  </a:cubicBezTo>
                  <a:cubicBezTo>
                    <a:pt x="72" y="68"/>
                    <a:pt x="72" y="68"/>
                    <a:pt x="72" y="68"/>
                  </a:cubicBezTo>
                  <a:cubicBezTo>
                    <a:pt x="86" y="69"/>
                    <a:pt x="99" y="62"/>
                    <a:pt x="106" y="54"/>
                  </a:cubicBezTo>
                  <a:cubicBezTo>
                    <a:pt x="118" y="41"/>
                    <a:pt x="112" y="29"/>
                    <a:pt x="89" y="23"/>
                  </a:cubicBezTo>
                  <a:cubicBezTo>
                    <a:pt x="84" y="21"/>
                    <a:pt x="78" y="20"/>
                    <a:pt x="72" y="19"/>
                  </a:cubicBezTo>
                  <a:lnTo>
                    <a:pt x="72" y="8"/>
                  </a:lnTo>
                  <a:close/>
                  <a:moveTo>
                    <a:pt x="6" y="7"/>
                  </a:moveTo>
                  <a:cubicBezTo>
                    <a:pt x="18" y="0"/>
                    <a:pt x="50" y="3"/>
                    <a:pt x="72" y="8"/>
                  </a:cubicBezTo>
                  <a:cubicBezTo>
                    <a:pt x="72" y="19"/>
                    <a:pt x="72" y="19"/>
                    <a:pt x="72" y="19"/>
                  </a:cubicBezTo>
                  <a:cubicBezTo>
                    <a:pt x="55" y="17"/>
                    <a:pt x="40" y="18"/>
                    <a:pt x="35" y="21"/>
                  </a:cubicBezTo>
                  <a:cubicBezTo>
                    <a:pt x="28" y="26"/>
                    <a:pt x="33" y="50"/>
                    <a:pt x="52" y="62"/>
                  </a:cubicBezTo>
                  <a:cubicBezTo>
                    <a:pt x="59" y="66"/>
                    <a:pt x="65" y="68"/>
                    <a:pt x="72" y="68"/>
                  </a:cubicBezTo>
                  <a:cubicBezTo>
                    <a:pt x="72" y="78"/>
                    <a:pt x="72" y="78"/>
                    <a:pt x="72" y="78"/>
                  </a:cubicBezTo>
                  <a:cubicBezTo>
                    <a:pt x="61" y="77"/>
                    <a:pt x="49" y="73"/>
                    <a:pt x="39" y="66"/>
                  </a:cubicBezTo>
                  <a:cubicBezTo>
                    <a:pt x="10" y="45"/>
                    <a:pt x="0" y="11"/>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6">
              <a:extLst>
                <a:ext uri="{FF2B5EF4-FFF2-40B4-BE49-F238E27FC236}">
                  <a16:creationId xmlns:a16="http://schemas.microsoft.com/office/drawing/2014/main" id="{F3359C38-5EDD-E34F-A2AF-12EC1C8D2DCB}"/>
                </a:ext>
              </a:extLst>
            </p:cNvPr>
            <p:cNvSpPr>
              <a:spLocks noEditPoints="1"/>
            </p:cNvSpPr>
            <p:nvPr/>
          </p:nvSpPr>
          <p:spPr bwMode="auto">
            <a:xfrm>
              <a:off x="6046" y="3401"/>
              <a:ext cx="672" cy="707"/>
            </a:xfrm>
            <a:custGeom>
              <a:avLst/>
              <a:gdLst>
                <a:gd name="T0" fmla="*/ 442 w 633"/>
                <a:gd name="T1" fmla="*/ 283 h 666"/>
                <a:gd name="T2" fmla="*/ 445 w 633"/>
                <a:gd name="T3" fmla="*/ 496 h 666"/>
                <a:gd name="T4" fmla="*/ 446 w 633"/>
                <a:gd name="T5" fmla="*/ 490 h 666"/>
                <a:gd name="T6" fmla="*/ 442 w 633"/>
                <a:gd name="T7" fmla="*/ 363 h 666"/>
                <a:gd name="T8" fmla="*/ 438 w 633"/>
                <a:gd name="T9" fmla="*/ 490 h 666"/>
                <a:gd name="T10" fmla="*/ 438 w 633"/>
                <a:gd name="T11" fmla="*/ 495 h 666"/>
                <a:gd name="T12" fmla="*/ 437 w 633"/>
                <a:gd name="T13" fmla="*/ 525 h 666"/>
                <a:gd name="T14" fmla="*/ 434 w 633"/>
                <a:gd name="T15" fmla="*/ 173 h 666"/>
                <a:gd name="T16" fmla="*/ 432 w 633"/>
                <a:gd name="T17" fmla="*/ 518 h 666"/>
                <a:gd name="T18" fmla="*/ 429 w 633"/>
                <a:gd name="T19" fmla="*/ 525 h 666"/>
                <a:gd name="T20" fmla="*/ 426 w 633"/>
                <a:gd name="T21" fmla="*/ 553 h 666"/>
                <a:gd name="T22" fmla="*/ 422 w 633"/>
                <a:gd name="T23" fmla="*/ 34 h 666"/>
                <a:gd name="T24" fmla="*/ 421 w 633"/>
                <a:gd name="T25" fmla="*/ 546 h 666"/>
                <a:gd name="T26" fmla="*/ 418 w 633"/>
                <a:gd name="T27" fmla="*/ 559 h 666"/>
                <a:gd name="T28" fmla="*/ 412 w 633"/>
                <a:gd name="T29" fmla="*/ 580 h 666"/>
                <a:gd name="T30" fmla="*/ 408 w 633"/>
                <a:gd name="T31" fmla="*/ 119 h 666"/>
                <a:gd name="T32" fmla="*/ 408 w 633"/>
                <a:gd name="T33" fmla="*/ 403 h 666"/>
                <a:gd name="T34" fmla="*/ 396 w 633"/>
                <a:gd name="T35" fmla="*/ 606 h 666"/>
                <a:gd name="T36" fmla="*/ 404 w 633"/>
                <a:gd name="T37" fmla="*/ 579 h 666"/>
                <a:gd name="T38" fmla="*/ 372 w 633"/>
                <a:gd name="T39" fmla="*/ 666 h 666"/>
                <a:gd name="T40" fmla="*/ 373 w 633"/>
                <a:gd name="T41" fmla="*/ 624 h 666"/>
                <a:gd name="T42" fmla="*/ 387 w 633"/>
                <a:gd name="T43" fmla="*/ 605 h 666"/>
                <a:gd name="T44" fmla="*/ 391 w 633"/>
                <a:gd name="T45" fmla="*/ 391 h 666"/>
                <a:gd name="T46" fmla="*/ 350 w 633"/>
                <a:gd name="T47" fmla="*/ 656 h 666"/>
                <a:gd name="T48" fmla="*/ 351 w 633"/>
                <a:gd name="T49" fmla="*/ 646 h 666"/>
                <a:gd name="T50" fmla="*/ 368 w 633"/>
                <a:gd name="T51" fmla="*/ 629 h 666"/>
                <a:gd name="T52" fmla="*/ 372 w 633"/>
                <a:gd name="T53" fmla="*/ 426 h 666"/>
                <a:gd name="T54" fmla="*/ 350 w 633"/>
                <a:gd name="T55" fmla="*/ 114 h 666"/>
                <a:gd name="T56" fmla="*/ 283 w 633"/>
                <a:gd name="T57" fmla="*/ 657 h 666"/>
                <a:gd name="T58" fmla="*/ 282 w 633"/>
                <a:gd name="T59" fmla="*/ 596 h 666"/>
                <a:gd name="T60" fmla="*/ 345 w 633"/>
                <a:gd name="T61" fmla="*/ 651 h 666"/>
                <a:gd name="T62" fmla="*/ 350 w 633"/>
                <a:gd name="T63" fmla="*/ 413 h 666"/>
                <a:gd name="T64" fmla="*/ 282 w 633"/>
                <a:gd name="T65" fmla="*/ 11 h 666"/>
                <a:gd name="T66" fmla="*/ 264 w 633"/>
                <a:gd name="T67" fmla="*/ 629 h 666"/>
                <a:gd name="T68" fmla="*/ 281 w 633"/>
                <a:gd name="T69" fmla="*/ 646 h 666"/>
                <a:gd name="T70" fmla="*/ 282 w 633"/>
                <a:gd name="T71" fmla="*/ 666 h 666"/>
                <a:gd name="T72" fmla="*/ 241 w 633"/>
                <a:gd name="T73" fmla="*/ 25 h 666"/>
                <a:gd name="T74" fmla="*/ 246 w 633"/>
                <a:gd name="T75" fmla="*/ 606 h 666"/>
                <a:gd name="T76" fmla="*/ 254 w 633"/>
                <a:gd name="T77" fmla="*/ 629 h 666"/>
                <a:gd name="T78" fmla="*/ 260 w 633"/>
                <a:gd name="T79" fmla="*/ 666 h 666"/>
                <a:gd name="T80" fmla="*/ 241 w 633"/>
                <a:gd name="T81" fmla="*/ 438 h 666"/>
                <a:gd name="T82" fmla="*/ 230 w 633"/>
                <a:gd name="T83" fmla="*/ 581 h 666"/>
                <a:gd name="T84" fmla="*/ 241 w 633"/>
                <a:gd name="T85" fmla="*/ 527 h 666"/>
                <a:gd name="T86" fmla="*/ 240 w 633"/>
                <a:gd name="T87" fmla="*/ 611 h 666"/>
                <a:gd name="T88" fmla="*/ 220 w 633"/>
                <a:gd name="T89" fmla="*/ 580 h 666"/>
                <a:gd name="T90" fmla="*/ 212 w 633"/>
                <a:gd name="T91" fmla="*/ 559 h 666"/>
                <a:gd name="T92" fmla="*/ 210 w 633"/>
                <a:gd name="T93" fmla="*/ 545 h 666"/>
                <a:gd name="T94" fmla="*/ 199 w 633"/>
                <a:gd name="T95" fmla="*/ 459 h 666"/>
                <a:gd name="T96" fmla="*/ 208 w 633"/>
                <a:gd name="T97" fmla="*/ 556 h 666"/>
                <a:gd name="T98" fmla="*/ 203 w 633"/>
                <a:gd name="T99" fmla="*/ 523 h 666"/>
                <a:gd name="T100" fmla="*/ 199 w 633"/>
                <a:gd name="T101" fmla="*/ 375 h 666"/>
                <a:gd name="T102" fmla="*/ 209 w 633"/>
                <a:gd name="T103" fmla="*/ 287 h 666"/>
                <a:gd name="T104" fmla="*/ 195 w 633"/>
                <a:gd name="T105" fmla="*/ 524 h 666"/>
                <a:gd name="T106" fmla="*/ 195 w 633"/>
                <a:gd name="T107" fmla="*/ 496 h 666"/>
                <a:gd name="T108" fmla="*/ 194 w 633"/>
                <a:gd name="T109" fmla="*/ 490 h 666"/>
                <a:gd name="T110" fmla="*/ 199 w 633"/>
                <a:gd name="T111" fmla="*/ 375 h 666"/>
                <a:gd name="T112" fmla="*/ 191 w 633"/>
                <a:gd name="T113" fmla="*/ 485 h 666"/>
                <a:gd name="T114" fmla="*/ 187 w 633"/>
                <a:gd name="T115" fmla="*/ 494 h 666"/>
                <a:gd name="T116" fmla="*/ 175 w 633"/>
                <a:gd name="T117" fmla="*/ 334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3" h="666">
                  <a:moveTo>
                    <a:pt x="442" y="55"/>
                  </a:moveTo>
                  <a:cubicBezTo>
                    <a:pt x="476" y="98"/>
                    <a:pt x="489" y="156"/>
                    <a:pt x="484" y="188"/>
                  </a:cubicBezTo>
                  <a:cubicBezTo>
                    <a:pt x="493" y="199"/>
                    <a:pt x="498" y="213"/>
                    <a:pt x="501" y="228"/>
                  </a:cubicBezTo>
                  <a:cubicBezTo>
                    <a:pt x="503" y="243"/>
                    <a:pt x="503" y="259"/>
                    <a:pt x="500" y="274"/>
                  </a:cubicBezTo>
                  <a:cubicBezTo>
                    <a:pt x="496" y="290"/>
                    <a:pt x="491" y="304"/>
                    <a:pt x="482" y="315"/>
                  </a:cubicBezTo>
                  <a:cubicBezTo>
                    <a:pt x="476" y="324"/>
                    <a:pt x="467" y="331"/>
                    <a:pt x="458" y="334"/>
                  </a:cubicBezTo>
                  <a:cubicBezTo>
                    <a:pt x="453" y="344"/>
                    <a:pt x="448" y="354"/>
                    <a:pt x="442" y="363"/>
                  </a:cubicBezTo>
                  <a:cubicBezTo>
                    <a:pt x="442" y="324"/>
                    <a:pt x="442" y="324"/>
                    <a:pt x="442" y="324"/>
                  </a:cubicBezTo>
                  <a:cubicBezTo>
                    <a:pt x="442" y="322"/>
                    <a:pt x="443" y="321"/>
                    <a:pt x="444" y="319"/>
                  </a:cubicBezTo>
                  <a:cubicBezTo>
                    <a:pt x="469" y="314"/>
                    <a:pt x="484" y="280"/>
                    <a:pt x="483" y="247"/>
                  </a:cubicBezTo>
                  <a:cubicBezTo>
                    <a:pt x="483" y="174"/>
                    <a:pt x="445" y="212"/>
                    <a:pt x="444" y="271"/>
                  </a:cubicBezTo>
                  <a:cubicBezTo>
                    <a:pt x="444" y="275"/>
                    <a:pt x="443" y="280"/>
                    <a:pt x="442" y="283"/>
                  </a:cubicBezTo>
                  <a:cubicBezTo>
                    <a:pt x="442" y="55"/>
                    <a:pt x="442" y="55"/>
                    <a:pt x="442" y="55"/>
                  </a:cubicBezTo>
                  <a:close/>
                  <a:moveTo>
                    <a:pt x="442" y="464"/>
                  </a:moveTo>
                  <a:cubicBezTo>
                    <a:pt x="445" y="466"/>
                    <a:pt x="449" y="468"/>
                    <a:pt x="452" y="469"/>
                  </a:cubicBezTo>
                  <a:cubicBezTo>
                    <a:pt x="527" y="501"/>
                    <a:pt x="633" y="509"/>
                    <a:pt x="630" y="603"/>
                  </a:cubicBezTo>
                  <a:cubicBezTo>
                    <a:pt x="630" y="623"/>
                    <a:pt x="622" y="645"/>
                    <a:pt x="609" y="666"/>
                  </a:cubicBezTo>
                  <a:cubicBezTo>
                    <a:pt x="442" y="666"/>
                    <a:pt x="442" y="666"/>
                    <a:pt x="442" y="666"/>
                  </a:cubicBezTo>
                  <a:cubicBezTo>
                    <a:pt x="442" y="500"/>
                    <a:pt x="442" y="500"/>
                    <a:pt x="442" y="500"/>
                  </a:cubicBezTo>
                  <a:cubicBezTo>
                    <a:pt x="443" y="500"/>
                    <a:pt x="444" y="500"/>
                    <a:pt x="444" y="498"/>
                  </a:cubicBezTo>
                  <a:cubicBezTo>
                    <a:pt x="445" y="498"/>
                    <a:pt x="445" y="498"/>
                    <a:pt x="445" y="497"/>
                  </a:cubicBezTo>
                  <a:cubicBezTo>
                    <a:pt x="445" y="497"/>
                    <a:pt x="445" y="497"/>
                    <a:pt x="445" y="497"/>
                  </a:cubicBezTo>
                  <a:cubicBezTo>
                    <a:pt x="445" y="496"/>
                    <a:pt x="445" y="496"/>
                    <a:pt x="445" y="496"/>
                  </a:cubicBezTo>
                  <a:cubicBezTo>
                    <a:pt x="445" y="496"/>
                    <a:pt x="445" y="496"/>
                    <a:pt x="445" y="496"/>
                  </a:cubicBezTo>
                  <a:cubicBezTo>
                    <a:pt x="445" y="495"/>
                    <a:pt x="445" y="495"/>
                    <a:pt x="445" y="495"/>
                  </a:cubicBezTo>
                  <a:cubicBezTo>
                    <a:pt x="445" y="495"/>
                    <a:pt x="445" y="495"/>
                    <a:pt x="445" y="495"/>
                  </a:cubicBezTo>
                  <a:cubicBezTo>
                    <a:pt x="445" y="494"/>
                    <a:pt x="445" y="494"/>
                    <a:pt x="445" y="494"/>
                  </a:cubicBezTo>
                  <a:cubicBezTo>
                    <a:pt x="445" y="494"/>
                    <a:pt x="445" y="494"/>
                    <a:pt x="445" y="494"/>
                  </a:cubicBezTo>
                  <a:cubicBezTo>
                    <a:pt x="445" y="493"/>
                    <a:pt x="445" y="493"/>
                    <a:pt x="445" y="493"/>
                  </a:cubicBezTo>
                  <a:cubicBezTo>
                    <a:pt x="446" y="493"/>
                    <a:pt x="446" y="493"/>
                    <a:pt x="446" y="493"/>
                  </a:cubicBezTo>
                  <a:cubicBezTo>
                    <a:pt x="446" y="492"/>
                    <a:pt x="446" y="492"/>
                    <a:pt x="446" y="492"/>
                  </a:cubicBezTo>
                  <a:cubicBezTo>
                    <a:pt x="446" y="492"/>
                    <a:pt x="446" y="492"/>
                    <a:pt x="446" y="492"/>
                  </a:cubicBezTo>
                  <a:cubicBezTo>
                    <a:pt x="446" y="491"/>
                    <a:pt x="446" y="491"/>
                    <a:pt x="446" y="491"/>
                  </a:cubicBezTo>
                  <a:cubicBezTo>
                    <a:pt x="446" y="491"/>
                    <a:pt x="446" y="491"/>
                    <a:pt x="446" y="491"/>
                  </a:cubicBezTo>
                  <a:cubicBezTo>
                    <a:pt x="446" y="490"/>
                    <a:pt x="446" y="490"/>
                    <a:pt x="446" y="490"/>
                  </a:cubicBezTo>
                  <a:cubicBezTo>
                    <a:pt x="446" y="490"/>
                    <a:pt x="446" y="490"/>
                    <a:pt x="446" y="490"/>
                  </a:cubicBezTo>
                  <a:cubicBezTo>
                    <a:pt x="446" y="489"/>
                    <a:pt x="446" y="489"/>
                    <a:pt x="446" y="489"/>
                  </a:cubicBezTo>
                  <a:cubicBezTo>
                    <a:pt x="446" y="489"/>
                    <a:pt x="446" y="489"/>
                    <a:pt x="446" y="489"/>
                  </a:cubicBezTo>
                  <a:cubicBezTo>
                    <a:pt x="446" y="486"/>
                    <a:pt x="444" y="484"/>
                    <a:pt x="442" y="485"/>
                  </a:cubicBezTo>
                  <a:lnTo>
                    <a:pt x="442" y="464"/>
                  </a:lnTo>
                  <a:close/>
                  <a:moveTo>
                    <a:pt x="434" y="45"/>
                  </a:moveTo>
                  <a:cubicBezTo>
                    <a:pt x="436" y="48"/>
                    <a:pt x="439" y="51"/>
                    <a:pt x="442" y="55"/>
                  </a:cubicBezTo>
                  <a:cubicBezTo>
                    <a:pt x="442" y="283"/>
                    <a:pt x="442" y="283"/>
                    <a:pt x="442" y="283"/>
                  </a:cubicBezTo>
                  <a:cubicBezTo>
                    <a:pt x="440" y="288"/>
                    <a:pt x="437" y="291"/>
                    <a:pt x="434" y="293"/>
                  </a:cubicBezTo>
                  <a:cubicBezTo>
                    <a:pt x="434" y="253"/>
                    <a:pt x="434" y="253"/>
                    <a:pt x="434" y="253"/>
                  </a:cubicBezTo>
                  <a:cubicBezTo>
                    <a:pt x="441" y="224"/>
                    <a:pt x="441" y="198"/>
                    <a:pt x="434" y="173"/>
                  </a:cubicBezTo>
                  <a:cubicBezTo>
                    <a:pt x="434" y="45"/>
                    <a:pt x="434" y="45"/>
                    <a:pt x="434" y="45"/>
                  </a:cubicBezTo>
                  <a:close/>
                  <a:moveTo>
                    <a:pt x="442" y="363"/>
                  </a:moveTo>
                  <a:cubicBezTo>
                    <a:pt x="439" y="367"/>
                    <a:pt x="436" y="371"/>
                    <a:pt x="434" y="375"/>
                  </a:cubicBezTo>
                  <a:cubicBezTo>
                    <a:pt x="434" y="340"/>
                    <a:pt x="434" y="340"/>
                    <a:pt x="434" y="340"/>
                  </a:cubicBezTo>
                  <a:cubicBezTo>
                    <a:pt x="437" y="335"/>
                    <a:pt x="439" y="330"/>
                    <a:pt x="442" y="324"/>
                  </a:cubicBezTo>
                  <a:cubicBezTo>
                    <a:pt x="442" y="363"/>
                    <a:pt x="442" y="363"/>
                    <a:pt x="442" y="363"/>
                  </a:cubicBezTo>
                  <a:close/>
                  <a:moveTo>
                    <a:pt x="434" y="459"/>
                  </a:moveTo>
                  <a:cubicBezTo>
                    <a:pt x="436" y="461"/>
                    <a:pt x="439" y="462"/>
                    <a:pt x="442" y="464"/>
                  </a:cubicBezTo>
                  <a:cubicBezTo>
                    <a:pt x="442" y="485"/>
                    <a:pt x="442" y="485"/>
                    <a:pt x="442" y="485"/>
                  </a:cubicBezTo>
                  <a:cubicBezTo>
                    <a:pt x="440" y="485"/>
                    <a:pt x="439" y="486"/>
                    <a:pt x="439" y="488"/>
                  </a:cubicBezTo>
                  <a:cubicBezTo>
                    <a:pt x="439" y="488"/>
                    <a:pt x="439" y="488"/>
                    <a:pt x="439" y="488"/>
                  </a:cubicBezTo>
                  <a:cubicBezTo>
                    <a:pt x="438" y="489"/>
                    <a:pt x="438" y="489"/>
                    <a:pt x="438" y="489"/>
                  </a:cubicBezTo>
                  <a:cubicBezTo>
                    <a:pt x="438" y="489"/>
                    <a:pt x="438" y="489"/>
                    <a:pt x="438" y="489"/>
                  </a:cubicBezTo>
                  <a:cubicBezTo>
                    <a:pt x="438" y="490"/>
                    <a:pt x="438" y="490"/>
                    <a:pt x="438" y="490"/>
                  </a:cubicBezTo>
                  <a:cubicBezTo>
                    <a:pt x="438" y="490"/>
                    <a:pt x="438" y="490"/>
                    <a:pt x="438" y="490"/>
                  </a:cubicBezTo>
                  <a:cubicBezTo>
                    <a:pt x="438" y="490"/>
                    <a:pt x="438" y="490"/>
                    <a:pt x="438" y="490"/>
                  </a:cubicBezTo>
                  <a:cubicBezTo>
                    <a:pt x="438" y="491"/>
                    <a:pt x="438" y="491"/>
                    <a:pt x="438" y="491"/>
                  </a:cubicBezTo>
                  <a:cubicBezTo>
                    <a:pt x="438" y="491"/>
                    <a:pt x="438" y="491"/>
                    <a:pt x="438" y="491"/>
                  </a:cubicBezTo>
                  <a:cubicBezTo>
                    <a:pt x="438" y="492"/>
                    <a:pt x="438" y="492"/>
                    <a:pt x="438" y="492"/>
                  </a:cubicBezTo>
                  <a:cubicBezTo>
                    <a:pt x="438" y="492"/>
                    <a:pt x="438" y="492"/>
                    <a:pt x="438" y="492"/>
                  </a:cubicBezTo>
                  <a:cubicBezTo>
                    <a:pt x="438" y="493"/>
                    <a:pt x="438" y="493"/>
                    <a:pt x="438" y="493"/>
                  </a:cubicBezTo>
                  <a:cubicBezTo>
                    <a:pt x="438" y="493"/>
                    <a:pt x="438" y="493"/>
                    <a:pt x="438" y="493"/>
                  </a:cubicBezTo>
                  <a:cubicBezTo>
                    <a:pt x="438" y="494"/>
                    <a:pt x="438" y="494"/>
                    <a:pt x="438" y="494"/>
                  </a:cubicBezTo>
                  <a:cubicBezTo>
                    <a:pt x="438" y="494"/>
                    <a:pt x="438" y="494"/>
                    <a:pt x="438" y="494"/>
                  </a:cubicBezTo>
                  <a:cubicBezTo>
                    <a:pt x="438" y="495"/>
                    <a:pt x="438" y="495"/>
                    <a:pt x="438" y="495"/>
                  </a:cubicBezTo>
                  <a:cubicBezTo>
                    <a:pt x="438" y="495"/>
                    <a:pt x="438" y="495"/>
                    <a:pt x="438" y="495"/>
                  </a:cubicBezTo>
                  <a:cubicBezTo>
                    <a:pt x="438" y="496"/>
                    <a:pt x="438" y="496"/>
                    <a:pt x="438" y="496"/>
                  </a:cubicBezTo>
                  <a:cubicBezTo>
                    <a:pt x="437" y="496"/>
                    <a:pt x="437" y="496"/>
                    <a:pt x="437" y="496"/>
                  </a:cubicBezTo>
                  <a:cubicBezTo>
                    <a:pt x="437" y="499"/>
                    <a:pt x="439" y="501"/>
                    <a:pt x="442" y="500"/>
                  </a:cubicBezTo>
                  <a:cubicBezTo>
                    <a:pt x="442" y="666"/>
                    <a:pt x="442" y="666"/>
                    <a:pt x="442" y="666"/>
                  </a:cubicBezTo>
                  <a:cubicBezTo>
                    <a:pt x="434" y="666"/>
                    <a:pt x="434" y="666"/>
                    <a:pt x="434" y="666"/>
                  </a:cubicBezTo>
                  <a:cubicBezTo>
                    <a:pt x="434" y="530"/>
                    <a:pt x="434" y="530"/>
                    <a:pt x="434" y="530"/>
                  </a:cubicBezTo>
                  <a:cubicBezTo>
                    <a:pt x="435" y="530"/>
                    <a:pt x="435" y="529"/>
                    <a:pt x="436" y="528"/>
                  </a:cubicBezTo>
                  <a:cubicBezTo>
                    <a:pt x="436" y="528"/>
                    <a:pt x="436" y="528"/>
                    <a:pt x="436" y="528"/>
                  </a:cubicBezTo>
                  <a:cubicBezTo>
                    <a:pt x="436" y="527"/>
                    <a:pt x="436" y="527"/>
                    <a:pt x="436" y="527"/>
                  </a:cubicBezTo>
                  <a:cubicBezTo>
                    <a:pt x="436" y="527"/>
                    <a:pt x="436" y="527"/>
                    <a:pt x="436" y="527"/>
                  </a:cubicBezTo>
                  <a:cubicBezTo>
                    <a:pt x="437" y="526"/>
                    <a:pt x="437" y="526"/>
                    <a:pt x="437" y="526"/>
                  </a:cubicBezTo>
                  <a:cubicBezTo>
                    <a:pt x="437" y="525"/>
                    <a:pt x="437" y="525"/>
                    <a:pt x="437" y="525"/>
                  </a:cubicBezTo>
                  <a:cubicBezTo>
                    <a:pt x="437" y="524"/>
                    <a:pt x="437" y="524"/>
                    <a:pt x="437" y="524"/>
                  </a:cubicBezTo>
                  <a:cubicBezTo>
                    <a:pt x="437" y="524"/>
                    <a:pt x="437" y="524"/>
                    <a:pt x="437" y="524"/>
                  </a:cubicBezTo>
                  <a:cubicBezTo>
                    <a:pt x="438" y="523"/>
                    <a:pt x="438" y="523"/>
                    <a:pt x="438" y="523"/>
                  </a:cubicBezTo>
                  <a:cubicBezTo>
                    <a:pt x="438" y="522"/>
                    <a:pt x="438" y="522"/>
                    <a:pt x="438" y="522"/>
                  </a:cubicBezTo>
                  <a:cubicBezTo>
                    <a:pt x="438" y="522"/>
                    <a:pt x="438" y="522"/>
                    <a:pt x="438" y="522"/>
                  </a:cubicBezTo>
                  <a:cubicBezTo>
                    <a:pt x="438" y="521"/>
                    <a:pt x="438" y="521"/>
                    <a:pt x="438" y="521"/>
                  </a:cubicBezTo>
                  <a:cubicBezTo>
                    <a:pt x="439" y="520"/>
                    <a:pt x="439" y="520"/>
                    <a:pt x="439" y="520"/>
                  </a:cubicBezTo>
                  <a:cubicBezTo>
                    <a:pt x="440" y="517"/>
                    <a:pt x="436" y="514"/>
                    <a:pt x="434" y="515"/>
                  </a:cubicBezTo>
                  <a:lnTo>
                    <a:pt x="434" y="459"/>
                  </a:lnTo>
                  <a:close/>
                  <a:moveTo>
                    <a:pt x="422" y="34"/>
                  </a:moveTo>
                  <a:cubicBezTo>
                    <a:pt x="426" y="37"/>
                    <a:pt x="430" y="41"/>
                    <a:pt x="434" y="45"/>
                  </a:cubicBezTo>
                  <a:cubicBezTo>
                    <a:pt x="434" y="173"/>
                    <a:pt x="434" y="173"/>
                    <a:pt x="434" y="173"/>
                  </a:cubicBezTo>
                  <a:cubicBezTo>
                    <a:pt x="431" y="163"/>
                    <a:pt x="427" y="153"/>
                    <a:pt x="422" y="143"/>
                  </a:cubicBezTo>
                  <a:cubicBezTo>
                    <a:pt x="422" y="34"/>
                    <a:pt x="422" y="34"/>
                    <a:pt x="422" y="34"/>
                  </a:cubicBezTo>
                  <a:close/>
                  <a:moveTo>
                    <a:pt x="434" y="375"/>
                  </a:moveTo>
                  <a:cubicBezTo>
                    <a:pt x="430" y="380"/>
                    <a:pt x="426" y="384"/>
                    <a:pt x="422" y="389"/>
                  </a:cubicBezTo>
                  <a:cubicBezTo>
                    <a:pt x="422" y="359"/>
                    <a:pt x="422" y="359"/>
                    <a:pt x="422" y="359"/>
                  </a:cubicBezTo>
                  <a:cubicBezTo>
                    <a:pt x="426" y="353"/>
                    <a:pt x="430" y="346"/>
                    <a:pt x="434" y="340"/>
                  </a:cubicBezTo>
                  <a:cubicBezTo>
                    <a:pt x="434" y="375"/>
                    <a:pt x="434" y="375"/>
                    <a:pt x="434" y="375"/>
                  </a:cubicBezTo>
                  <a:close/>
                  <a:moveTo>
                    <a:pt x="422" y="448"/>
                  </a:moveTo>
                  <a:cubicBezTo>
                    <a:pt x="425" y="452"/>
                    <a:pt x="429" y="456"/>
                    <a:pt x="434" y="459"/>
                  </a:cubicBezTo>
                  <a:cubicBezTo>
                    <a:pt x="434" y="515"/>
                    <a:pt x="434" y="515"/>
                    <a:pt x="434" y="515"/>
                  </a:cubicBezTo>
                  <a:cubicBezTo>
                    <a:pt x="433" y="516"/>
                    <a:pt x="433" y="516"/>
                    <a:pt x="432" y="517"/>
                  </a:cubicBezTo>
                  <a:cubicBezTo>
                    <a:pt x="432" y="517"/>
                    <a:pt x="432" y="517"/>
                    <a:pt x="432" y="518"/>
                  </a:cubicBezTo>
                  <a:cubicBezTo>
                    <a:pt x="431" y="518"/>
                    <a:pt x="431" y="518"/>
                    <a:pt x="431" y="518"/>
                  </a:cubicBezTo>
                  <a:cubicBezTo>
                    <a:pt x="431" y="519"/>
                    <a:pt x="431" y="519"/>
                    <a:pt x="431" y="519"/>
                  </a:cubicBezTo>
                  <a:cubicBezTo>
                    <a:pt x="431" y="520"/>
                    <a:pt x="431" y="520"/>
                    <a:pt x="431" y="520"/>
                  </a:cubicBezTo>
                  <a:cubicBezTo>
                    <a:pt x="431" y="520"/>
                    <a:pt x="431" y="520"/>
                    <a:pt x="431" y="520"/>
                  </a:cubicBezTo>
                  <a:cubicBezTo>
                    <a:pt x="430" y="521"/>
                    <a:pt x="430" y="521"/>
                    <a:pt x="430" y="521"/>
                  </a:cubicBezTo>
                  <a:cubicBezTo>
                    <a:pt x="430" y="522"/>
                    <a:pt x="430" y="522"/>
                    <a:pt x="430" y="522"/>
                  </a:cubicBezTo>
                  <a:cubicBezTo>
                    <a:pt x="430" y="522"/>
                    <a:pt x="430" y="522"/>
                    <a:pt x="430" y="522"/>
                  </a:cubicBezTo>
                  <a:cubicBezTo>
                    <a:pt x="430" y="523"/>
                    <a:pt x="430" y="523"/>
                    <a:pt x="430" y="523"/>
                  </a:cubicBezTo>
                  <a:cubicBezTo>
                    <a:pt x="429" y="524"/>
                    <a:pt x="429" y="524"/>
                    <a:pt x="429" y="524"/>
                  </a:cubicBezTo>
                  <a:cubicBezTo>
                    <a:pt x="429" y="524"/>
                    <a:pt x="429" y="524"/>
                    <a:pt x="429" y="524"/>
                  </a:cubicBezTo>
                  <a:cubicBezTo>
                    <a:pt x="429" y="525"/>
                    <a:pt x="429" y="525"/>
                    <a:pt x="429" y="525"/>
                  </a:cubicBezTo>
                  <a:cubicBezTo>
                    <a:pt x="429" y="525"/>
                    <a:pt x="429" y="525"/>
                    <a:pt x="429" y="525"/>
                  </a:cubicBezTo>
                  <a:cubicBezTo>
                    <a:pt x="429" y="526"/>
                    <a:pt x="429" y="527"/>
                    <a:pt x="429" y="528"/>
                  </a:cubicBezTo>
                  <a:cubicBezTo>
                    <a:pt x="430" y="530"/>
                    <a:pt x="432" y="531"/>
                    <a:pt x="434" y="530"/>
                  </a:cubicBezTo>
                  <a:cubicBezTo>
                    <a:pt x="434" y="666"/>
                    <a:pt x="434" y="666"/>
                    <a:pt x="434" y="666"/>
                  </a:cubicBezTo>
                  <a:cubicBezTo>
                    <a:pt x="422" y="666"/>
                    <a:pt x="422" y="666"/>
                    <a:pt x="422" y="666"/>
                  </a:cubicBezTo>
                  <a:cubicBezTo>
                    <a:pt x="422" y="559"/>
                    <a:pt x="422" y="559"/>
                    <a:pt x="422" y="559"/>
                  </a:cubicBezTo>
                  <a:cubicBezTo>
                    <a:pt x="423" y="559"/>
                    <a:pt x="423" y="558"/>
                    <a:pt x="424" y="557"/>
                  </a:cubicBezTo>
                  <a:cubicBezTo>
                    <a:pt x="424" y="557"/>
                    <a:pt x="424" y="557"/>
                    <a:pt x="424" y="557"/>
                  </a:cubicBezTo>
                  <a:cubicBezTo>
                    <a:pt x="424" y="556"/>
                    <a:pt x="424" y="556"/>
                    <a:pt x="424" y="556"/>
                  </a:cubicBezTo>
                  <a:cubicBezTo>
                    <a:pt x="425" y="555"/>
                    <a:pt x="425" y="555"/>
                    <a:pt x="425" y="555"/>
                  </a:cubicBezTo>
                  <a:cubicBezTo>
                    <a:pt x="425" y="554"/>
                    <a:pt x="425" y="554"/>
                    <a:pt x="425" y="554"/>
                  </a:cubicBezTo>
                  <a:cubicBezTo>
                    <a:pt x="425" y="553"/>
                    <a:pt x="425" y="553"/>
                    <a:pt x="425" y="553"/>
                  </a:cubicBezTo>
                  <a:cubicBezTo>
                    <a:pt x="426" y="553"/>
                    <a:pt x="426" y="553"/>
                    <a:pt x="426" y="553"/>
                  </a:cubicBezTo>
                  <a:cubicBezTo>
                    <a:pt x="426" y="552"/>
                    <a:pt x="426" y="552"/>
                    <a:pt x="426" y="552"/>
                  </a:cubicBezTo>
                  <a:cubicBezTo>
                    <a:pt x="426" y="551"/>
                    <a:pt x="426" y="551"/>
                    <a:pt x="426" y="551"/>
                  </a:cubicBezTo>
                  <a:cubicBezTo>
                    <a:pt x="427" y="550"/>
                    <a:pt x="427" y="550"/>
                    <a:pt x="427" y="550"/>
                  </a:cubicBezTo>
                  <a:cubicBezTo>
                    <a:pt x="427" y="550"/>
                    <a:pt x="427" y="550"/>
                    <a:pt x="427" y="550"/>
                  </a:cubicBezTo>
                  <a:cubicBezTo>
                    <a:pt x="429" y="546"/>
                    <a:pt x="425" y="543"/>
                    <a:pt x="422" y="545"/>
                  </a:cubicBezTo>
                  <a:cubicBezTo>
                    <a:pt x="422" y="448"/>
                    <a:pt x="422" y="448"/>
                    <a:pt x="422" y="448"/>
                  </a:cubicBezTo>
                  <a:close/>
                  <a:moveTo>
                    <a:pt x="434" y="253"/>
                  </a:moveTo>
                  <a:cubicBezTo>
                    <a:pt x="434" y="293"/>
                    <a:pt x="434" y="293"/>
                    <a:pt x="434" y="293"/>
                  </a:cubicBezTo>
                  <a:cubicBezTo>
                    <a:pt x="427" y="298"/>
                    <a:pt x="420" y="296"/>
                    <a:pt x="424" y="287"/>
                  </a:cubicBezTo>
                  <a:cubicBezTo>
                    <a:pt x="428" y="275"/>
                    <a:pt x="431" y="264"/>
                    <a:pt x="434" y="253"/>
                  </a:cubicBezTo>
                  <a:close/>
                  <a:moveTo>
                    <a:pt x="408" y="23"/>
                  </a:moveTo>
                  <a:cubicBezTo>
                    <a:pt x="413" y="26"/>
                    <a:pt x="417" y="30"/>
                    <a:pt x="422" y="34"/>
                  </a:cubicBezTo>
                  <a:cubicBezTo>
                    <a:pt x="422" y="143"/>
                    <a:pt x="422" y="143"/>
                    <a:pt x="422" y="143"/>
                  </a:cubicBezTo>
                  <a:cubicBezTo>
                    <a:pt x="418" y="135"/>
                    <a:pt x="413" y="127"/>
                    <a:pt x="408" y="119"/>
                  </a:cubicBezTo>
                  <a:cubicBezTo>
                    <a:pt x="408" y="23"/>
                    <a:pt x="408" y="23"/>
                    <a:pt x="408" y="23"/>
                  </a:cubicBezTo>
                  <a:close/>
                  <a:moveTo>
                    <a:pt x="422" y="389"/>
                  </a:moveTo>
                  <a:cubicBezTo>
                    <a:pt x="417" y="394"/>
                    <a:pt x="413" y="399"/>
                    <a:pt x="408" y="403"/>
                  </a:cubicBezTo>
                  <a:cubicBezTo>
                    <a:pt x="408" y="376"/>
                    <a:pt x="408" y="376"/>
                    <a:pt x="408" y="376"/>
                  </a:cubicBezTo>
                  <a:cubicBezTo>
                    <a:pt x="413" y="371"/>
                    <a:pt x="418" y="365"/>
                    <a:pt x="422" y="359"/>
                  </a:cubicBezTo>
                  <a:cubicBezTo>
                    <a:pt x="422" y="389"/>
                    <a:pt x="422" y="389"/>
                    <a:pt x="422" y="389"/>
                  </a:cubicBezTo>
                  <a:close/>
                  <a:moveTo>
                    <a:pt x="408" y="421"/>
                  </a:moveTo>
                  <a:cubicBezTo>
                    <a:pt x="410" y="431"/>
                    <a:pt x="415" y="440"/>
                    <a:pt x="422" y="448"/>
                  </a:cubicBezTo>
                  <a:cubicBezTo>
                    <a:pt x="422" y="545"/>
                    <a:pt x="422" y="545"/>
                    <a:pt x="422" y="545"/>
                  </a:cubicBezTo>
                  <a:cubicBezTo>
                    <a:pt x="422" y="545"/>
                    <a:pt x="421" y="545"/>
                    <a:pt x="421" y="546"/>
                  </a:cubicBezTo>
                  <a:cubicBezTo>
                    <a:pt x="421" y="546"/>
                    <a:pt x="420" y="546"/>
                    <a:pt x="420" y="547"/>
                  </a:cubicBezTo>
                  <a:cubicBezTo>
                    <a:pt x="420" y="547"/>
                    <a:pt x="420" y="547"/>
                    <a:pt x="420" y="547"/>
                  </a:cubicBezTo>
                  <a:cubicBezTo>
                    <a:pt x="420" y="548"/>
                    <a:pt x="420" y="548"/>
                    <a:pt x="420" y="548"/>
                  </a:cubicBezTo>
                  <a:cubicBezTo>
                    <a:pt x="419" y="548"/>
                    <a:pt x="419" y="548"/>
                    <a:pt x="419" y="548"/>
                  </a:cubicBezTo>
                  <a:cubicBezTo>
                    <a:pt x="419" y="549"/>
                    <a:pt x="419" y="549"/>
                    <a:pt x="419" y="549"/>
                  </a:cubicBezTo>
                  <a:cubicBezTo>
                    <a:pt x="419" y="550"/>
                    <a:pt x="419" y="550"/>
                    <a:pt x="419" y="550"/>
                  </a:cubicBezTo>
                  <a:cubicBezTo>
                    <a:pt x="418" y="551"/>
                    <a:pt x="418" y="551"/>
                    <a:pt x="418" y="551"/>
                  </a:cubicBezTo>
                  <a:cubicBezTo>
                    <a:pt x="418" y="552"/>
                    <a:pt x="418" y="552"/>
                    <a:pt x="418" y="552"/>
                  </a:cubicBezTo>
                  <a:cubicBezTo>
                    <a:pt x="418" y="552"/>
                    <a:pt x="418" y="552"/>
                    <a:pt x="418" y="552"/>
                  </a:cubicBezTo>
                  <a:cubicBezTo>
                    <a:pt x="417" y="553"/>
                    <a:pt x="417" y="553"/>
                    <a:pt x="417" y="553"/>
                  </a:cubicBezTo>
                  <a:cubicBezTo>
                    <a:pt x="417" y="554"/>
                    <a:pt x="417" y="554"/>
                    <a:pt x="417" y="554"/>
                  </a:cubicBezTo>
                  <a:cubicBezTo>
                    <a:pt x="416" y="555"/>
                    <a:pt x="417" y="557"/>
                    <a:pt x="418" y="559"/>
                  </a:cubicBezTo>
                  <a:cubicBezTo>
                    <a:pt x="419" y="559"/>
                    <a:pt x="421" y="560"/>
                    <a:pt x="422" y="559"/>
                  </a:cubicBezTo>
                  <a:cubicBezTo>
                    <a:pt x="422" y="666"/>
                    <a:pt x="422" y="666"/>
                    <a:pt x="422" y="666"/>
                  </a:cubicBezTo>
                  <a:cubicBezTo>
                    <a:pt x="408" y="666"/>
                    <a:pt x="408" y="666"/>
                    <a:pt x="408" y="666"/>
                  </a:cubicBezTo>
                  <a:cubicBezTo>
                    <a:pt x="408" y="586"/>
                    <a:pt x="408" y="586"/>
                    <a:pt x="408" y="586"/>
                  </a:cubicBezTo>
                  <a:cubicBezTo>
                    <a:pt x="408" y="586"/>
                    <a:pt x="408" y="586"/>
                    <a:pt x="408" y="586"/>
                  </a:cubicBezTo>
                  <a:cubicBezTo>
                    <a:pt x="408" y="586"/>
                    <a:pt x="409" y="585"/>
                    <a:pt x="409" y="585"/>
                  </a:cubicBezTo>
                  <a:cubicBezTo>
                    <a:pt x="409" y="585"/>
                    <a:pt x="409" y="585"/>
                    <a:pt x="409" y="585"/>
                  </a:cubicBezTo>
                  <a:cubicBezTo>
                    <a:pt x="410" y="584"/>
                    <a:pt x="410" y="584"/>
                    <a:pt x="410" y="584"/>
                  </a:cubicBezTo>
                  <a:cubicBezTo>
                    <a:pt x="410" y="583"/>
                    <a:pt x="410" y="583"/>
                    <a:pt x="410" y="583"/>
                  </a:cubicBezTo>
                  <a:cubicBezTo>
                    <a:pt x="411" y="582"/>
                    <a:pt x="411" y="582"/>
                    <a:pt x="411" y="582"/>
                  </a:cubicBezTo>
                  <a:cubicBezTo>
                    <a:pt x="411" y="581"/>
                    <a:pt x="411" y="581"/>
                    <a:pt x="411" y="581"/>
                  </a:cubicBezTo>
                  <a:cubicBezTo>
                    <a:pt x="412" y="580"/>
                    <a:pt x="412" y="580"/>
                    <a:pt x="412" y="580"/>
                  </a:cubicBezTo>
                  <a:cubicBezTo>
                    <a:pt x="412" y="580"/>
                    <a:pt x="412" y="580"/>
                    <a:pt x="412" y="580"/>
                  </a:cubicBezTo>
                  <a:cubicBezTo>
                    <a:pt x="412" y="579"/>
                    <a:pt x="412" y="579"/>
                    <a:pt x="412" y="579"/>
                  </a:cubicBezTo>
                  <a:cubicBezTo>
                    <a:pt x="413" y="578"/>
                    <a:pt x="413" y="578"/>
                    <a:pt x="413" y="578"/>
                  </a:cubicBezTo>
                  <a:cubicBezTo>
                    <a:pt x="414" y="577"/>
                    <a:pt x="413" y="575"/>
                    <a:pt x="413" y="574"/>
                  </a:cubicBezTo>
                  <a:cubicBezTo>
                    <a:pt x="411" y="572"/>
                    <a:pt x="409" y="572"/>
                    <a:pt x="408" y="573"/>
                  </a:cubicBezTo>
                  <a:cubicBezTo>
                    <a:pt x="408" y="484"/>
                    <a:pt x="408" y="484"/>
                    <a:pt x="408" y="484"/>
                  </a:cubicBezTo>
                  <a:cubicBezTo>
                    <a:pt x="409" y="480"/>
                    <a:pt x="410" y="476"/>
                    <a:pt x="411" y="472"/>
                  </a:cubicBezTo>
                  <a:cubicBezTo>
                    <a:pt x="410" y="471"/>
                    <a:pt x="409" y="470"/>
                    <a:pt x="408" y="469"/>
                  </a:cubicBezTo>
                  <a:lnTo>
                    <a:pt x="408" y="421"/>
                  </a:lnTo>
                  <a:close/>
                  <a:moveTo>
                    <a:pt x="391" y="13"/>
                  </a:moveTo>
                  <a:cubicBezTo>
                    <a:pt x="397" y="16"/>
                    <a:pt x="402" y="19"/>
                    <a:pt x="408" y="23"/>
                  </a:cubicBezTo>
                  <a:cubicBezTo>
                    <a:pt x="408" y="119"/>
                    <a:pt x="408" y="119"/>
                    <a:pt x="408" y="119"/>
                  </a:cubicBezTo>
                  <a:cubicBezTo>
                    <a:pt x="406" y="117"/>
                    <a:pt x="404" y="114"/>
                    <a:pt x="403" y="112"/>
                  </a:cubicBezTo>
                  <a:cubicBezTo>
                    <a:pt x="402" y="110"/>
                    <a:pt x="401" y="109"/>
                    <a:pt x="400" y="108"/>
                  </a:cubicBezTo>
                  <a:cubicBezTo>
                    <a:pt x="397" y="109"/>
                    <a:pt x="394" y="110"/>
                    <a:pt x="391" y="111"/>
                  </a:cubicBezTo>
                  <a:cubicBezTo>
                    <a:pt x="391" y="13"/>
                    <a:pt x="391" y="13"/>
                    <a:pt x="391" y="13"/>
                  </a:cubicBezTo>
                  <a:close/>
                  <a:moveTo>
                    <a:pt x="408" y="403"/>
                  </a:moveTo>
                  <a:cubicBezTo>
                    <a:pt x="407" y="404"/>
                    <a:pt x="406" y="405"/>
                    <a:pt x="405" y="405"/>
                  </a:cubicBezTo>
                  <a:cubicBezTo>
                    <a:pt x="405" y="411"/>
                    <a:pt x="406" y="416"/>
                    <a:pt x="408" y="421"/>
                  </a:cubicBezTo>
                  <a:cubicBezTo>
                    <a:pt x="408" y="469"/>
                    <a:pt x="408" y="469"/>
                    <a:pt x="408" y="469"/>
                  </a:cubicBezTo>
                  <a:cubicBezTo>
                    <a:pt x="401" y="461"/>
                    <a:pt x="396" y="451"/>
                    <a:pt x="391" y="441"/>
                  </a:cubicBezTo>
                  <a:cubicBezTo>
                    <a:pt x="391" y="391"/>
                    <a:pt x="391" y="391"/>
                    <a:pt x="391" y="391"/>
                  </a:cubicBezTo>
                  <a:cubicBezTo>
                    <a:pt x="397" y="387"/>
                    <a:pt x="403" y="382"/>
                    <a:pt x="408" y="376"/>
                  </a:cubicBezTo>
                  <a:cubicBezTo>
                    <a:pt x="408" y="403"/>
                    <a:pt x="408" y="403"/>
                    <a:pt x="408" y="403"/>
                  </a:cubicBezTo>
                  <a:close/>
                  <a:moveTo>
                    <a:pt x="408" y="666"/>
                  </a:moveTo>
                  <a:cubicBezTo>
                    <a:pt x="391" y="666"/>
                    <a:pt x="391" y="666"/>
                    <a:pt x="391" y="666"/>
                  </a:cubicBezTo>
                  <a:cubicBezTo>
                    <a:pt x="391" y="612"/>
                    <a:pt x="391" y="612"/>
                    <a:pt x="391" y="612"/>
                  </a:cubicBezTo>
                  <a:cubicBezTo>
                    <a:pt x="392" y="612"/>
                    <a:pt x="392" y="612"/>
                    <a:pt x="392" y="611"/>
                  </a:cubicBezTo>
                  <a:cubicBezTo>
                    <a:pt x="392" y="611"/>
                    <a:pt x="392" y="611"/>
                    <a:pt x="392" y="611"/>
                  </a:cubicBezTo>
                  <a:cubicBezTo>
                    <a:pt x="393" y="610"/>
                    <a:pt x="393" y="610"/>
                    <a:pt x="393" y="610"/>
                  </a:cubicBezTo>
                  <a:cubicBezTo>
                    <a:pt x="393" y="610"/>
                    <a:pt x="393" y="610"/>
                    <a:pt x="393" y="610"/>
                  </a:cubicBezTo>
                  <a:cubicBezTo>
                    <a:pt x="394" y="609"/>
                    <a:pt x="394" y="609"/>
                    <a:pt x="394" y="609"/>
                  </a:cubicBezTo>
                  <a:cubicBezTo>
                    <a:pt x="394" y="608"/>
                    <a:pt x="394" y="608"/>
                    <a:pt x="394" y="608"/>
                  </a:cubicBezTo>
                  <a:cubicBezTo>
                    <a:pt x="395" y="607"/>
                    <a:pt x="395" y="607"/>
                    <a:pt x="395" y="607"/>
                  </a:cubicBezTo>
                  <a:cubicBezTo>
                    <a:pt x="396" y="606"/>
                    <a:pt x="396" y="606"/>
                    <a:pt x="396" y="606"/>
                  </a:cubicBezTo>
                  <a:cubicBezTo>
                    <a:pt x="396" y="606"/>
                    <a:pt x="396" y="606"/>
                    <a:pt x="396" y="606"/>
                  </a:cubicBezTo>
                  <a:cubicBezTo>
                    <a:pt x="396" y="605"/>
                    <a:pt x="396" y="605"/>
                    <a:pt x="396" y="605"/>
                  </a:cubicBezTo>
                  <a:cubicBezTo>
                    <a:pt x="399" y="601"/>
                    <a:pt x="394" y="597"/>
                    <a:pt x="391" y="600"/>
                  </a:cubicBezTo>
                  <a:cubicBezTo>
                    <a:pt x="391" y="527"/>
                    <a:pt x="391" y="527"/>
                    <a:pt x="391" y="527"/>
                  </a:cubicBezTo>
                  <a:cubicBezTo>
                    <a:pt x="398" y="512"/>
                    <a:pt x="404" y="497"/>
                    <a:pt x="408" y="484"/>
                  </a:cubicBezTo>
                  <a:cubicBezTo>
                    <a:pt x="408" y="573"/>
                    <a:pt x="408" y="573"/>
                    <a:pt x="408" y="573"/>
                  </a:cubicBezTo>
                  <a:cubicBezTo>
                    <a:pt x="407" y="573"/>
                    <a:pt x="407" y="574"/>
                    <a:pt x="406" y="574"/>
                  </a:cubicBezTo>
                  <a:cubicBezTo>
                    <a:pt x="406" y="575"/>
                    <a:pt x="406" y="575"/>
                    <a:pt x="406" y="575"/>
                  </a:cubicBezTo>
                  <a:cubicBezTo>
                    <a:pt x="406" y="576"/>
                    <a:pt x="406" y="576"/>
                    <a:pt x="406" y="576"/>
                  </a:cubicBezTo>
                  <a:cubicBezTo>
                    <a:pt x="405" y="576"/>
                    <a:pt x="405" y="576"/>
                    <a:pt x="405" y="576"/>
                  </a:cubicBezTo>
                  <a:cubicBezTo>
                    <a:pt x="405" y="577"/>
                    <a:pt x="405" y="577"/>
                    <a:pt x="405" y="577"/>
                  </a:cubicBezTo>
                  <a:cubicBezTo>
                    <a:pt x="404" y="578"/>
                    <a:pt x="404" y="578"/>
                    <a:pt x="404" y="578"/>
                  </a:cubicBezTo>
                  <a:cubicBezTo>
                    <a:pt x="404" y="579"/>
                    <a:pt x="404" y="579"/>
                    <a:pt x="404" y="579"/>
                  </a:cubicBezTo>
                  <a:cubicBezTo>
                    <a:pt x="403" y="580"/>
                    <a:pt x="403" y="580"/>
                    <a:pt x="403" y="580"/>
                  </a:cubicBezTo>
                  <a:cubicBezTo>
                    <a:pt x="403" y="580"/>
                    <a:pt x="403" y="580"/>
                    <a:pt x="403" y="580"/>
                  </a:cubicBezTo>
                  <a:cubicBezTo>
                    <a:pt x="403" y="581"/>
                    <a:pt x="403" y="581"/>
                    <a:pt x="403" y="581"/>
                  </a:cubicBezTo>
                  <a:cubicBezTo>
                    <a:pt x="401" y="584"/>
                    <a:pt x="404" y="588"/>
                    <a:pt x="408" y="586"/>
                  </a:cubicBezTo>
                  <a:lnTo>
                    <a:pt x="408" y="666"/>
                  </a:lnTo>
                  <a:close/>
                  <a:moveTo>
                    <a:pt x="372" y="6"/>
                  </a:moveTo>
                  <a:cubicBezTo>
                    <a:pt x="379" y="8"/>
                    <a:pt x="385" y="11"/>
                    <a:pt x="391" y="13"/>
                  </a:cubicBezTo>
                  <a:cubicBezTo>
                    <a:pt x="391" y="111"/>
                    <a:pt x="391" y="111"/>
                    <a:pt x="391" y="111"/>
                  </a:cubicBezTo>
                  <a:cubicBezTo>
                    <a:pt x="385" y="113"/>
                    <a:pt x="379" y="114"/>
                    <a:pt x="372" y="115"/>
                  </a:cubicBezTo>
                  <a:cubicBezTo>
                    <a:pt x="372" y="6"/>
                    <a:pt x="372" y="6"/>
                    <a:pt x="372" y="6"/>
                  </a:cubicBezTo>
                  <a:close/>
                  <a:moveTo>
                    <a:pt x="391" y="666"/>
                  </a:moveTo>
                  <a:cubicBezTo>
                    <a:pt x="372" y="666"/>
                    <a:pt x="372" y="666"/>
                    <a:pt x="372" y="666"/>
                  </a:cubicBezTo>
                  <a:cubicBezTo>
                    <a:pt x="372" y="636"/>
                    <a:pt x="372" y="636"/>
                    <a:pt x="372" y="636"/>
                  </a:cubicBezTo>
                  <a:cubicBezTo>
                    <a:pt x="372" y="636"/>
                    <a:pt x="372" y="636"/>
                    <a:pt x="372" y="636"/>
                  </a:cubicBezTo>
                  <a:cubicBezTo>
                    <a:pt x="373" y="635"/>
                    <a:pt x="373" y="635"/>
                    <a:pt x="373" y="635"/>
                  </a:cubicBezTo>
                  <a:cubicBezTo>
                    <a:pt x="373" y="635"/>
                    <a:pt x="373" y="635"/>
                    <a:pt x="373" y="635"/>
                  </a:cubicBezTo>
                  <a:cubicBezTo>
                    <a:pt x="374" y="634"/>
                    <a:pt x="374" y="634"/>
                    <a:pt x="374" y="634"/>
                  </a:cubicBezTo>
                  <a:cubicBezTo>
                    <a:pt x="375" y="633"/>
                    <a:pt x="375" y="633"/>
                    <a:pt x="375" y="633"/>
                  </a:cubicBezTo>
                  <a:cubicBezTo>
                    <a:pt x="375" y="633"/>
                    <a:pt x="375" y="633"/>
                    <a:pt x="375" y="633"/>
                  </a:cubicBezTo>
                  <a:cubicBezTo>
                    <a:pt x="376" y="632"/>
                    <a:pt x="376" y="632"/>
                    <a:pt x="376" y="632"/>
                  </a:cubicBezTo>
                  <a:cubicBezTo>
                    <a:pt x="377" y="631"/>
                    <a:pt x="377" y="631"/>
                    <a:pt x="377" y="631"/>
                  </a:cubicBezTo>
                  <a:cubicBezTo>
                    <a:pt x="377" y="631"/>
                    <a:pt x="377" y="631"/>
                    <a:pt x="377" y="631"/>
                  </a:cubicBezTo>
                  <a:cubicBezTo>
                    <a:pt x="378" y="630"/>
                    <a:pt x="378" y="630"/>
                    <a:pt x="378" y="630"/>
                  </a:cubicBezTo>
                  <a:cubicBezTo>
                    <a:pt x="381" y="626"/>
                    <a:pt x="376" y="621"/>
                    <a:pt x="373" y="624"/>
                  </a:cubicBezTo>
                  <a:cubicBezTo>
                    <a:pt x="372" y="624"/>
                    <a:pt x="372" y="624"/>
                    <a:pt x="372" y="624"/>
                  </a:cubicBezTo>
                  <a:cubicBezTo>
                    <a:pt x="372" y="563"/>
                    <a:pt x="372" y="563"/>
                    <a:pt x="372" y="563"/>
                  </a:cubicBezTo>
                  <a:cubicBezTo>
                    <a:pt x="379" y="551"/>
                    <a:pt x="386" y="539"/>
                    <a:pt x="391" y="527"/>
                  </a:cubicBezTo>
                  <a:cubicBezTo>
                    <a:pt x="391" y="600"/>
                    <a:pt x="391" y="600"/>
                    <a:pt x="391" y="600"/>
                  </a:cubicBezTo>
                  <a:cubicBezTo>
                    <a:pt x="391" y="600"/>
                    <a:pt x="391" y="600"/>
                    <a:pt x="391" y="600"/>
                  </a:cubicBezTo>
                  <a:cubicBezTo>
                    <a:pt x="391" y="600"/>
                    <a:pt x="391" y="600"/>
                    <a:pt x="390" y="600"/>
                  </a:cubicBezTo>
                  <a:cubicBezTo>
                    <a:pt x="390" y="601"/>
                    <a:pt x="390" y="601"/>
                    <a:pt x="390" y="601"/>
                  </a:cubicBezTo>
                  <a:cubicBezTo>
                    <a:pt x="389" y="602"/>
                    <a:pt x="389" y="602"/>
                    <a:pt x="389" y="602"/>
                  </a:cubicBezTo>
                  <a:cubicBezTo>
                    <a:pt x="389" y="603"/>
                    <a:pt x="389" y="603"/>
                    <a:pt x="389" y="603"/>
                  </a:cubicBezTo>
                  <a:cubicBezTo>
                    <a:pt x="388" y="603"/>
                    <a:pt x="388" y="603"/>
                    <a:pt x="388" y="603"/>
                  </a:cubicBezTo>
                  <a:cubicBezTo>
                    <a:pt x="388" y="604"/>
                    <a:pt x="388" y="604"/>
                    <a:pt x="388" y="604"/>
                  </a:cubicBezTo>
                  <a:cubicBezTo>
                    <a:pt x="387" y="605"/>
                    <a:pt x="387" y="605"/>
                    <a:pt x="387" y="605"/>
                  </a:cubicBezTo>
                  <a:cubicBezTo>
                    <a:pt x="387" y="606"/>
                    <a:pt x="387" y="606"/>
                    <a:pt x="387" y="606"/>
                  </a:cubicBezTo>
                  <a:cubicBezTo>
                    <a:pt x="386" y="606"/>
                    <a:pt x="386" y="606"/>
                    <a:pt x="386" y="606"/>
                  </a:cubicBezTo>
                  <a:cubicBezTo>
                    <a:pt x="386" y="607"/>
                    <a:pt x="386" y="607"/>
                    <a:pt x="386" y="607"/>
                  </a:cubicBezTo>
                  <a:cubicBezTo>
                    <a:pt x="384" y="610"/>
                    <a:pt x="387" y="615"/>
                    <a:pt x="391" y="612"/>
                  </a:cubicBezTo>
                  <a:cubicBezTo>
                    <a:pt x="391" y="612"/>
                    <a:pt x="391" y="612"/>
                    <a:pt x="391" y="612"/>
                  </a:cubicBezTo>
                  <a:cubicBezTo>
                    <a:pt x="391" y="666"/>
                    <a:pt x="391" y="666"/>
                    <a:pt x="391" y="666"/>
                  </a:cubicBezTo>
                  <a:close/>
                  <a:moveTo>
                    <a:pt x="391" y="391"/>
                  </a:moveTo>
                  <a:cubicBezTo>
                    <a:pt x="391" y="441"/>
                    <a:pt x="391" y="441"/>
                    <a:pt x="391" y="441"/>
                  </a:cubicBezTo>
                  <a:cubicBezTo>
                    <a:pt x="389" y="434"/>
                    <a:pt x="386" y="427"/>
                    <a:pt x="384" y="420"/>
                  </a:cubicBezTo>
                  <a:cubicBezTo>
                    <a:pt x="380" y="422"/>
                    <a:pt x="376" y="424"/>
                    <a:pt x="372" y="426"/>
                  </a:cubicBezTo>
                  <a:cubicBezTo>
                    <a:pt x="372" y="404"/>
                    <a:pt x="372" y="404"/>
                    <a:pt x="372" y="404"/>
                  </a:cubicBezTo>
                  <a:cubicBezTo>
                    <a:pt x="379" y="400"/>
                    <a:pt x="385" y="396"/>
                    <a:pt x="391" y="391"/>
                  </a:cubicBezTo>
                  <a:close/>
                  <a:moveTo>
                    <a:pt x="372" y="148"/>
                  </a:moveTo>
                  <a:cubicBezTo>
                    <a:pt x="372" y="129"/>
                    <a:pt x="372" y="129"/>
                    <a:pt x="372" y="129"/>
                  </a:cubicBezTo>
                  <a:cubicBezTo>
                    <a:pt x="377" y="128"/>
                    <a:pt x="383" y="125"/>
                    <a:pt x="389" y="121"/>
                  </a:cubicBezTo>
                  <a:cubicBezTo>
                    <a:pt x="390" y="128"/>
                    <a:pt x="384" y="140"/>
                    <a:pt x="372" y="148"/>
                  </a:cubicBezTo>
                  <a:close/>
                  <a:moveTo>
                    <a:pt x="350" y="2"/>
                  </a:moveTo>
                  <a:cubicBezTo>
                    <a:pt x="358" y="3"/>
                    <a:pt x="365" y="4"/>
                    <a:pt x="372" y="6"/>
                  </a:cubicBezTo>
                  <a:cubicBezTo>
                    <a:pt x="372" y="115"/>
                    <a:pt x="372" y="115"/>
                    <a:pt x="372" y="115"/>
                  </a:cubicBezTo>
                  <a:cubicBezTo>
                    <a:pt x="365" y="116"/>
                    <a:pt x="358" y="115"/>
                    <a:pt x="350" y="114"/>
                  </a:cubicBezTo>
                  <a:cubicBezTo>
                    <a:pt x="350" y="2"/>
                    <a:pt x="350" y="2"/>
                    <a:pt x="350" y="2"/>
                  </a:cubicBezTo>
                  <a:close/>
                  <a:moveTo>
                    <a:pt x="372" y="666"/>
                  </a:moveTo>
                  <a:cubicBezTo>
                    <a:pt x="350" y="666"/>
                    <a:pt x="350" y="666"/>
                    <a:pt x="350" y="666"/>
                  </a:cubicBezTo>
                  <a:cubicBezTo>
                    <a:pt x="350" y="656"/>
                    <a:pt x="350" y="656"/>
                    <a:pt x="350" y="656"/>
                  </a:cubicBezTo>
                  <a:cubicBezTo>
                    <a:pt x="351" y="656"/>
                    <a:pt x="351" y="656"/>
                    <a:pt x="351" y="656"/>
                  </a:cubicBezTo>
                  <a:cubicBezTo>
                    <a:pt x="351" y="656"/>
                    <a:pt x="351" y="656"/>
                    <a:pt x="351" y="656"/>
                  </a:cubicBezTo>
                  <a:cubicBezTo>
                    <a:pt x="352" y="655"/>
                    <a:pt x="352" y="655"/>
                    <a:pt x="352" y="655"/>
                  </a:cubicBezTo>
                  <a:cubicBezTo>
                    <a:pt x="353" y="655"/>
                    <a:pt x="353" y="655"/>
                    <a:pt x="353" y="655"/>
                  </a:cubicBezTo>
                  <a:cubicBezTo>
                    <a:pt x="353" y="654"/>
                    <a:pt x="353" y="654"/>
                    <a:pt x="353" y="654"/>
                  </a:cubicBezTo>
                  <a:cubicBezTo>
                    <a:pt x="354" y="654"/>
                    <a:pt x="354" y="654"/>
                    <a:pt x="354" y="654"/>
                  </a:cubicBezTo>
                  <a:cubicBezTo>
                    <a:pt x="355" y="653"/>
                    <a:pt x="355" y="653"/>
                    <a:pt x="355" y="653"/>
                  </a:cubicBezTo>
                  <a:cubicBezTo>
                    <a:pt x="355" y="652"/>
                    <a:pt x="355" y="652"/>
                    <a:pt x="355" y="652"/>
                  </a:cubicBezTo>
                  <a:cubicBezTo>
                    <a:pt x="356" y="652"/>
                    <a:pt x="356" y="652"/>
                    <a:pt x="356" y="652"/>
                  </a:cubicBezTo>
                  <a:cubicBezTo>
                    <a:pt x="359" y="650"/>
                    <a:pt x="356" y="644"/>
                    <a:pt x="352" y="645"/>
                  </a:cubicBezTo>
                  <a:cubicBezTo>
                    <a:pt x="352" y="646"/>
                    <a:pt x="351" y="646"/>
                    <a:pt x="351" y="646"/>
                  </a:cubicBezTo>
                  <a:cubicBezTo>
                    <a:pt x="351" y="646"/>
                    <a:pt x="351" y="646"/>
                    <a:pt x="351" y="646"/>
                  </a:cubicBezTo>
                  <a:cubicBezTo>
                    <a:pt x="350" y="647"/>
                    <a:pt x="350" y="647"/>
                    <a:pt x="350" y="647"/>
                  </a:cubicBezTo>
                  <a:cubicBezTo>
                    <a:pt x="350" y="595"/>
                    <a:pt x="350" y="595"/>
                    <a:pt x="350" y="595"/>
                  </a:cubicBezTo>
                  <a:cubicBezTo>
                    <a:pt x="358" y="585"/>
                    <a:pt x="366" y="574"/>
                    <a:pt x="372" y="563"/>
                  </a:cubicBezTo>
                  <a:cubicBezTo>
                    <a:pt x="372" y="624"/>
                    <a:pt x="372" y="624"/>
                    <a:pt x="372" y="624"/>
                  </a:cubicBezTo>
                  <a:cubicBezTo>
                    <a:pt x="372" y="625"/>
                    <a:pt x="372" y="625"/>
                    <a:pt x="372" y="625"/>
                  </a:cubicBezTo>
                  <a:cubicBezTo>
                    <a:pt x="372" y="625"/>
                    <a:pt x="372" y="625"/>
                    <a:pt x="372" y="625"/>
                  </a:cubicBezTo>
                  <a:cubicBezTo>
                    <a:pt x="371" y="626"/>
                    <a:pt x="371" y="626"/>
                    <a:pt x="371" y="626"/>
                  </a:cubicBezTo>
                  <a:cubicBezTo>
                    <a:pt x="370" y="627"/>
                    <a:pt x="370" y="627"/>
                    <a:pt x="370" y="627"/>
                  </a:cubicBezTo>
                  <a:cubicBezTo>
                    <a:pt x="370" y="627"/>
                    <a:pt x="370" y="627"/>
                    <a:pt x="370" y="627"/>
                  </a:cubicBezTo>
                  <a:cubicBezTo>
                    <a:pt x="369" y="628"/>
                    <a:pt x="369" y="628"/>
                    <a:pt x="369" y="628"/>
                  </a:cubicBezTo>
                  <a:cubicBezTo>
                    <a:pt x="369" y="629"/>
                    <a:pt x="369" y="629"/>
                    <a:pt x="369" y="629"/>
                  </a:cubicBezTo>
                  <a:cubicBezTo>
                    <a:pt x="368" y="629"/>
                    <a:pt x="368" y="629"/>
                    <a:pt x="368" y="629"/>
                  </a:cubicBezTo>
                  <a:cubicBezTo>
                    <a:pt x="367" y="630"/>
                    <a:pt x="367" y="630"/>
                    <a:pt x="367" y="630"/>
                  </a:cubicBezTo>
                  <a:cubicBezTo>
                    <a:pt x="367" y="630"/>
                    <a:pt x="367" y="630"/>
                    <a:pt x="367" y="630"/>
                  </a:cubicBezTo>
                  <a:cubicBezTo>
                    <a:pt x="364" y="633"/>
                    <a:pt x="367" y="638"/>
                    <a:pt x="371" y="637"/>
                  </a:cubicBezTo>
                  <a:cubicBezTo>
                    <a:pt x="372" y="637"/>
                    <a:pt x="372" y="636"/>
                    <a:pt x="372" y="636"/>
                  </a:cubicBezTo>
                  <a:cubicBezTo>
                    <a:pt x="372" y="666"/>
                    <a:pt x="372" y="666"/>
                    <a:pt x="372" y="666"/>
                  </a:cubicBezTo>
                  <a:close/>
                  <a:moveTo>
                    <a:pt x="372" y="129"/>
                  </a:moveTo>
                  <a:cubicBezTo>
                    <a:pt x="372" y="148"/>
                    <a:pt x="372" y="148"/>
                    <a:pt x="372" y="148"/>
                  </a:cubicBezTo>
                  <a:cubicBezTo>
                    <a:pt x="366" y="152"/>
                    <a:pt x="359" y="156"/>
                    <a:pt x="350" y="157"/>
                  </a:cubicBezTo>
                  <a:cubicBezTo>
                    <a:pt x="350" y="129"/>
                    <a:pt x="350" y="129"/>
                    <a:pt x="350" y="129"/>
                  </a:cubicBezTo>
                  <a:cubicBezTo>
                    <a:pt x="357" y="131"/>
                    <a:pt x="364" y="132"/>
                    <a:pt x="372" y="129"/>
                  </a:cubicBezTo>
                  <a:close/>
                  <a:moveTo>
                    <a:pt x="372" y="404"/>
                  </a:moveTo>
                  <a:cubicBezTo>
                    <a:pt x="372" y="426"/>
                    <a:pt x="372" y="426"/>
                    <a:pt x="372" y="426"/>
                  </a:cubicBezTo>
                  <a:cubicBezTo>
                    <a:pt x="365" y="429"/>
                    <a:pt x="358" y="432"/>
                    <a:pt x="350" y="434"/>
                  </a:cubicBezTo>
                  <a:cubicBezTo>
                    <a:pt x="350" y="413"/>
                    <a:pt x="350" y="413"/>
                    <a:pt x="350" y="413"/>
                  </a:cubicBezTo>
                  <a:cubicBezTo>
                    <a:pt x="358" y="410"/>
                    <a:pt x="365" y="407"/>
                    <a:pt x="372" y="404"/>
                  </a:cubicBezTo>
                  <a:close/>
                  <a:moveTo>
                    <a:pt x="350" y="538"/>
                  </a:moveTo>
                  <a:cubicBezTo>
                    <a:pt x="350" y="473"/>
                    <a:pt x="350" y="473"/>
                    <a:pt x="350" y="473"/>
                  </a:cubicBezTo>
                  <a:cubicBezTo>
                    <a:pt x="356" y="470"/>
                    <a:pt x="361" y="468"/>
                    <a:pt x="365" y="469"/>
                  </a:cubicBezTo>
                  <a:cubicBezTo>
                    <a:pt x="375" y="473"/>
                    <a:pt x="365" y="496"/>
                    <a:pt x="365" y="505"/>
                  </a:cubicBezTo>
                  <a:cubicBezTo>
                    <a:pt x="365" y="513"/>
                    <a:pt x="380" y="540"/>
                    <a:pt x="365" y="543"/>
                  </a:cubicBezTo>
                  <a:cubicBezTo>
                    <a:pt x="361" y="544"/>
                    <a:pt x="356" y="541"/>
                    <a:pt x="350" y="538"/>
                  </a:cubicBezTo>
                  <a:close/>
                  <a:moveTo>
                    <a:pt x="282" y="11"/>
                  </a:moveTo>
                  <a:cubicBezTo>
                    <a:pt x="307" y="2"/>
                    <a:pt x="330" y="0"/>
                    <a:pt x="350" y="2"/>
                  </a:cubicBezTo>
                  <a:cubicBezTo>
                    <a:pt x="350" y="114"/>
                    <a:pt x="350" y="114"/>
                    <a:pt x="350" y="114"/>
                  </a:cubicBezTo>
                  <a:cubicBezTo>
                    <a:pt x="343" y="113"/>
                    <a:pt x="336" y="111"/>
                    <a:pt x="328" y="108"/>
                  </a:cubicBezTo>
                  <a:cubicBezTo>
                    <a:pt x="328" y="108"/>
                    <a:pt x="328" y="108"/>
                    <a:pt x="328" y="108"/>
                  </a:cubicBezTo>
                  <a:cubicBezTo>
                    <a:pt x="335" y="118"/>
                    <a:pt x="342" y="125"/>
                    <a:pt x="350" y="129"/>
                  </a:cubicBezTo>
                  <a:cubicBezTo>
                    <a:pt x="350" y="157"/>
                    <a:pt x="350" y="157"/>
                    <a:pt x="350" y="157"/>
                  </a:cubicBezTo>
                  <a:cubicBezTo>
                    <a:pt x="335" y="159"/>
                    <a:pt x="316" y="154"/>
                    <a:pt x="298" y="133"/>
                  </a:cubicBezTo>
                  <a:cubicBezTo>
                    <a:pt x="291" y="126"/>
                    <a:pt x="286" y="119"/>
                    <a:pt x="282" y="113"/>
                  </a:cubicBezTo>
                  <a:cubicBezTo>
                    <a:pt x="282" y="11"/>
                    <a:pt x="282" y="11"/>
                    <a:pt x="282" y="11"/>
                  </a:cubicBezTo>
                  <a:close/>
                  <a:moveTo>
                    <a:pt x="350" y="666"/>
                  </a:moveTo>
                  <a:cubicBezTo>
                    <a:pt x="282" y="666"/>
                    <a:pt x="282" y="666"/>
                    <a:pt x="282" y="666"/>
                  </a:cubicBezTo>
                  <a:cubicBezTo>
                    <a:pt x="282" y="656"/>
                    <a:pt x="282" y="656"/>
                    <a:pt x="282" y="656"/>
                  </a:cubicBezTo>
                  <a:cubicBezTo>
                    <a:pt x="282" y="657"/>
                    <a:pt x="282" y="657"/>
                    <a:pt x="282" y="657"/>
                  </a:cubicBezTo>
                  <a:cubicBezTo>
                    <a:pt x="283" y="657"/>
                    <a:pt x="283" y="657"/>
                    <a:pt x="283" y="657"/>
                  </a:cubicBezTo>
                  <a:cubicBezTo>
                    <a:pt x="285" y="659"/>
                    <a:pt x="288" y="658"/>
                    <a:pt x="289" y="655"/>
                  </a:cubicBezTo>
                  <a:cubicBezTo>
                    <a:pt x="289" y="653"/>
                    <a:pt x="288" y="652"/>
                    <a:pt x="287" y="651"/>
                  </a:cubicBezTo>
                  <a:cubicBezTo>
                    <a:pt x="287" y="650"/>
                    <a:pt x="287" y="650"/>
                    <a:pt x="287" y="650"/>
                  </a:cubicBezTo>
                  <a:cubicBezTo>
                    <a:pt x="286" y="650"/>
                    <a:pt x="286" y="650"/>
                    <a:pt x="286" y="650"/>
                  </a:cubicBezTo>
                  <a:cubicBezTo>
                    <a:pt x="285" y="649"/>
                    <a:pt x="285" y="649"/>
                    <a:pt x="285" y="649"/>
                  </a:cubicBezTo>
                  <a:cubicBezTo>
                    <a:pt x="285" y="649"/>
                    <a:pt x="285" y="649"/>
                    <a:pt x="285" y="649"/>
                  </a:cubicBezTo>
                  <a:cubicBezTo>
                    <a:pt x="284" y="648"/>
                    <a:pt x="284" y="648"/>
                    <a:pt x="284" y="648"/>
                  </a:cubicBezTo>
                  <a:cubicBezTo>
                    <a:pt x="284" y="648"/>
                    <a:pt x="284" y="648"/>
                    <a:pt x="284" y="648"/>
                  </a:cubicBezTo>
                  <a:cubicBezTo>
                    <a:pt x="283" y="647"/>
                    <a:pt x="283" y="647"/>
                    <a:pt x="283" y="647"/>
                  </a:cubicBezTo>
                  <a:cubicBezTo>
                    <a:pt x="282" y="647"/>
                    <a:pt x="282" y="647"/>
                    <a:pt x="282" y="647"/>
                  </a:cubicBezTo>
                  <a:cubicBezTo>
                    <a:pt x="282" y="647"/>
                    <a:pt x="282" y="647"/>
                    <a:pt x="282" y="647"/>
                  </a:cubicBezTo>
                  <a:cubicBezTo>
                    <a:pt x="282" y="596"/>
                    <a:pt x="282" y="596"/>
                    <a:pt x="282" y="596"/>
                  </a:cubicBezTo>
                  <a:cubicBezTo>
                    <a:pt x="293" y="611"/>
                    <a:pt x="305" y="623"/>
                    <a:pt x="316" y="629"/>
                  </a:cubicBezTo>
                  <a:cubicBezTo>
                    <a:pt x="328" y="621"/>
                    <a:pt x="339" y="609"/>
                    <a:pt x="350" y="595"/>
                  </a:cubicBezTo>
                  <a:cubicBezTo>
                    <a:pt x="350" y="647"/>
                    <a:pt x="350" y="647"/>
                    <a:pt x="350" y="647"/>
                  </a:cubicBezTo>
                  <a:cubicBezTo>
                    <a:pt x="350" y="647"/>
                    <a:pt x="350" y="647"/>
                    <a:pt x="350" y="647"/>
                  </a:cubicBezTo>
                  <a:cubicBezTo>
                    <a:pt x="349" y="647"/>
                    <a:pt x="349" y="647"/>
                    <a:pt x="349" y="647"/>
                  </a:cubicBezTo>
                  <a:cubicBezTo>
                    <a:pt x="349" y="648"/>
                    <a:pt x="349" y="648"/>
                    <a:pt x="349" y="648"/>
                  </a:cubicBezTo>
                  <a:cubicBezTo>
                    <a:pt x="348" y="648"/>
                    <a:pt x="348" y="648"/>
                    <a:pt x="348" y="648"/>
                  </a:cubicBezTo>
                  <a:cubicBezTo>
                    <a:pt x="348" y="649"/>
                    <a:pt x="348" y="649"/>
                    <a:pt x="348" y="649"/>
                  </a:cubicBezTo>
                  <a:cubicBezTo>
                    <a:pt x="347" y="649"/>
                    <a:pt x="347" y="649"/>
                    <a:pt x="347" y="649"/>
                  </a:cubicBezTo>
                  <a:cubicBezTo>
                    <a:pt x="346" y="650"/>
                    <a:pt x="346" y="650"/>
                    <a:pt x="346" y="650"/>
                  </a:cubicBezTo>
                  <a:cubicBezTo>
                    <a:pt x="346" y="650"/>
                    <a:pt x="346" y="650"/>
                    <a:pt x="346" y="650"/>
                  </a:cubicBezTo>
                  <a:cubicBezTo>
                    <a:pt x="345" y="651"/>
                    <a:pt x="345" y="651"/>
                    <a:pt x="345" y="651"/>
                  </a:cubicBezTo>
                  <a:cubicBezTo>
                    <a:pt x="342" y="653"/>
                    <a:pt x="344" y="659"/>
                    <a:pt x="349" y="658"/>
                  </a:cubicBezTo>
                  <a:cubicBezTo>
                    <a:pt x="349" y="657"/>
                    <a:pt x="349" y="657"/>
                    <a:pt x="350" y="657"/>
                  </a:cubicBezTo>
                  <a:cubicBezTo>
                    <a:pt x="350" y="657"/>
                    <a:pt x="350" y="657"/>
                    <a:pt x="350" y="657"/>
                  </a:cubicBezTo>
                  <a:cubicBezTo>
                    <a:pt x="350" y="656"/>
                    <a:pt x="350" y="656"/>
                    <a:pt x="350" y="656"/>
                  </a:cubicBezTo>
                  <a:cubicBezTo>
                    <a:pt x="350" y="666"/>
                    <a:pt x="350" y="666"/>
                    <a:pt x="350" y="666"/>
                  </a:cubicBezTo>
                  <a:close/>
                  <a:moveTo>
                    <a:pt x="350" y="413"/>
                  </a:moveTo>
                  <a:cubicBezTo>
                    <a:pt x="350" y="434"/>
                    <a:pt x="350" y="434"/>
                    <a:pt x="350" y="434"/>
                  </a:cubicBezTo>
                  <a:cubicBezTo>
                    <a:pt x="340" y="436"/>
                    <a:pt x="328" y="438"/>
                    <a:pt x="316" y="438"/>
                  </a:cubicBezTo>
                  <a:cubicBezTo>
                    <a:pt x="304" y="438"/>
                    <a:pt x="293" y="436"/>
                    <a:pt x="282" y="434"/>
                  </a:cubicBezTo>
                  <a:cubicBezTo>
                    <a:pt x="282" y="413"/>
                    <a:pt x="282" y="413"/>
                    <a:pt x="282" y="413"/>
                  </a:cubicBezTo>
                  <a:cubicBezTo>
                    <a:pt x="293" y="416"/>
                    <a:pt x="304" y="417"/>
                    <a:pt x="316" y="417"/>
                  </a:cubicBezTo>
                  <a:cubicBezTo>
                    <a:pt x="328" y="417"/>
                    <a:pt x="340" y="416"/>
                    <a:pt x="350" y="413"/>
                  </a:cubicBezTo>
                  <a:close/>
                  <a:moveTo>
                    <a:pt x="350" y="473"/>
                  </a:moveTo>
                  <a:cubicBezTo>
                    <a:pt x="350" y="538"/>
                    <a:pt x="350" y="538"/>
                    <a:pt x="350" y="538"/>
                  </a:cubicBezTo>
                  <a:cubicBezTo>
                    <a:pt x="341" y="532"/>
                    <a:pt x="332" y="523"/>
                    <a:pt x="327" y="518"/>
                  </a:cubicBezTo>
                  <a:cubicBezTo>
                    <a:pt x="321" y="528"/>
                    <a:pt x="311" y="528"/>
                    <a:pt x="305" y="518"/>
                  </a:cubicBezTo>
                  <a:cubicBezTo>
                    <a:pt x="299" y="524"/>
                    <a:pt x="290" y="532"/>
                    <a:pt x="282" y="538"/>
                  </a:cubicBezTo>
                  <a:cubicBezTo>
                    <a:pt x="282" y="474"/>
                    <a:pt x="282" y="474"/>
                    <a:pt x="282" y="474"/>
                  </a:cubicBezTo>
                  <a:cubicBezTo>
                    <a:pt x="289" y="479"/>
                    <a:pt x="297" y="487"/>
                    <a:pt x="303" y="493"/>
                  </a:cubicBezTo>
                  <a:cubicBezTo>
                    <a:pt x="305" y="487"/>
                    <a:pt x="309" y="480"/>
                    <a:pt x="316" y="480"/>
                  </a:cubicBezTo>
                  <a:cubicBezTo>
                    <a:pt x="323" y="480"/>
                    <a:pt x="327" y="487"/>
                    <a:pt x="329" y="493"/>
                  </a:cubicBezTo>
                  <a:cubicBezTo>
                    <a:pt x="333" y="489"/>
                    <a:pt x="342" y="479"/>
                    <a:pt x="350" y="473"/>
                  </a:cubicBezTo>
                  <a:close/>
                  <a:moveTo>
                    <a:pt x="260" y="20"/>
                  </a:moveTo>
                  <a:cubicBezTo>
                    <a:pt x="268" y="16"/>
                    <a:pt x="275" y="13"/>
                    <a:pt x="282" y="11"/>
                  </a:cubicBezTo>
                  <a:cubicBezTo>
                    <a:pt x="282" y="113"/>
                    <a:pt x="282" y="113"/>
                    <a:pt x="282" y="113"/>
                  </a:cubicBezTo>
                  <a:cubicBezTo>
                    <a:pt x="280" y="110"/>
                    <a:pt x="278" y="107"/>
                    <a:pt x="276" y="105"/>
                  </a:cubicBezTo>
                  <a:cubicBezTo>
                    <a:pt x="271" y="103"/>
                    <a:pt x="265" y="102"/>
                    <a:pt x="260" y="101"/>
                  </a:cubicBezTo>
                  <a:cubicBezTo>
                    <a:pt x="260" y="20"/>
                    <a:pt x="260" y="20"/>
                    <a:pt x="260" y="20"/>
                  </a:cubicBezTo>
                  <a:close/>
                  <a:moveTo>
                    <a:pt x="282" y="666"/>
                  </a:moveTo>
                  <a:cubicBezTo>
                    <a:pt x="260" y="666"/>
                    <a:pt x="260" y="666"/>
                    <a:pt x="260" y="666"/>
                  </a:cubicBezTo>
                  <a:cubicBezTo>
                    <a:pt x="260" y="636"/>
                    <a:pt x="260" y="636"/>
                    <a:pt x="260" y="636"/>
                  </a:cubicBezTo>
                  <a:cubicBezTo>
                    <a:pt x="263" y="639"/>
                    <a:pt x="268" y="635"/>
                    <a:pt x="266" y="631"/>
                  </a:cubicBezTo>
                  <a:cubicBezTo>
                    <a:pt x="265" y="631"/>
                    <a:pt x="265" y="630"/>
                    <a:pt x="265" y="630"/>
                  </a:cubicBezTo>
                  <a:cubicBezTo>
                    <a:pt x="265" y="630"/>
                    <a:pt x="265" y="630"/>
                    <a:pt x="265" y="630"/>
                  </a:cubicBezTo>
                  <a:cubicBezTo>
                    <a:pt x="264" y="629"/>
                    <a:pt x="264" y="629"/>
                    <a:pt x="264" y="629"/>
                  </a:cubicBezTo>
                  <a:cubicBezTo>
                    <a:pt x="264" y="629"/>
                    <a:pt x="264" y="629"/>
                    <a:pt x="264" y="629"/>
                  </a:cubicBezTo>
                  <a:cubicBezTo>
                    <a:pt x="263" y="628"/>
                    <a:pt x="263" y="628"/>
                    <a:pt x="263" y="628"/>
                  </a:cubicBezTo>
                  <a:cubicBezTo>
                    <a:pt x="263" y="627"/>
                    <a:pt x="263" y="627"/>
                    <a:pt x="263" y="627"/>
                  </a:cubicBezTo>
                  <a:cubicBezTo>
                    <a:pt x="262" y="627"/>
                    <a:pt x="262" y="627"/>
                    <a:pt x="262" y="627"/>
                  </a:cubicBezTo>
                  <a:cubicBezTo>
                    <a:pt x="261" y="626"/>
                    <a:pt x="261" y="626"/>
                    <a:pt x="261" y="626"/>
                  </a:cubicBezTo>
                  <a:cubicBezTo>
                    <a:pt x="261" y="625"/>
                    <a:pt x="261" y="625"/>
                    <a:pt x="261" y="625"/>
                  </a:cubicBezTo>
                  <a:cubicBezTo>
                    <a:pt x="260" y="625"/>
                    <a:pt x="260" y="625"/>
                    <a:pt x="260" y="625"/>
                  </a:cubicBezTo>
                  <a:cubicBezTo>
                    <a:pt x="260" y="624"/>
                    <a:pt x="260" y="624"/>
                    <a:pt x="260" y="624"/>
                  </a:cubicBezTo>
                  <a:cubicBezTo>
                    <a:pt x="260" y="563"/>
                    <a:pt x="260" y="563"/>
                    <a:pt x="260" y="563"/>
                  </a:cubicBezTo>
                  <a:cubicBezTo>
                    <a:pt x="267" y="575"/>
                    <a:pt x="274" y="586"/>
                    <a:pt x="282" y="596"/>
                  </a:cubicBezTo>
                  <a:cubicBezTo>
                    <a:pt x="282" y="647"/>
                    <a:pt x="282" y="647"/>
                    <a:pt x="282" y="647"/>
                  </a:cubicBezTo>
                  <a:cubicBezTo>
                    <a:pt x="282" y="646"/>
                    <a:pt x="282" y="646"/>
                    <a:pt x="282" y="646"/>
                  </a:cubicBezTo>
                  <a:cubicBezTo>
                    <a:pt x="281" y="646"/>
                    <a:pt x="281" y="646"/>
                    <a:pt x="281" y="646"/>
                  </a:cubicBezTo>
                  <a:cubicBezTo>
                    <a:pt x="278" y="643"/>
                    <a:pt x="273" y="648"/>
                    <a:pt x="276" y="652"/>
                  </a:cubicBezTo>
                  <a:cubicBezTo>
                    <a:pt x="276" y="652"/>
                    <a:pt x="277" y="652"/>
                    <a:pt x="277" y="652"/>
                  </a:cubicBezTo>
                  <a:cubicBezTo>
                    <a:pt x="277" y="652"/>
                    <a:pt x="277" y="652"/>
                    <a:pt x="277" y="652"/>
                  </a:cubicBezTo>
                  <a:cubicBezTo>
                    <a:pt x="278" y="653"/>
                    <a:pt x="278" y="653"/>
                    <a:pt x="278" y="653"/>
                  </a:cubicBezTo>
                  <a:cubicBezTo>
                    <a:pt x="278" y="654"/>
                    <a:pt x="278" y="654"/>
                    <a:pt x="278" y="654"/>
                  </a:cubicBezTo>
                  <a:cubicBezTo>
                    <a:pt x="279" y="654"/>
                    <a:pt x="279" y="654"/>
                    <a:pt x="279" y="654"/>
                  </a:cubicBezTo>
                  <a:cubicBezTo>
                    <a:pt x="280" y="655"/>
                    <a:pt x="280" y="655"/>
                    <a:pt x="280" y="655"/>
                  </a:cubicBezTo>
                  <a:cubicBezTo>
                    <a:pt x="280" y="655"/>
                    <a:pt x="280" y="655"/>
                    <a:pt x="280" y="655"/>
                  </a:cubicBezTo>
                  <a:cubicBezTo>
                    <a:pt x="281" y="656"/>
                    <a:pt x="281" y="656"/>
                    <a:pt x="281" y="656"/>
                  </a:cubicBezTo>
                  <a:cubicBezTo>
                    <a:pt x="282" y="656"/>
                    <a:pt x="282" y="656"/>
                    <a:pt x="282" y="656"/>
                  </a:cubicBezTo>
                  <a:cubicBezTo>
                    <a:pt x="282" y="656"/>
                    <a:pt x="282" y="656"/>
                    <a:pt x="282" y="656"/>
                  </a:cubicBezTo>
                  <a:cubicBezTo>
                    <a:pt x="282" y="666"/>
                    <a:pt x="282" y="666"/>
                    <a:pt x="282" y="666"/>
                  </a:cubicBezTo>
                  <a:close/>
                  <a:moveTo>
                    <a:pt x="282" y="413"/>
                  </a:moveTo>
                  <a:cubicBezTo>
                    <a:pt x="282" y="434"/>
                    <a:pt x="282" y="434"/>
                    <a:pt x="282" y="434"/>
                  </a:cubicBezTo>
                  <a:cubicBezTo>
                    <a:pt x="274" y="432"/>
                    <a:pt x="267" y="429"/>
                    <a:pt x="260" y="426"/>
                  </a:cubicBezTo>
                  <a:cubicBezTo>
                    <a:pt x="260" y="404"/>
                    <a:pt x="260" y="404"/>
                    <a:pt x="260" y="404"/>
                  </a:cubicBezTo>
                  <a:cubicBezTo>
                    <a:pt x="267" y="407"/>
                    <a:pt x="274" y="410"/>
                    <a:pt x="282" y="413"/>
                  </a:cubicBezTo>
                  <a:close/>
                  <a:moveTo>
                    <a:pt x="282" y="474"/>
                  </a:moveTo>
                  <a:cubicBezTo>
                    <a:pt x="282" y="538"/>
                    <a:pt x="282" y="538"/>
                    <a:pt x="282" y="538"/>
                  </a:cubicBezTo>
                  <a:cubicBezTo>
                    <a:pt x="274" y="542"/>
                    <a:pt x="267" y="545"/>
                    <a:pt x="264" y="541"/>
                  </a:cubicBezTo>
                  <a:cubicBezTo>
                    <a:pt x="255" y="533"/>
                    <a:pt x="267" y="514"/>
                    <a:pt x="267" y="505"/>
                  </a:cubicBezTo>
                  <a:cubicBezTo>
                    <a:pt x="267" y="496"/>
                    <a:pt x="257" y="473"/>
                    <a:pt x="267" y="469"/>
                  </a:cubicBezTo>
                  <a:cubicBezTo>
                    <a:pt x="271" y="468"/>
                    <a:pt x="277" y="470"/>
                    <a:pt x="282" y="474"/>
                  </a:cubicBezTo>
                  <a:close/>
                  <a:moveTo>
                    <a:pt x="241" y="25"/>
                  </a:moveTo>
                  <a:cubicBezTo>
                    <a:pt x="244" y="25"/>
                    <a:pt x="247" y="25"/>
                    <a:pt x="250" y="25"/>
                  </a:cubicBezTo>
                  <a:cubicBezTo>
                    <a:pt x="253" y="23"/>
                    <a:pt x="257" y="21"/>
                    <a:pt x="260" y="20"/>
                  </a:cubicBezTo>
                  <a:cubicBezTo>
                    <a:pt x="260" y="101"/>
                    <a:pt x="260" y="101"/>
                    <a:pt x="260" y="101"/>
                  </a:cubicBezTo>
                  <a:cubicBezTo>
                    <a:pt x="254" y="100"/>
                    <a:pt x="247" y="100"/>
                    <a:pt x="241" y="101"/>
                  </a:cubicBezTo>
                  <a:cubicBezTo>
                    <a:pt x="241" y="25"/>
                    <a:pt x="241" y="25"/>
                    <a:pt x="241" y="25"/>
                  </a:cubicBezTo>
                  <a:close/>
                  <a:moveTo>
                    <a:pt x="260" y="666"/>
                  </a:moveTo>
                  <a:cubicBezTo>
                    <a:pt x="241" y="666"/>
                    <a:pt x="241" y="666"/>
                    <a:pt x="241" y="666"/>
                  </a:cubicBezTo>
                  <a:cubicBezTo>
                    <a:pt x="241" y="612"/>
                    <a:pt x="241" y="612"/>
                    <a:pt x="241" y="612"/>
                  </a:cubicBezTo>
                  <a:cubicBezTo>
                    <a:pt x="244" y="615"/>
                    <a:pt x="248" y="611"/>
                    <a:pt x="247" y="607"/>
                  </a:cubicBezTo>
                  <a:cubicBezTo>
                    <a:pt x="247" y="607"/>
                    <a:pt x="246" y="607"/>
                    <a:pt x="246" y="607"/>
                  </a:cubicBezTo>
                  <a:cubicBezTo>
                    <a:pt x="246" y="606"/>
                    <a:pt x="246" y="606"/>
                    <a:pt x="246" y="606"/>
                  </a:cubicBezTo>
                  <a:cubicBezTo>
                    <a:pt x="246" y="606"/>
                    <a:pt x="246" y="606"/>
                    <a:pt x="246" y="606"/>
                  </a:cubicBezTo>
                  <a:cubicBezTo>
                    <a:pt x="245" y="605"/>
                    <a:pt x="245" y="605"/>
                    <a:pt x="245" y="605"/>
                  </a:cubicBezTo>
                  <a:cubicBezTo>
                    <a:pt x="244" y="604"/>
                    <a:pt x="244" y="604"/>
                    <a:pt x="244" y="604"/>
                  </a:cubicBezTo>
                  <a:cubicBezTo>
                    <a:pt x="244" y="603"/>
                    <a:pt x="244" y="603"/>
                    <a:pt x="244" y="603"/>
                  </a:cubicBezTo>
                  <a:cubicBezTo>
                    <a:pt x="243" y="603"/>
                    <a:pt x="243" y="603"/>
                    <a:pt x="243" y="603"/>
                  </a:cubicBezTo>
                  <a:cubicBezTo>
                    <a:pt x="243" y="602"/>
                    <a:pt x="243" y="602"/>
                    <a:pt x="243" y="602"/>
                  </a:cubicBezTo>
                  <a:cubicBezTo>
                    <a:pt x="242" y="601"/>
                    <a:pt x="242" y="601"/>
                    <a:pt x="242" y="601"/>
                  </a:cubicBezTo>
                  <a:cubicBezTo>
                    <a:pt x="242" y="600"/>
                    <a:pt x="242" y="600"/>
                    <a:pt x="242" y="600"/>
                  </a:cubicBezTo>
                  <a:cubicBezTo>
                    <a:pt x="242" y="600"/>
                    <a:pt x="241" y="600"/>
                    <a:pt x="241" y="599"/>
                  </a:cubicBezTo>
                  <a:cubicBezTo>
                    <a:pt x="241" y="527"/>
                    <a:pt x="241" y="527"/>
                    <a:pt x="241" y="527"/>
                  </a:cubicBezTo>
                  <a:cubicBezTo>
                    <a:pt x="247" y="539"/>
                    <a:pt x="253" y="551"/>
                    <a:pt x="260" y="563"/>
                  </a:cubicBezTo>
                  <a:cubicBezTo>
                    <a:pt x="260" y="624"/>
                    <a:pt x="260" y="624"/>
                    <a:pt x="260" y="624"/>
                  </a:cubicBezTo>
                  <a:cubicBezTo>
                    <a:pt x="257" y="622"/>
                    <a:pt x="252" y="625"/>
                    <a:pt x="254" y="629"/>
                  </a:cubicBezTo>
                  <a:cubicBezTo>
                    <a:pt x="254" y="629"/>
                    <a:pt x="254" y="630"/>
                    <a:pt x="255" y="630"/>
                  </a:cubicBezTo>
                  <a:cubicBezTo>
                    <a:pt x="255" y="631"/>
                    <a:pt x="255" y="631"/>
                    <a:pt x="255" y="631"/>
                  </a:cubicBezTo>
                  <a:cubicBezTo>
                    <a:pt x="256" y="631"/>
                    <a:pt x="256" y="631"/>
                    <a:pt x="256" y="631"/>
                  </a:cubicBezTo>
                  <a:cubicBezTo>
                    <a:pt x="256" y="632"/>
                    <a:pt x="256" y="632"/>
                    <a:pt x="256" y="632"/>
                  </a:cubicBezTo>
                  <a:cubicBezTo>
                    <a:pt x="257" y="633"/>
                    <a:pt x="257" y="633"/>
                    <a:pt x="257" y="633"/>
                  </a:cubicBezTo>
                  <a:cubicBezTo>
                    <a:pt x="258" y="633"/>
                    <a:pt x="258" y="633"/>
                    <a:pt x="258" y="633"/>
                  </a:cubicBezTo>
                  <a:cubicBezTo>
                    <a:pt x="258" y="634"/>
                    <a:pt x="258" y="634"/>
                    <a:pt x="258" y="634"/>
                  </a:cubicBezTo>
                  <a:cubicBezTo>
                    <a:pt x="259" y="635"/>
                    <a:pt x="259" y="635"/>
                    <a:pt x="259" y="635"/>
                  </a:cubicBezTo>
                  <a:cubicBezTo>
                    <a:pt x="260" y="635"/>
                    <a:pt x="260" y="635"/>
                    <a:pt x="260" y="635"/>
                  </a:cubicBezTo>
                  <a:cubicBezTo>
                    <a:pt x="260" y="636"/>
                    <a:pt x="260" y="636"/>
                    <a:pt x="260" y="636"/>
                  </a:cubicBezTo>
                  <a:cubicBezTo>
                    <a:pt x="260" y="636"/>
                    <a:pt x="260" y="636"/>
                    <a:pt x="260" y="636"/>
                  </a:cubicBezTo>
                  <a:cubicBezTo>
                    <a:pt x="260" y="666"/>
                    <a:pt x="260" y="666"/>
                    <a:pt x="260" y="666"/>
                  </a:cubicBezTo>
                  <a:close/>
                  <a:moveTo>
                    <a:pt x="260" y="404"/>
                  </a:moveTo>
                  <a:cubicBezTo>
                    <a:pt x="260" y="426"/>
                    <a:pt x="260" y="426"/>
                    <a:pt x="260" y="426"/>
                  </a:cubicBezTo>
                  <a:cubicBezTo>
                    <a:pt x="256" y="424"/>
                    <a:pt x="251" y="422"/>
                    <a:pt x="247" y="419"/>
                  </a:cubicBezTo>
                  <a:cubicBezTo>
                    <a:pt x="246" y="426"/>
                    <a:pt x="244" y="432"/>
                    <a:pt x="241" y="438"/>
                  </a:cubicBezTo>
                  <a:cubicBezTo>
                    <a:pt x="241" y="391"/>
                    <a:pt x="241" y="391"/>
                    <a:pt x="241" y="391"/>
                  </a:cubicBezTo>
                  <a:cubicBezTo>
                    <a:pt x="247" y="396"/>
                    <a:pt x="253" y="400"/>
                    <a:pt x="260" y="404"/>
                  </a:cubicBezTo>
                  <a:close/>
                  <a:moveTo>
                    <a:pt x="225" y="421"/>
                  </a:moveTo>
                  <a:cubicBezTo>
                    <a:pt x="226" y="416"/>
                    <a:pt x="227" y="411"/>
                    <a:pt x="228" y="405"/>
                  </a:cubicBezTo>
                  <a:cubicBezTo>
                    <a:pt x="227" y="405"/>
                    <a:pt x="226" y="404"/>
                    <a:pt x="225" y="403"/>
                  </a:cubicBezTo>
                  <a:cubicBezTo>
                    <a:pt x="225" y="376"/>
                    <a:pt x="225" y="376"/>
                    <a:pt x="225" y="376"/>
                  </a:cubicBezTo>
                  <a:cubicBezTo>
                    <a:pt x="230" y="382"/>
                    <a:pt x="235" y="387"/>
                    <a:pt x="241" y="391"/>
                  </a:cubicBezTo>
                  <a:cubicBezTo>
                    <a:pt x="241" y="438"/>
                    <a:pt x="241" y="438"/>
                    <a:pt x="241" y="438"/>
                  </a:cubicBezTo>
                  <a:cubicBezTo>
                    <a:pt x="237" y="448"/>
                    <a:pt x="231" y="458"/>
                    <a:pt x="225" y="466"/>
                  </a:cubicBezTo>
                  <a:cubicBezTo>
                    <a:pt x="225" y="421"/>
                    <a:pt x="225" y="421"/>
                    <a:pt x="225" y="421"/>
                  </a:cubicBezTo>
                  <a:close/>
                  <a:moveTo>
                    <a:pt x="225" y="29"/>
                  </a:moveTo>
                  <a:cubicBezTo>
                    <a:pt x="230" y="27"/>
                    <a:pt x="235" y="26"/>
                    <a:pt x="241" y="25"/>
                  </a:cubicBezTo>
                  <a:cubicBezTo>
                    <a:pt x="241" y="101"/>
                    <a:pt x="241" y="101"/>
                    <a:pt x="241" y="101"/>
                  </a:cubicBezTo>
                  <a:cubicBezTo>
                    <a:pt x="235" y="102"/>
                    <a:pt x="230" y="105"/>
                    <a:pt x="225" y="109"/>
                  </a:cubicBezTo>
                  <a:cubicBezTo>
                    <a:pt x="225" y="29"/>
                    <a:pt x="225" y="29"/>
                    <a:pt x="225" y="29"/>
                  </a:cubicBezTo>
                  <a:close/>
                  <a:moveTo>
                    <a:pt x="241" y="666"/>
                  </a:moveTo>
                  <a:cubicBezTo>
                    <a:pt x="225" y="666"/>
                    <a:pt x="225" y="666"/>
                    <a:pt x="225" y="666"/>
                  </a:cubicBezTo>
                  <a:cubicBezTo>
                    <a:pt x="225" y="586"/>
                    <a:pt x="225" y="586"/>
                    <a:pt x="225" y="586"/>
                  </a:cubicBezTo>
                  <a:cubicBezTo>
                    <a:pt x="227" y="588"/>
                    <a:pt x="232" y="585"/>
                    <a:pt x="230" y="581"/>
                  </a:cubicBezTo>
                  <a:cubicBezTo>
                    <a:pt x="230" y="581"/>
                    <a:pt x="230" y="581"/>
                    <a:pt x="230" y="581"/>
                  </a:cubicBezTo>
                  <a:cubicBezTo>
                    <a:pt x="229" y="580"/>
                    <a:pt x="229" y="580"/>
                    <a:pt x="229" y="580"/>
                  </a:cubicBezTo>
                  <a:cubicBezTo>
                    <a:pt x="229" y="580"/>
                    <a:pt x="229" y="580"/>
                    <a:pt x="229" y="580"/>
                  </a:cubicBezTo>
                  <a:cubicBezTo>
                    <a:pt x="229" y="579"/>
                    <a:pt x="229" y="579"/>
                    <a:pt x="229" y="579"/>
                  </a:cubicBezTo>
                  <a:cubicBezTo>
                    <a:pt x="228" y="578"/>
                    <a:pt x="228" y="578"/>
                    <a:pt x="228" y="578"/>
                  </a:cubicBezTo>
                  <a:cubicBezTo>
                    <a:pt x="228" y="577"/>
                    <a:pt x="228" y="577"/>
                    <a:pt x="228" y="577"/>
                  </a:cubicBezTo>
                  <a:cubicBezTo>
                    <a:pt x="227" y="576"/>
                    <a:pt x="227" y="576"/>
                    <a:pt x="227" y="576"/>
                  </a:cubicBezTo>
                  <a:cubicBezTo>
                    <a:pt x="227" y="576"/>
                    <a:pt x="227" y="576"/>
                    <a:pt x="227" y="576"/>
                  </a:cubicBezTo>
                  <a:cubicBezTo>
                    <a:pt x="226" y="575"/>
                    <a:pt x="226" y="575"/>
                    <a:pt x="226" y="575"/>
                  </a:cubicBezTo>
                  <a:cubicBezTo>
                    <a:pt x="226" y="574"/>
                    <a:pt x="226" y="574"/>
                    <a:pt x="226" y="574"/>
                  </a:cubicBezTo>
                  <a:cubicBezTo>
                    <a:pt x="226" y="574"/>
                    <a:pt x="225" y="573"/>
                    <a:pt x="225" y="573"/>
                  </a:cubicBezTo>
                  <a:cubicBezTo>
                    <a:pt x="225" y="484"/>
                    <a:pt x="225" y="484"/>
                    <a:pt x="225" y="484"/>
                  </a:cubicBezTo>
                  <a:cubicBezTo>
                    <a:pt x="228" y="497"/>
                    <a:pt x="234" y="511"/>
                    <a:pt x="241" y="527"/>
                  </a:cubicBezTo>
                  <a:cubicBezTo>
                    <a:pt x="241" y="599"/>
                    <a:pt x="241" y="599"/>
                    <a:pt x="241" y="599"/>
                  </a:cubicBezTo>
                  <a:cubicBezTo>
                    <a:pt x="239" y="598"/>
                    <a:pt x="235" y="600"/>
                    <a:pt x="235" y="603"/>
                  </a:cubicBezTo>
                  <a:cubicBezTo>
                    <a:pt x="235" y="604"/>
                    <a:pt x="236" y="604"/>
                    <a:pt x="236" y="605"/>
                  </a:cubicBezTo>
                  <a:cubicBezTo>
                    <a:pt x="236" y="606"/>
                    <a:pt x="236" y="606"/>
                    <a:pt x="236" y="606"/>
                  </a:cubicBezTo>
                  <a:cubicBezTo>
                    <a:pt x="237" y="606"/>
                    <a:pt x="237" y="606"/>
                    <a:pt x="237" y="606"/>
                  </a:cubicBezTo>
                  <a:cubicBezTo>
                    <a:pt x="237" y="607"/>
                    <a:pt x="237" y="607"/>
                    <a:pt x="237" y="607"/>
                  </a:cubicBezTo>
                  <a:cubicBezTo>
                    <a:pt x="238" y="608"/>
                    <a:pt x="238" y="608"/>
                    <a:pt x="238" y="608"/>
                  </a:cubicBezTo>
                  <a:cubicBezTo>
                    <a:pt x="238" y="609"/>
                    <a:pt x="238" y="609"/>
                    <a:pt x="238" y="609"/>
                  </a:cubicBezTo>
                  <a:cubicBezTo>
                    <a:pt x="239" y="610"/>
                    <a:pt x="239" y="610"/>
                    <a:pt x="239" y="610"/>
                  </a:cubicBezTo>
                  <a:cubicBezTo>
                    <a:pt x="240" y="610"/>
                    <a:pt x="240" y="610"/>
                    <a:pt x="240" y="610"/>
                  </a:cubicBezTo>
                  <a:cubicBezTo>
                    <a:pt x="240" y="611"/>
                    <a:pt x="240" y="611"/>
                    <a:pt x="240" y="611"/>
                  </a:cubicBezTo>
                  <a:cubicBezTo>
                    <a:pt x="240" y="611"/>
                    <a:pt x="240" y="611"/>
                    <a:pt x="240" y="611"/>
                  </a:cubicBezTo>
                  <a:cubicBezTo>
                    <a:pt x="241" y="612"/>
                    <a:pt x="241" y="612"/>
                    <a:pt x="241" y="612"/>
                  </a:cubicBezTo>
                  <a:lnTo>
                    <a:pt x="241" y="666"/>
                  </a:lnTo>
                  <a:close/>
                  <a:moveTo>
                    <a:pt x="210" y="448"/>
                  </a:moveTo>
                  <a:cubicBezTo>
                    <a:pt x="217" y="440"/>
                    <a:pt x="222" y="431"/>
                    <a:pt x="225" y="421"/>
                  </a:cubicBezTo>
                  <a:cubicBezTo>
                    <a:pt x="225" y="466"/>
                    <a:pt x="225" y="466"/>
                    <a:pt x="225" y="466"/>
                  </a:cubicBezTo>
                  <a:cubicBezTo>
                    <a:pt x="224" y="468"/>
                    <a:pt x="222" y="469"/>
                    <a:pt x="221" y="470"/>
                  </a:cubicBezTo>
                  <a:cubicBezTo>
                    <a:pt x="222" y="474"/>
                    <a:pt x="223" y="479"/>
                    <a:pt x="225" y="484"/>
                  </a:cubicBezTo>
                  <a:cubicBezTo>
                    <a:pt x="225" y="573"/>
                    <a:pt x="225" y="573"/>
                    <a:pt x="225" y="573"/>
                  </a:cubicBezTo>
                  <a:cubicBezTo>
                    <a:pt x="222" y="571"/>
                    <a:pt x="218" y="574"/>
                    <a:pt x="219" y="578"/>
                  </a:cubicBezTo>
                  <a:cubicBezTo>
                    <a:pt x="219" y="578"/>
                    <a:pt x="219" y="578"/>
                    <a:pt x="220" y="578"/>
                  </a:cubicBezTo>
                  <a:cubicBezTo>
                    <a:pt x="220" y="579"/>
                    <a:pt x="220" y="579"/>
                    <a:pt x="220" y="579"/>
                  </a:cubicBezTo>
                  <a:cubicBezTo>
                    <a:pt x="220" y="580"/>
                    <a:pt x="220" y="580"/>
                    <a:pt x="220" y="580"/>
                  </a:cubicBezTo>
                  <a:cubicBezTo>
                    <a:pt x="221" y="580"/>
                    <a:pt x="221" y="580"/>
                    <a:pt x="221" y="580"/>
                  </a:cubicBezTo>
                  <a:cubicBezTo>
                    <a:pt x="221" y="581"/>
                    <a:pt x="221" y="581"/>
                    <a:pt x="221" y="581"/>
                  </a:cubicBezTo>
                  <a:cubicBezTo>
                    <a:pt x="222" y="582"/>
                    <a:pt x="222" y="582"/>
                    <a:pt x="222" y="582"/>
                  </a:cubicBezTo>
                  <a:cubicBezTo>
                    <a:pt x="222" y="583"/>
                    <a:pt x="222" y="583"/>
                    <a:pt x="222" y="583"/>
                  </a:cubicBezTo>
                  <a:cubicBezTo>
                    <a:pt x="223" y="584"/>
                    <a:pt x="223" y="584"/>
                    <a:pt x="223" y="584"/>
                  </a:cubicBezTo>
                  <a:cubicBezTo>
                    <a:pt x="223" y="585"/>
                    <a:pt x="223" y="585"/>
                    <a:pt x="223" y="585"/>
                  </a:cubicBezTo>
                  <a:cubicBezTo>
                    <a:pt x="223" y="585"/>
                    <a:pt x="223" y="585"/>
                    <a:pt x="223" y="585"/>
                  </a:cubicBezTo>
                  <a:cubicBezTo>
                    <a:pt x="224" y="586"/>
                    <a:pt x="224" y="586"/>
                    <a:pt x="225" y="586"/>
                  </a:cubicBezTo>
                  <a:cubicBezTo>
                    <a:pt x="225" y="666"/>
                    <a:pt x="225" y="666"/>
                    <a:pt x="225" y="666"/>
                  </a:cubicBezTo>
                  <a:cubicBezTo>
                    <a:pt x="210" y="666"/>
                    <a:pt x="210" y="666"/>
                    <a:pt x="210" y="666"/>
                  </a:cubicBezTo>
                  <a:cubicBezTo>
                    <a:pt x="210" y="559"/>
                    <a:pt x="210" y="559"/>
                    <a:pt x="210" y="559"/>
                  </a:cubicBezTo>
                  <a:cubicBezTo>
                    <a:pt x="211" y="559"/>
                    <a:pt x="212" y="559"/>
                    <a:pt x="212" y="559"/>
                  </a:cubicBezTo>
                  <a:cubicBezTo>
                    <a:pt x="215" y="559"/>
                    <a:pt x="217" y="556"/>
                    <a:pt x="215" y="554"/>
                  </a:cubicBezTo>
                  <a:cubicBezTo>
                    <a:pt x="215" y="553"/>
                    <a:pt x="215" y="553"/>
                    <a:pt x="215" y="553"/>
                  </a:cubicBezTo>
                  <a:cubicBezTo>
                    <a:pt x="215" y="552"/>
                    <a:pt x="215" y="552"/>
                    <a:pt x="215" y="552"/>
                  </a:cubicBezTo>
                  <a:cubicBezTo>
                    <a:pt x="214" y="552"/>
                    <a:pt x="214" y="552"/>
                    <a:pt x="214" y="552"/>
                  </a:cubicBezTo>
                  <a:cubicBezTo>
                    <a:pt x="214" y="551"/>
                    <a:pt x="214" y="551"/>
                    <a:pt x="214" y="551"/>
                  </a:cubicBezTo>
                  <a:cubicBezTo>
                    <a:pt x="214" y="550"/>
                    <a:pt x="214" y="550"/>
                    <a:pt x="214" y="550"/>
                  </a:cubicBezTo>
                  <a:cubicBezTo>
                    <a:pt x="213" y="549"/>
                    <a:pt x="213" y="549"/>
                    <a:pt x="213" y="549"/>
                  </a:cubicBezTo>
                  <a:cubicBezTo>
                    <a:pt x="213" y="548"/>
                    <a:pt x="213" y="548"/>
                    <a:pt x="213" y="548"/>
                  </a:cubicBezTo>
                  <a:cubicBezTo>
                    <a:pt x="213" y="548"/>
                    <a:pt x="213" y="548"/>
                    <a:pt x="213" y="548"/>
                  </a:cubicBezTo>
                  <a:cubicBezTo>
                    <a:pt x="212" y="547"/>
                    <a:pt x="212" y="547"/>
                    <a:pt x="212" y="547"/>
                  </a:cubicBezTo>
                  <a:cubicBezTo>
                    <a:pt x="212" y="547"/>
                    <a:pt x="212" y="547"/>
                    <a:pt x="212" y="547"/>
                  </a:cubicBezTo>
                  <a:cubicBezTo>
                    <a:pt x="212" y="546"/>
                    <a:pt x="211" y="545"/>
                    <a:pt x="210" y="545"/>
                  </a:cubicBezTo>
                  <a:cubicBezTo>
                    <a:pt x="210" y="448"/>
                    <a:pt x="210" y="448"/>
                    <a:pt x="210" y="448"/>
                  </a:cubicBezTo>
                  <a:close/>
                  <a:moveTo>
                    <a:pt x="225" y="403"/>
                  </a:moveTo>
                  <a:cubicBezTo>
                    <a:pt x="220" y="399"/>
                    <a:pt x="215" y="394"/>
                    <a:pt x="210" y="389"/>
                  </a:cubicBezTo>
                  <a:cubicBezTo>
                    <a:pt x="210" y="359"/>
                    <a:pt x="210" y="359"/>
                    <a:pt x="210" y="359"/>
                  </a:cubicBezTo>
                  <a:cubicBezTo>
                    <a:pt x="215" y="365"/>
                    <a:pt x="220" y="371"/>
                    <a:pt x="225" y="376"/>
                  </a:cubicBezTo>
                  <a:cubicBezTo>
                    <a:pt x="225" y="403"/>
                    <a:pt x="225" y="403"/>
                    <a:pt x="225" y="403"/>
                  </a:cubicBezTo>
                  <a:close/>
                  <a:moveTo>
                    <a:pt x="210" y="34"/>
                  </a:moveTo>
                  <a:cubicBezTo>
                    <a:pt x="215" y="32"/>
                    <a:pt x="220" y="30"/>
                    <a:pt x="225" y="29"/>
                  </a:cubicBezTo>
                  <a:cubicBezTo>
                    <a:pt x="225" y="109"/>
                    <a:pt x="225" y="109"/>
                    <a:pt x="225" y="109"/>
                  </a:cubicBezTo>
                  <a:cubicBezTo>
                    <a:pt x="220" y="112"/>
                    <a:pt x="215" y="117"/>
                    <a:pt x="210" y="124"/>
                  </a:cubicBezTo>
                  <a:lnTo>
                    <a:pt x="210" y="34"/>
                  </a:lnTo>
                  <a:close/>
                  <a:moveTo>
                    <a:pt x="199" y="459"/>
                  </a:moveTo>
                  <a:cubicBezTo>
                    <a:pt x="203" y="456"/>
                    <a:pt x="207" y="452"/>
                    <a:pt x="210" y="448"/>
                  </a:cubicBezTo>
                  <a:cubicBezTo>
                    <a:pt x="210" y="545"/>
                    <a:pt x="210" y="545"/>
                    <a:pt x="210" y="545"/>
                  </a:cubicBezTo>
                  <a:cubicBezTo>
                    <a:pt x="208" y="543"/>
                    <a:pt x="204" y="546"/>
                    <a:pt x="205" y="549"/>
                  </a:cubicBezTo>
                  <a:cubicBezTo>
                    <a:pt x="205" y="550"/>
                    <a:pt x="205" y="550"/>
                    <a:pt x="205" y="550"/>
                  </a:cubicBezTo>
                  <a:cubicBezTo>
                    <a:pt x="206" y="550"/>
                    <a:pt x="206" y="550"/>
                    <a:pt x="206" y="550"/>
                  </a:cubicBezTo>
                  <a:cubicBezTo>
                    <a:pt x="206" y="551"/>
                    <a:pt x="206" y="551"/>
                    <a:pt x="206" y="551"/>
                  </a:cubicBezTo>
                  <a:cubicBezTo>
                    <a:pt x="206" y="552"/>
                    <a:pt x="206" y="552"/>
                    <a:pt x="206" y="552"/>
                  </a:cubicBezTo>
                  <a:cubicBezTo>
                    <a:pt x="207" y="553"/>
                    <a:pt x="207" y="553"/>
                    <a:pt x="207" y="553"/>
                  </a:cubicBezTo>
                  <a:cubicBezTo>
                    <a:pt x="207" y="553"/>
                    <a:pt x="207" y="553"/>
                    <a:pt x="207" y="553"/>
                  </a:cubicBezTo>
                  <a:cubicBezTo>
                    <a:pt x="207" y="554"/>
                    <a:pt x="207" y="554"/>
                    <a:pt x="207" y="554"/>
                  </a:cubicBezTo>
                  <a:cubicBezTo>
                    <a:pt x="208" y="555"/>
                    <a:pt x="208" y="555"/>
                    <a:pt x="208" y="555"/>
                  </a:cubicBezTo>
                  <a:cubicBezTo>
                    <a:pt x="208" y="556"/>
                    <a:pt x="208" y="556"/>
                    <a:pt x="208" y="556"/>
                  </a:cubicBezTo>
                  <a:cubicBezTo>
                    <a:pt x="209" y="557"/>
                    <a:pt x="209" y="557"/>
                    <a:pt x="209" y="557"/>
                  </a:cubicBezTo>
                  <a:cubicBezTo>
                    <a:pt x="209" y="557"/>
                    <a:pt x="209" y="557"/>
                    <a:pt x="209" y="557"/>
                  </a:cubicBezTo>
                  <a:cubicBezTo>
                    <a:pt x="209" y="558"/>
                    <a:pt x="210" y="559"/>
                    <a:pt x="210" y="559"/>
                  </a:cubicBezTo>
                  <a:cubicBezTo>
                    <a:pt x="210" y="666"/>
                    <a:pt x="210" y="666"/>
                    <a:pt x="210" y="666"/>
                  </a:cubicBezTo>
                  <a:cubicBezTo>
                    <a:pt x="199" y="666"/>
                    <a:pt x="199" y="666"/>
                    <a:pt x="199" y="666"/>
                  </a:cubicBezTo>
                  <a:cubicBezTo>
                    <a:pt x="199" y="530"/>
                    <a:pt x="199" y="530"/>
                    <a:pt x="199" y="530"/>
                  </a:cubicBezTo>
                  <a:cubicBezTo>
                    <a:pt x="199" y="531"/>
                    <a:pt x="200" y="531"/>
                    <a:pt x="201" y="530"/>
                  </a:cubicBezTo>
                  <a:cubicBezTo>
                    <a:pt x="203" y="530"/>
                    <a:pt x="204" y="527"/>
                    <a:pt x="203" y="525"/>
                  </a:cubicBezTo>
                  <a:cubicBezTo>
                    <a:pt x="203" y="525"/>
                    <a:pt x="203" y="525"/>
                    <a:pt x="203" y="525"/>
                  </a:cubicBezTo>
                  <a:cubicBezTo>
                    <a:pt x="203" y="524"/>
                    <a:pt x="203" y="524"/>
                    <a:pt x="203" y="524"/>
                  </a:cubicBezTo>
                  <a:cubicBezTo>
                    <a:pt x="203" y="524"/>
                    <a:pt x="203" y="524"/>
                    <a:pt x="203" y="524"/>
                  </a:cubicBezTo>
                  <a:cubicBezTo>
                    <a:pt x="203" y="523"/>
                    <a:pt x="203" y="523"/>
                    <a:pt x="203" y="523"/>
                  </a:cubicBezTo>
                  <a:cubicBezTo>
                    <a:pt x="202" y="522"/>
                    <a:pt x="202" y="522"/>
                    <a:pt x="202" y="522"/>
                  </a:cubicBezTo>
                  <a:cubicBezTo>
                    <a:pt x="202" y="522"/>
                    <a:pt x="202" y="522"/>
                    <a:pt x="202" y="522"/>
                  </a:cubicBezTo>
                  <a:cubicBezTo>
                    <a:pt x="202" y="521"/>
                    <a:pt x="202" y="521"/>
                    <a:pt x="202" y="521"/>
                  </a:cubicBezTo>
                  <a:cubicBezTo>
                    <a:pt x="202" y="520"/>
                    <a:pt x="202" y="520"/>
                    <a:pt x="202" y="520"/>
                  </a:cubicBezTo>
                  <a:cubicBezTo>
                    <a:pt x="201" y="520"/>
                    <a:pt x="201" y="520"/>
                    <a:pt x="201" y="520"/>
                  </a:cubicBezTo>
                  <a:cubicBezTo>
                    <a:pt x="201" y="519"/>
                    <a:pt x="201" y="519"/>
                    <a:pt x="201" y="519"/>
                  </a:cubicBezTo>
                  <a:cubicBezTo>
                    <a:pt x="201" y="518"/>
                    <a:pt x="201" y="518"/>
                    <a:pt x="201" y="518"/>
                  </a:cubicBezTo>
                  <a:cubicBezTo>
                    <a:pt x="201" y="518"/>
                    <a:pt x="201" y="518"/>
                    <a:pt x="201" y="518"/>
                  </a:cubicBezTo>
                  <a:cubicBezTo>
                    <a:pt x="200" y="517"/>
                    <a:pt x="200" y="516"/>
                    <a:pt x="199" y="515"/>
                  </a:cubicBezTo>
                  <a:cubicBezTo>
                    <a:pt x="199" y="459"/>
                    <a:pt x="199" y="459"/>
                    <a:pt x="199" y="459"/>
                  </a:cubicBezTo>
                  <a:close/>
                  <a:moveTo>
                    <a:pt x="210" y="389"/>
                  </a:moveTo>
                  <a:cubicBezTo>
                    <a:pt x="206" y="384"/>
                    <a:pt x="202" y="380"/>
                    <a:pt x="199" y="375"/>
                  </a:cubicBezTo>
                  <a:cubicBezTo>
                    <a:pt x="199" y="340"/>
                    <a:pt x="199" y="340"/>
                    <a:pt x="199" y="340"/>
                  </a:cubicBezTo>
                  <a:cubicBezTo>
                    <a:pt x="202" y="346"/>
                    <a:pt x="206" y="353"/>
                    <a:pt x="210" y="359"/>
                  </a:cubicBezTo>
                  <a:cubicBezTo>
                    <a:pt x="210" y="389"/>
                    <a:pt x="210" y="389"/>
                    <a:pt x="210" y="389"/>
                  </a:cubicBezTo>
                  <a:close/>
                  <a:moveTo>
                    <a:pt x="199" y="41"/>
                  </a:moveTo>
                  <a:cubicBezTo>
                    <a:pt x="202" y="38"/>
                    <a:pt x="206" y="36"/>
                    <a:pt x="210" y="34"/>
                  </a:cubicBezTo>
                  <a:cubicBezTo>
                    <a:pt x="210" y="124"/>
                    <a:pt x="210" y="124"/>
                    <a:pt x="210" y="124"/>
                  </a:cubicBezTo>
                  <a:cubicBezTo>
                    <a:pt x="209" y="127"/>
                    <a:pt x="207" y="129"/>
                    <a:pt x="206" y="132"/>
                  </a:cubicBezTo>
                  <a:cubicBezTo>
                    <a:pt x="203" y="138"/>
                    <a:pt x="201" y="143"/>
                    <a:pt x="199" y="149"/>
                  </a:cubicBezTo>
                  <a:cubicBezTo>
                    <a:pt x="199" y="41"/>
                    <a:pt x="199" y="41"/>
                    <a:pt x="199" y="41"/>
                  </a:cubicBezTo>
                  <a:close/>
                  <a:moveTo>
                    <a:pt x="199" y="293"/>
                  </a:moveTo>
                  <a:cubicBezTo>
                    <a:pt x="199" y="253"/>
                    <a:pt x="199" y="253"/>
                    <a:pt x="199" y="253"/>
                  </a:cubicBezTo>
                  <a:cubicBezTo>
                    <a:pt x="202" y="265"/>
                    <a:pt x="205" y="277"/>
                    <a:pt x="209" y="287"/>
                  </a:cubicBezTo>
                  <a:cubicBezTo>
                    <a:pt x="213" y="296"/>
                    <a:pt x="206" y="298"/>
                    <a:pt x="199" y="293"/>
                  </a:cubicBezTo>
                  <a:close/>
                  <a:moveTo>
                    <a:pt x="191" y="464"/>
                  </a:moveTo>
                  <a:cubicBezTo>
                    <a:pt x="194" y="462"/>
                    <a:pt x="196" y="461"/>
                    <a:pt x="199" y="459"/>
                  </a:cubicBezTo>
                  <a:cubicBezTo>
                    <a:pt x="199" y="515"/>
                    <a:pt x="199" y="515"/>
                    <a:pt x="199" y="515"/>
                  </a:cubicBezTo>
                  <a:cubicBezTo>
                    <a:pt x="196" y="515"/>
                    <a:pt x="193" y="517"/>
                    <a:pt x="194" y="520"/>
                  </a:cubicBezTo>
                  <a:cubicBezTo>
                    <a:pt x="194" y="520"/>
                    <a:pt x="194" y="520"/>
                    <a:pt x="194" y="520"/>
                  </a:cubicBezTo>
                  <a:cubicBezTo>
                    <a:pt x="194" y="521"/>
                    <a:pt x="194" y="521"/>
                    <a:pt x="194" y="521"/>
                  </a:cubicBezTo>
                  <a:cubicBezTo>
                    <a:pt x="194" y="522"/>
                    <a:pt x="194" y="522"/>
                    <a:pt x="194" y="522"/>
                  </a:cubicBezTo>
                  <a:cubicBezTo>
                    <a:pt x="194" y="522"/>
                    <a:pt x="194" y="522"/>
                    <a:pt x="194" y="522"/>
                  </a:cubicBezTo>
                  <a:cubicBezTo>
                    <a:pt x="195" y="523"/>
                    <a:pt x="195" y="523"/>
                    <a:pt x="195" y="523"/>
                  </a:cubicBezTo>
                  <a:cubicBezTo>
                    <a:pt x="195" y="524"/>
                    <a:pt x="195" y="524"/>
                    <a:pt x="195" y="524"/>
                  </a:cubicBezTo>
                  <a:cubicBezTo>
                    <a:pt x="195" y="524"/>
                    <a:pt x="195" y="524"/>
                    <a:pt x="195" y="524"/>
                  </a:cubicBezTo>
                  <a:cubicBezTo>
                    <a:pt x="195" y="525"/>
                    <a:pt x="195" y="525"/>
                    <a:pt x="195" y="525"/>
                  </a:cubicBezTo>
                  <a:cubicBezTo>
                    <a:pt x="196" y="526"/>
                    <a:pt x="196" y="526"/>
                    <a:pt x="196" y="526"/>
                  </a:cubicBezTo>
                  <a:cubicBezTo>
                    <a:pt x="196" y="527"/>
                    <a:pt x="196" y="527"/>
                    <a:pt x="196" y="527"/>
                  </a:cubicBezTo>
                  <a:cubicBezTo>
                    <a:pt x="196" y="527"/>
                    <a:pt x="196" y="527"/>
                    <a:pt x="196" y="527"/>
                  </a:cubicBezTo>
                  <a:cubicBezTo>
                    <a:pt x="196" y="528"/>
                    <a:pt x="196" y="528"/>
                    <a:pt x="196" y="528"/>
                  </a:cubicBezTo>
                  <a:cubicBezTo>
                    <a:pt x="196" y="528"/>
                    <a:pt x="196" y="528"/>
                    <a:pt x="196" y="528"/>
                  </a:cubicBezTo>
                  <a:cubicBezTo>
                    <a:pt x="197" y="529"/>
                    <a:pt x="198" y="530"/>
                    <a:pt x="199" y="530"/>
                  </a:cubicBezTo>
                  <a:cubicBezTo>
                    <a:pt x="199" y="666"/>
                    <a:pt x="199" y="666"/>
                    <a:pt x="199" y="666"/>
                  </a:cubicBezTo>
                  <a:cubicBezTo>
                    <a:pt x="191" y="666"/>
                    <a:pt x="191" y="666"/>
                    <a:pt x="191" y="666"/>
                  </a:cubicBezTo>
                  <a:cubicBezTo>
                    <a:pt x="191" y="500"/>
                    <a:pt x="191" y="500"/>
                    <a:pt x="191" y="500"/>
                  </a:cubicBezTo>
                  <a:cubicBezTo>
                    <a:pt x="192" y="501"/>
                    <a:pt x="194" y="500"/>
                    <a:pt x="195" y="497"/>
                  </a:cubicBezTo>
                  <a:cubicBezTo>
                    <a:pt x="195" y="497"/>
                    <a:pt x="195" y="496"/>
                    <a:pt x="195" y="496"/>
                  </a:cubicBezTo>
                  <a:cubicBezTo>
                    <a:pt x="195" y="496"/>
                    <a:pt x="195" y="496"/>
                    <a:pt x="195" y="496"/>
                  </a:cubicBezTo>
                  <a:cubicBezTo>
                    <a:pt x="195" y="495"/>
                    <a:pt x="195" y="495"/>
                    <a:pt x="195" y="495"/>
                  </a:cubicBezTo>
                  <a:cubicBezTo>
                    <a:pt x="195" y="495"/>
                    <a:pt x="195" y="495"/>
                    <a:pt x="195" y="495"/>
                  </a:cubicBezTo>
                  <a:cubicBezTo>
                    <a:pt x="195" y="494"/>
                    <a:pt x="195" y="494"/>
                    <a:pt x="195" y="494"/>
                  </a:cubicBezTo>
                  <a:cubicBezTo>
                    <a:pt x="195" y="494"/>
                    <a:pt x="195" y="494"/>
                    <a:pt x="195" y="494"/>
                  </a:cubicBezTo>
                  <a:cubicBezTo>
                    <a:pt x="194" y="493"/>
                    <a:pt x="194" y="493"/>
                    <a:pt x="194" y="493"/>
                  </a:cubicBezTo>
                  <a:cubicBezTo>
                    <a:pt x="194" y="493"/>
                    <a:pt x="194" y="493"/>
                    <a:pt x="194" y="493"/>
                  </a:cubicBezTo>
                  <a:cubicBezTo>
                    <a:pt x="194" y="492"/>
                    <a:pt x="194" y="492"/>
                    <a:pt x="194" y="492"/>
                  </a:cubicBezTo>
                  <a:cubicBezTo>
                    <a:pt x="194" y="492"/>
                    <a:pt x="194" y="492"/>
                    <a:pt x="194" y="492"/>
                  </a:cubicBezTo>
                  <a:cubicBezTo>
                    <a:pt x="194" y="491"/>
                    <a:pt x="194" y="491"/>
                    <a:pt x="194" y="491"/>
                  </a:cubicBezTo>
                  <a:cubicBezTo>
                    <a:pt x="194" y="491"/>
                    <a:pt x="194" y="491"/>
                    <a:pt x="194" y="491"/>
                  </a:cubicBezTo>
                  <a:cubicBezTo>
                    <a:pt x="194" y="490"/>
                    <a:pt x="194" y="490"/>
                    <a:pt x="194" y="490"/>
                  </a:cubicBezTo>
                  <a:cubicBezTo>
                    <a:pt x="194" y="490"/>
                    <a:pt x="194" y="490"/>
                    <a:pt x="194" y="490"/>
                  </a:cubicBezTo>
                  <a:cubicBezTo>
                    <a:pt x="194" y="490"/>
                    <a:pt x="194" y="490"/>
                    <a:pt x="194" y="490"/>
                  </a:cubicBezTo>
                  <a:cubicBezTo>
                    <a:pt x="194" y="489"/>
                    <a:pt x="194" y="489"/>
                    <a:pt x="194" y="489"/>
                  </a:cubicBezTo>
                  <a:cubicBezTo>
                    <a:pt x="194" y="489"/>
                    <a:pt x="194" y="489"/>
                    <a:pt x="194" y="489"/>
                  </a:cubicBezTo>
                  <a:cubicBezTo>
                    <a:pt x="194" y="488"/>
                    <a:pt x="194" y="488"/>
                    <a:pt x="194" y="488"/>
                  </a:cubicBezTo>
                  <a:cubicBezTo>
                    <a:pt x="194" y="486"/>
                    <a:pt x="192" y="485"/>
                    <a:pt x="191" y="485"/>
                  </a:cubicBezTo>
                  <a:cubicBezTo>
                    <a:pt x="191" y="464"/>
                    <a:pt x="191" y="464"/>
                    <a:pt x="191" y="464"/>
                  </a:cubicBezTo>
                  <a:close/>
                  <a:moveTo>
                    <a:pt x="199" y="375"/>
                  </a:moveTo>
                  <a:cubicBezTo>
                    <a:pt x="196" y="371"/>
                    <a:pt x="193" y="367"/>
                    <a:pt x="191" y="363"/>
                  </a:cubicBezTo>
                  <a:cubicBezTo>
                    <a:pt x="191" y="324"/>
                    <a:pt x="191" y="324"/>
                    <a:pt x="191" y="324"/>
                  </a:cubicBezTo>
                  <a:cubicBezTo>
                    <a:pt x="193" y="330"/>
                    <a:pt x="196" y="335"/>
                    <a:pt x="199" y="340"/>
                  </a:cubicBezTo>
                  <a:cubicBezTo>
                    <a:pt x="199" y="375"/>
                    <a:pt x="199" y="375"/>
                    <a:pt x="199" y="375"/>
                  </a:cubicBezTo>
                  <a:close/>
                  <a:moveTo>
                    <a:pt x="191" y="47"/>
                  </a:moveTo>
                  <a:cubicBezTo>
                    <a:pt x="193" y="45"/>
                    <a:pt x="196" y="43"/>
                    <a:pt x="199" y="41"/>
                  </a:cubicBezTo>
                  <a:cubicBezTo>
                    <a:pt x="199" y="149"/>
                    <a:pt x="199" y="149"/>
                    <a:pt x="199" y="149"/>
                  </a:cubicBezTo>
                  <a:cubicBezTo>
                    <a:pt x="187" y="182"/>
                    <a:pt x="191" y="221"/>
                    <a:pt x="199" y="253"/>
                  </a:cubicBezTo>
                  <a:cubicBezTo>
                    <a:pt x="199" y="293"/>
                    <a:pt x="199" y="293"/>
                    <a:pt x="199" y="293"/>
                  </a:cubicBezTo>
                  <a:cubicBezTo>
                    <a:pt x="196" y="290"/>
                    <a:pt x="193" y="287"/>
                    <a:pt x="191" y="282"/>
                  </a:cubicBezTo>
                  <a:lnTo>
                    <a:pt x="191" y="47"/>
                  </a:lnTo>
                  <a:close/>
                  <a:moveTo>
                    <a:pt x="23" y="666"/>
                  </a:moveTo>
                  <a:cubicBezTo>
                    <a:pt x="11" y="645"/>
                    <a:pt x="3" y="623"/>
                    <a:pt x="2" y="603"/>
                  </a:cubicBezTo>
                  <a:cubicBezTo>
                    <a:pt x="0" y="509"/>
                    <a:pt x="105" y="501"/>
                    <a:pt x="180" y="469"/>
                  </a:cubicBezTo>
                  <a:cubicBezTo>
                    <a:pt x="184" y="468"/>
                    <a:pt x="187" y="466"/>
                    <a:pt x="191" y="464"/>
                  </a:cubicBezTo>
                  <a:cubicBezTo>
                    <a:pt x="191" y="485"/>
                    <a:pt x="191" y="485"/>
                    <a:pt x="191" y="485"/>
                  </a:cubicBezTo>
                  <a:cubicBezTo>
                    <a:pt x="190" y="485"/>
                    <a:pt x="190" y="485"/>
                    <a:pt x="189" y="485"/>
                  </a:cubicBezTo>
                  <a:cubicBezTo>
                    <a:pt x="188" y="485"/>
                    <a:pt x="186" y="487"/>
                    <a:pt x="186" y="489"/>
                  </a:cubicBezTo>
                  <a:cubicBezTo>
                    <a:pt x="186" y="489"/>
                    <a:pt x="186" y="489"/>
                    <a:pt x="186" y="489"/>
                  </a:cubicBezTo>
                  <a:cubicBezTo>
                    <a:pt x="187" y="490"/>
                    <a:pt x="187" y="490"/>
                    <a:pt x="187" y="490"/>
                  </a:cubicBezTo>
                  <a:cubicBezTo>
                    <a:pt x="187" y="490"/>
                    <a:pt x="187" y="490"/>
                    <a:pt x="187" y="490"/>
                  </a:cubicBezTo>
                  <a:cubicBezTo>
                    <a:pt x="187" y="491"/>
                    <a:pt x="187" y="491"/>
                    <a:pt x="187" y="491"/>
                  </a:cubicBezTo>
                  <a:cubicBezTo>
                    <a:pt x="187" y="491"/>
                    <a:pt x="187" y="491"/>
                    <a:pt x="187" y="491"/>
                  </a:cubicBezTo>
                  <a:cubicBezTo>
                    <a:pt x="187" y="492"/>
                    <a:pt x="187" y="492"/>
                    <a:pt x="187" y="492"/>
                  </a:cubicBezTo>
                  <a:cubicBezTo>
                    <a:pt x="187" y="492"/>
                    <a:pt x="187" y="492"/>
                    <a:pt x="187" y="492"/>
                  </a:cubicBezTo>
                  <a:cubicBezTo>
                    <a:pt x="187" y="493"/>
                    <a:pt x="187" y="493"/>
                    <a:pt x="187" y="493"/>
                  </a:cubicBezTo>
                  <a:cubicBezTo>
                    <a:pt x="187" y="493"/>
                    <a:pt x="187" y="493"/>
                    <a:pt x="187" y="493"/>
                  </a:cubicBezTo>
                  <a:cubicBezTo>
                    <a:pt x="187" y="494"/>
                    <a:pt x="187" y="494"/>
                    <a:pt x="187" y="494"/>
                  </a:cubicBezTo>
                  <a:cubicBezTo>
                    <a:pt x="187" y="494"/>
                    <a:pt x="187" y="494"/>
                    <a:pt x="187" y="494"/>
                  </a:cubicBezTo>
                  <a:cubicBezTo>
                    <a:pt x="187" y="495"/>
                    <a:pt x="187" y="495"/>
                    <a:pt x="187" y="495"/>
                  </a:cubicBezTo>
                  <a:cubicBezTo>
                    <a:pt x="187" y="495"/>
                    <a:pt x="187" y="495"/>
                    <a:pt x="187" y="495"/>
                  </a:cubicBezTo>
                  <a:cubicBezTo>
                    <a:pt x="187" y="496"/>
                    <a:pt x="187" y="496"/>
                    <a:pt x="187" y="496"/>
                  </a:cubicBezTo>
                  <a:cubicBezTo>
                    <a:pt x="187" y="496"/>
                    <a:pt x="187" y="496"/>
                    <a:pt x="187" y="496"/>
                  </a:cubicBezTo>
                  <a:cubicBezTo>
                    <a:pt x="188" y="497"/>
                    <a:pt x="188" y="497"/>
                    <a:pt x="188" y="497"/>
                  </a:cubicBezTo>
                  <a:cubicBezTo>
                    <a:pt x="188" y="497"/>
                    <a:pt x="188" y="497"/>
                    <a:pt x="188" y="497"/>
                  </a:cubicBezTo>
                  <a:cubicBezTo>
                    <a:pt x="188" y="499"/>
                    <a:pt x="189" y="500"/>
                    <a:pt x="191" y="500"/>
                  </a:cubicBezTo>
                  <a:cubicBezTo>
                    <a:pt x="191" y="666"/>
                    <a:pt x="191" y="666"/>
                    <a:pt x="191" y="666"/>
                  </a:cubicBezTo>
                  <a:cubicBezTo>
                    <a:pt x="23" y="666"/>
                    <a:pt x="23" y="666"/>
                    <a:pt x="23" y="666"/>
                  </a:cubicBezTo>
                  <a:close/>
                  <a:moveTo>
                    <a:pt x="191" y="363"/>
                  </a:moveTo>
                  <a:cubicBezTo>
                    <a:pt x="185" y="354"/>
                    <a:pt x="180" y="344"/>
                    <a:pt x="175" y="334"/>
                  </a:cubicBezTo>
                  <a:cubicBezTo>
                    <a:pt x="165" y="331"/>
                    <a:pt x="157" y="324"/>
                    <a:pt x="150" y="315"/>
                  </a:cubicBezTo>
                  <a:cubicBezTo>
                    <a:pt x="142" y="304"/>
                    <a:pt x="136" y="290"/>
                    <a:pt x="133" y="274"/>
                  </a:cubicBezTo>
                  <a:cubicBezTo>
                    <a:pt x="130" y="259"/>
                    <a:pt x="129" y="243"/>
                    <a:pt x="132" y="228"/>
                  </a:cubicBezTo>
                  <a:cubicBezTo>
                    <a:pt x="134" y="213"/>
                    <a:pt x="139" y="200"/>
                    <a:pt x="147" y="189"/>
                  </a:cubicBezTo>
                  <a:cubicBezTo>
                    <a:pt x="140" y="157"/>
                    <a:pt x="146" y="84"/>
                    <a:pt x="191" y="47"/>
                  </a:cubicBezTo>
                  <a:cubicBezTo>
                    <a:pt x="191" y="282"/>
                    <a:pt x="191" y="282"/>
                    <a:pt x="191" y="282"/>
                  </a:cubicBezTo>
                  <a:cubicBezTo>
                    <a:pt x="189" y="279"/>
                    <a:pt x="189" y="275"/>
                    <a:pt x="189" y="271"/>
                  </a:cubicBezTo>
                  <a:cubicBezTo>
                    <a:pt x="188" y="210"/>
                    <a:pt x="149" y="175"/>
                    <a:pt x="149" y="247"/>
                  </a:cubicBezTo>
                  <a:cubicBezTo>
                    <a:pt x="149" y="280"/>
                    <a:pt x="163" y="315"/>
                    <a:pt x="188" y="319"/>
                  </a:cubicBezTo>
                  <a:cubicBezTo>
                    <a:pt x="189" y="321"/>
                    <a:pt x="190" y="322"/>
                    <a:pt x="191" y="324"/>
                  </a:cubicBezTo>
                  <a:lnTo>
                    <a:pt x="191" y="3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7">
              <a:extLst>
                <a:ext uri="{FF2B5EF4-FFF2-40B4-BE49-F238E27FC236}">
                  <a16:creationId xmlns:a16="http://schemas.microsoft.com/office/drawing/2014/main" id="{AD366E7B-1682-EA46-A7AD-2F5ECFE68F27}"/>
                </a:ext>
              </a:extLst>
            </p:cNvPr>
            <p:cNvSpPr>
              <a:spLocks noEditPoints="1"/>
            </p:cNvSpPr>
            <p:nvPr/>
          </p:nvSpPr>
          <p:spPr bwMode="auto">
            <a:xfrm>
              <a:off x="6244" y="3604"/>
              <a:ext cx="272" cy="93"/>
            </a:xfrm>
            <a:custGeom>
              <a:avLst/>
              <a:gdLst>
                <a:gd name="T0" fmla="*/ 201 w 257"/>
                <a:gd name="T1" fmla="*/ 0 h 88"/>
                <a:gd name="T2" fmla="*/ 251 w 257"/>
                <a:gd name="T3" fmla="*/ 7 h 88"/>
                <a:gd name="T4" fmla="*/ 257 w 257"/>
                <a:gd name="T5" fmla="*/ 16 h 88"/>
                <a:gd name="T6" fmla="*/ 254 w 257"/>
                <a:gd name="T7" fmla="*/ 40 h 88"/>
                <a:gd name="T8" fmla="*/ 253 w 257"/>
                <a:gd name="T9" fmla="*/ 40 h 88"/>
                <a:gd name="T10" fmla="*/ 245 w 257"/>
                <a:gd name="T11" fmla="*/ 51 h 88"/>
                <a:gd name="T12" fmla="*/ 194 w 257"/>
                <a:gd name="T13" fmla="*/ 88 h 88"/>
                <a:gd name="T14" fmla="*/ 194 w 257"/>
                <a:gd name="T15" fmla="*/ 71 h 88"/>
                <a:gd name="T16" fmla="*/ 227 w 257"/>
                <a:gd name="T17" fmla="*/ 52 h 88"/>
                <a:gd name="T18" fmla="*/ 227 w 257"/>
                <a:gd name="T19" fmla="*/ 25 h 88"/>
                <a:gd name="T20" fmla="*/ 194 w 257"/>
                <a:gd name="T21" fmla="*/ 17 h 88"/>
                <a:gd name="T22" fmla="*/ 64 w 257"/>
                <a:gd name="T23" fmla="*/ 0 h 88"/>
                <a:gd name="T24" fmla="*/ 112 w 257"/>
                <a:gd name="T25" fmla="*/ 8 h 88"/>
                <a:gd name="T26" fmla="*/ 146 w 257"/>
                <a:gd name="T27" fmla="*/ 8 h 88"/>
                <a:gd name="T28" fmla="*/ 194 w 257"/>
                <a:gd name="T29" fmla="*/ 0 h 88"/>
                <a:gd name="T30" fmla="*/ 190 w 257"/>
                <a:gd name="T31" fmla="*/ 17 h 88"/>
                <a:gd name="T32" fmla="*/ 158 w 257"/>
                <a:gd name="T33" fmla="*/ 34 h 88"/>
                <a:gd name="T34" fmla="*/ 165 w 257"/>
                <a:gd name="T35" fmla="*/ 58 h 88"/>
                <a:gd name="T36" fmla="*/ 194 w 257"/>
                <a:gd name="T37" fmla="*/ 71 h 88"/>
                <a:gd name="T38" fmla="*/ 193 w 257"/>
                <a:gd name="T39" fmla="*/ 88 h 88"/>
                <a:gd name="T40" fmla="*/ 142 w 257"/>
                <a:gd name="T41" fmla="*/ 56 h 88"/>
                <a:gd name="T42" fmla="*/ 129 w 257"/>
                <a:gd name="T43" fmla="*/ 38 h 88"/>
                <a:gd name="T44" fmla="*/ 116 w 257"/>
                <a:gd name="T45" fmla="*/ 56 h 88"/>
                <a:gd name="T46" fmla="*/ 64 w 257"/>
                <a:gd name="T47" fmla="*/ 88 h 88"/>
                <a:gd name="T48" fmla="*/ 64 w 257"/>
                <a:gd name="T49" fmla="*/ 71 h 88"/>
                <a:gd name="T50" fmla="*/ 93 w 257"/>
                <a:gd name="T51" fmla="*/ 58 h 88"/>
                <a:gd name="T52" fmla="*/ 100 w 257"/>
                <a:gd name="T53" fmla="*/ 34 h 88"/>
                <a:gd name="T54" fmla="*/ 68 w 257"/>
                <a:gd name="T55" fmla="*/ 17 h 88"/>
                <a:gd name="T56" fmla="*/ 64 w 257"/>
                <a:gd name="T57" fmla="*/ 0 h 88"/>
                <a:gd name="T58" fmla="*/ 64 w 257"/>
                <a:gd name="T59" fmla="*/ 0 h 88"/>
                <a:gd name="T60" fmla="*/ 43 w 257"/>
                <a:gd name="T61" fmla="*/ 18 h 88"/>
                <a:gd name="T62" fmla="*/ 27 w 257"/>
                <a:gd name="T63" fmla="*/ 37 h 88"/>
                <a:gd name="T64" fmla="*/ 42 w 257"/>
                <a:gd name="T65" fmla="*/ 65 h 88"/>
                <a:gd name="T66" fmla="*/ 64 w 257"/>
                <a:gd name="T67" fmla="*/ 71 h 88"/>
                <a:gd name="T68" fmla="*/ 26 w 257"/>
                <a:gd name="T69" fmla="*/ 75 h 88"/>
                <a:gd name="T70" fmla="*/ 5 w 257"/>
                <a:gd name="T71" fmla="*/ 40 h 88"/>
                <a:gd name="T72" fmla="*/ 4 w 257"/>
                <a:gd name="T73" fmla="*/ 40 h 88"/>
                <a:gd name="T74" fmla="*/ 1 w 257"/>
                <a:gd name="T75" fmla="*/ 24 h 88"/>
                <a:gd name="T76" fmla="*/ 2 w 257"/>
                <a:gd name="T77" fmla="*/ 10 h 88"/>
                <a:gd name="T78" fmla="*/ 21 w 257"/>
                <a:gd name="T79" fmla="*/ 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88">
                  <a:moveTo>
                    <a:pt x="194" y="0"/>
                  </a:moveTo>
                  <a:cubicBezTo>
                    <a:pt x="197" y="0"/>
                    <a:pt x="199" y="0"/>
                    <a:pt x="201" y="0"/>
                  </a:cubicBezTo>
                  <a:cubicBezTo>
                    <a:pt x="212" y="0"/>
                    <a:pt x="227" y="3"/>
                    <a:pt x="237" y="5"/>
                  </a:cubicBezTo>
                  <a:cubicBezTo>
                    <a:pt x="244" y="6"/>
                    <a:pt x="250" y="8"/>
                    <a:pt x="251" y="7"/>
                  </a:cubicBezTo>
                  <a:cubicBezTo>
                    <a:pt x="253" y="7"/>
                    <a:pt x="254" y="8"/>
                    <a:pt x="255" y="10"/>
                  </a:cubicBezTo>
                  <a:cubicBezTo>
                    <a:pt x="256" y="12"/>
                    <a:pt x="257" y="14"/>
                    <a:pt x="257" y="16"/>
                  </a:cubicBezTo>
                  <a:cubicBezTo>
                    <a:pt x="257" y="19"/>
                    <a:pt x="257" y="21"/>
                    <a:pt x="257" y="24"/>
                  </a:cubicBezTo>
                  <a:cubicBezTo>
                    <a:pt x="257" y="31"/>
                    <a:pt x="256" y="39"/>
                    <a:pt x="254" y="40"/>
                  </a:cubicBezTo>
                  <a:cubicBezTo>
                    <a:pt x="254" y="40"/>
                    <a:pt x="254" y="40"/>
                    <a:pt x="254" y="40"/>
                  </a:cubicBezTo>
                  <a:cubicBezTo>
                    <a:pt x="254" y="40"/>
                    <a:pt x="253" y="40"/>
                    <a:pt x="253" y="40"/>
                  </a:cubicBezTo>
                  <a:cubicBezTo>
                    <a:pt x="253" y="40"/>
                    <a:pt x="253" y="40"/>
                    <a:pt x="253" y="40"/>
                  </a:cubicBezTo>
                  <a:cubicBezTo>
                    <a:pt x="251" y="40"/>
                    <a:pt x="248" y="41"/>
                    <a:pt x="245" y="51"/>
                  </a:cubicBezTo>
                  <a:cubicBezTo>
                    <a:pt x="242" y="59"/>
                    <a:pt x="239" y="68"/>
                    <a:pt x="231" y="75"/>
                  </a:cubicBezTo>
                  <a:cubicBezTo>
                    <a:pt x="224" y="83"/>
                    <a:pt x="213" y="88"/>
                    <a:pt x="194" y="88"/>
                  </a:cubicBezTo>
                  <a:cubicBezTo>
                    <a:pt x="194" y="71"/>
                    <a:pt x="194" y="71"/>
                    <a:pt x="194" y="71"/>
                  </a:cubicBezTo>
                  <a:cubicBezTo>
                    <a:pt x="194" y="71"/>
                    <a:pt x="194" y="71"/>
                    <a:pt x="194" y="71"/>
                  </a:cubicBezTo>
                  <a:cubicBezTo>
                    <a:pt x="203" y="71"/>
                    <a:pt x="210" y="69"/>
                    <a:pt x="216" y="65"/>
                  </a:cubicBezTo>
                  <a:cubicBezTo>
                    <a:pt x="221" y="62"/>
                    <a:pt x="225" y="57"/>
                    <a:pt x="227" y="52"/>
                  </a:cubicBezTo>
                  <a:cubicBezTo>
                    <a:pt x="229" y="47"/>
                    <a:pt x="231" y="42"/>
                    <a:pt x="230" y="37"/>
                  </a:cubicBezTo>
                  <a:cubicBezTo>
                    <a:pt x="230" y="33"/>
                    <a:pt x="229" y="28"/>
                    <a:pt x="227" y="25"/>
                  </a:cubicBezTo>
                  <a:cubicBezTo>
                    <a:pt x="226" y="22"/>
                    <a:pt x="221" y="20"/>
                    <a:pt x="215" y="18"/>
                  </a:cubicBezTo>
                  <a:cubicBezTo>
                    <a:pt x="209" y="17"/>
                    <a:pt x="202" y="17"/>
                    <a:pt x="194" y="17"/>
                  </a:cubicBezTo>
                  <a:lnTo>
                    <a:pt x="194" y="0"/>
                  </a:lnTo>
                  <a:close/>
                  <a:moveTo>
                    <a:pt x="64" y="0"/>
                  </a:moveTo>
                  <a:cubicBezTo>
                    <a:pt x="71" y="0"/>
                    <a:pt x="80" y="1"/>
                    <a:pt x="89" y="3"/>
                  </a:cubicBezTo>
                  <a:cubicBezTo>
                    <a:pt x="98" y="4"/>
                    <a:pt x="107" y="6"/>
                    <a:pt x="112" y="8"/>
                  </a:cubicBezTo>
                  <a:cubicBezTo>
                    <a:pt x="117" y="11"/>
                    <a:pt x="123" y="12"/>
                    <a:pt x="129" y="12"/>
                  </a:cubicBezTo>
                  <a:cubicBezTo>
                    <a:pt x="135" y="12"/>
                    <a:pt x="141" y="11"/>
                    <a:pt x="146" y="8"/>
                  </a:cubicBezTo>
                  <a:cubicBezTo>
                    <a:pt x="151" y="6"/>
                    <a:pt x="160" y="4"/>
                    <a:pt x="169" y="3"/>
                  </a:cubicBezTo>
                  <a:cubicBezTo>
                    <a:pt x="178" y="1"/>
                    <a:pt x="187" y="0"/>
                    <a:pt x="194" y="0"/>
                  </a:cubicBezTo>
                  <a:cubicBezTo>
                    <a:pt x="194" y="17"/>
                    <a:pt x="194" y="17"/>
                    <a:pt x="194" y="17"/>
                  </a:cubicBezTo>
                  <a:cubicBezTo>
                    <a:pt x="193" y="17"/>
                    <a:pt x="191" y="17"/>
                    <a:pt x="190" y="17"/>
                  </a:cubicBezTo>
                  <a:cubicBezTo>
                    <a:pt x="181" y="19"/>
                    <a:pt x="173" y="20"/>
                    <a:pt x="167" y="23"/>
                  </a:cubicBezTo>
                  <a:cubicBezTo>
                    <a:pt x="162" y="26"/>
                    <a:pt x="158" y="29"/>
                    <a:pt x="158" y="34"/>
                  </a:cubicBezTo>
                  <a:cubicBezTo>
                    <a:pt x="158" y="35"/>
                    <a:pt x="158" y="36"/>
                    <a:pt x="158" y="37"/>
                  </a:cubicBezTo>
                  <a:cubicBezTo>
                    <a:pt x="158" y="43"/>
                    <a:pt x="160" y="51"/>
                    <a:pt x="165" y="58"/>
                  </a:cubicBezTo>
                  <a:cubicBezTo>
                    <a:pt x="169" y="65"/>
                    <a:pt x="177" y="70"/>
                    <a:pt x="189" y="71"/>
                  </a:cubicBezTo>
                  <a:cubicBezTo>
                    <a:pt x="190" y="71"/>
                    <a:pt x="192" y="71"/>
                    <a:pt x="194" y="71"/>
                  </a:cubicBezTo>
                  <a:cubicBezTo>
                    <a:pt x="194" y="88"/>
                    <a:pt x="194" y="88"/>
                    <a:pt x="194" y="88"/>
                  </a:cubicBezTo>
                  <a:cubicBezTo>
                    <a:pt x="193" y="88"/>
                    <a:pt x="193" y="88"/>
                    <a:pt x="193" y="88"/>
                  </a:cubicBezTo>
                  <a:cubicBezTo>
                    <a:pt x="160" y="88"/>
                    <a:pt x="149" y="69"/>
                    <a:pt x="144" y="59"/>
                  </a:cubicBezTo>
                  <a:cubicBezTo>
                    <a:pt x="143" y="58"/>
                    <a:pt x="142" y="57"/>
                    <a:pt x="142" y="56"/>
                  </a:cubicBezTo>
                  <a:cubicBezTo>
                    <a:pt x="140" y="53"/>
                    <a:pt x="139" y="50"/>
                    <a:pt x="138" y="48"/>
                  </a:cubicBezTo>
                  <a:cubicBezTo>
                    <a:pt x="136" y="43"/>
                    <a:pt x="134" y="38"/>
                    <a:pt x="129" y="38"/>
                  </a:cubicBezTo>
                  <a:cubicBezTo>
                    <a:pt x="124" y="38"/>
                    <a:pt x="122" y="43"/>
                    <a:pt x="120" y="48"/>
                  </a:cubicBezTo>
                  <a:cubicBezTo>
                    <a:pt x="119" y="50"/>
                    <a:pt x="118" y="53"/>
                    <a:pt x="116" y="56"/>
                  </a:cubicBezTo>
                  <a:cubicBezTo>
                    <a:pt x="116" y="57"/>
                    <a:pt x="115" y="58"/>
                    <a:pt x="114" y="59"/>
                  </a:cubicBezTo>
                  <a:cubicBezTo>
                    <a:pt x="108" y="69"/>
                    <a:pt x="98" y="88"/>
                    <a:pt x="64" y="88"/>
                  </a:cubicBezTo>
                  <a:cubicBezTo>
                    <a:pt x="64" y="88"/>
                    <a:pt x="64" y="88"/>
                    <a:pt x="64" y="88"/>
                  </a:cubicBezTo>
                  <a:cubicBezTo>
                    <a:pt x="64" y="71"/>
                    <a:pt x="64" y="71"/>
                    <a:pt x="64" y="71"/>
                  </a:cubicBezTo>
                  <a:cubicBezTo>
                    <a:pt x="66" y="71"/>
                    <a:pt x="68" y="71"/>
                    <a:pt x="69" y="71"/>
                  </a:cubicBezTo>
                  <a:cubicBezTo>
                    <a:pt x="81" y="70"/>
                    <a:pt x="89" y="65"/>
                    <a:pt x="93" y="58"/>
                  </a:cubicBezTo>
                  <a:cubicBezTo>
                    <a:pt x="98" y="51"/>
                    <a:pt x="100" y="43"/>
                    <a:pt x="100" y="37"/>
                  </a:cubicBezTo>
                  <a:cubicBezTo>
                    <a:pt x="100" y="36"/>
                    <a:pt x="100" y="35"/>
                    <a:pt x="100" y="34"/>
                  </a:cubicBezTo>
                  <a:cubicBezTo>
                    <a:pt x="100" y="29"/>
                    <a:pt x="96" y="26"/>
                    <a:pt x="91" y="23"/>
                  </a:cubicBezTo>
                  <a:cubicBezTo>
                    <a:pt x="85" y="20"/>
                    <a:pt x="77" y="19"/>
                    <a:pt x="68" y="17"/>
                  </a:cubicBezTo>
                  <a:cubicBezTo>
                    <a:pt x="67" y="17"/>
                    <a:pt x="65" y="17"/>
                    <a:pt x="64" y="17"/>
                  </a:cubicBezTo>
                  <a:lnTo>
                    <a:pt x="64" y="0"/>
                  </a:lnTo>
                  <a:close/>
                  <a:moveTo>
                    <a:pt x="57" y="0"/>
                  </a:moveTo>
                  <a:cubicBezTo>
                    <a:pt x="59" y="0"/>
                    <a:pt x="61" y="0"/>
                    <a:pt x="64" y="0"/>
                  </a:cubicBezTo>
                  <a:cubicBezTo>
                    <a:pt x="64" y="17"/>
                    <a:pt x="64" y="17"/>
                    <a:pt x="64" y="17"/>
                  </a:cubicBezTo>
                  <a:cubicBezTo>
                    <a:pt x="56" y="17"/>
                    <a:pt x="49" y="17"/>
                    <a:pt x="43" y="18"/>
                  </a:cubicBezTo>
                  <a:cubicBezTo>
                    <a:pt x="37" y="20"/>
                    <a:pt x="32" y="22"/>
                    <a:pt x="31" y="25"/>
                  </a:cubicBezTo>
                  <a:cubicBezTo>
                    <a:pt x="29" y="28"/>
                    <a:pt x="28" y="33"/>
                    <a:pt x="27" y="37"/>
                  </a:cubicBezTo>
                  <a:cubicBezTo>
                    <a:pt x="27" y="42"/>
                    <a:pt x="28" y="47"/>
                    <a:pt x="31" y="52"/>
                  </a:cubicBezTo>
                  <a:cubicBezTo>
                    <a:pt x="33" y="57"/>
                    <a:pt x="37" y="62"/>
                    <a:pt x="42" y="65"/>
                  </a:cubicBezTo>
                  <a:cubicBezTo>
                    <a:pt x="48" y="69"/>
                    <a:pt x="55" y="71"/>
                    <a:pt x="64" y="71"/>
                  </a:cubicBezTo>
                  <a:cubicBezTo>
                    <a:pt x="64" y="71"/>
                    <a:pt x="64" y="71"/>
                    <a:pt x="64" y="71"/>
                  </a:cubicBezTo>
                  <a:cubicBezTo>
                    <a:pt x="64" y="88"/>
                    <a:pt x="64" y="88"/>
                    <a:pt x="64" y="88"/>
                  </a:cubicBezTo>
                  <a:cubicBezTo>
                    <a:pt x="45" y="88"/>
                    <a:pt x="34" y="83"/>
                    <a:pt x="26" y="75"/>
                  </a:cubicBezTo>
                  <a:cubicBezTo>
                    <a:pt x="19" y="68"/>
                    <a:pt x="16" y="59"/>
                    <a:pt x="13" y="51"/>
                  </a:cubicBezTo>
                  <a:cubicBezTo>
                    <a:pt x="10" y="41"/>
                    <a:pt x="7" y="40"/>
                    <a:pt x="5" y="40"/>
                  </a:cubicBezTo>
                  <a:cubicBezTo>
                    <a:pt x="5" y="40"/>
                    <a:pt x="5" y="40"/>
                    <a:pt x="5" y="40"/>
                  </a:cubicBezTo>
                  <a:cubicBezTo>
                    <a:pt x="5" y="40"/>
                    <a:pt x="4" y="40"/>
                    <a:pt x="4" y="40"/>
                  </a:cubicBezTo>
                  <a:cubicBezTo>
                    <a:pt x="4" y="40"/>
                    <a:pt x="4" y="40"/>
                    <a:pt x="4" y="40"/>
                  </a:cubicBezTo>
                  <a:cubicBezTo>
                    <a:pt x="2" y="39"/>
                    <a:pt x="0" y="31"/>
                    <a:pt x="1" y="24"/>
                  </a:cubicBezTo>
                  <a:cubicBezTo>
                    <a:pt x="1" y="21"/>
                    <a:pt x="1" y="19"/>
                    <a:pt x="1" y="16"/>
                  </a:cubicBezTo>
                  <a:cubicBezTo>
                    <a:pt x="1" y="14"/>
                    <a:pt x="2" y="12"/>
                    <a:pt x="2" y="10"/>
                  </a:cubicBezTo>
                  <a:cubicBezTo>
                    <a:pt x="3" y="8"/>
                    <a:pt x="5" y="7"/>
                    <a:pt x="7" y="7"/>
                  </a:cubicBezTo>
                  <a:cubicBezTo>
                    <a:pt x="8" y="8"/>
                    <a:pt x="14" y="6"/>
                    <a:pt x="21" y="5"/>
                  </a:cubicBezTo>
                  <a:cubicBezTo>
                    <a:pt x="31" y="3"/>
                    <a:pt x="46"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8">
              <a:extLst>
                <a:ext uri="{FF2B5EF4-FFF2-40B4-BE49-F238E27FC236}">
                  <a16:creationId xmlns:a16="http://schemas.microsoft.com/office/drawing/2014/main" id="{B931D52F-CBE2-DF42-938B-70BFFFA058C7}"/>
                </a:ext>
              </a:extLst>
            </p:cNvPr>
            <p:cNvSpPr>
              <a:spLocks/>
            </p:cNvSpPr>
            <p:nvPr/>
          </p:nvSpPr>
          <p:spPr bwMode="auto">
            <a:xfrm>
              <a:off x="1088" y="3337"/>
              <a:ext cx="694" cy="771"/>
            </a:xfrm>
            <a:custGeom>
              <a:avLst/>
              <a:gdLst>
                <a:gd name="T0" fmla="*/ 288 w 654"/>
                <a:gd name="T1" fmla="*/ 22 h 726"/>
                <a:gd name="T2" fmla="*/ 304 w 654"/>
                <a:gd name="T3" fmla="*/ 25 h 726"/>
                <a:gd name="T4" fmla="*/ 342 w 654"/>
                <a:gd name="T5" fmla="*/ 0 h 726"/>
                <a:gd name="T6" fmla="*/ 384 w 654"/>
                <a:gd name="T7" fmla="*/ 39 h 726"/>
                <a:gd name="T8" fmla="*/ 409 w 654"/>
                <a:gd name="T9" fmla="*/ 30 h 726"/>
                <a:gd name="T10" fmla="*/ 451 w 654"/>
                <a:gd name="T11" fmla="*/ 74 h 726"/>
                <a:gd name="T12" fmla="*/ 471 w 654"/>
                <a:gd name="T13" fmla="*/ 69 h 726"/>
                <a:gd name="T14" fmla="*/ 513 w 654"/>
                <a:gd name="T15" fmla="*/ 114 h 726"/>
                <a:gd name="T16" fmla="*/ 509 w 654"/>
                <a:gd name="T17" fmla="*/ 133 h 726"/>
                <a:gd name="T18" fmla="*/ 517 w 654"/>
                <a:gd name="T19" fmla="*/ 132 h 726"/>
                <a:gd name="T20" fmla="*/ 559 w 654"/>
                <a:gd name="T21" fmla="*/ 177 h 726"/>
                <a:gd name="T22" fmla="*/ 551 w 654"/>
                <a:gd name="T23" fmla="*/ 203 h 726"/>
                <a:gd name="T24" fmla="*/ 561 w 654"/>
                <a:gd name="T25" fmla="*/ 232 h 726"/>
                <a:gd name="T26" fmla="*/ 547 w 654"/>
                <a:gd name="T27" fmla="*/ 266 h 726"/>
                <a:gd name="T28" fmla="*/ 559 w 654"/>
                <a:gd name="T29" fmla="*/ 297 h 726"/>
                <a:gd name="T30" fmla="*/ 533 w 654"/>
                <a:gd name="T31" fmla="*/ 339 h 726"/>
                <a:gd name="T32" fmla="*/ 544 w 654"/>
                <a:gd name="T33" fmla="*/ 369 h 726"/>
                <a:gd name="T34" fmla="*/ 513 w 654"/>
                <a:gd name="T35" fmla="*/ 412 h 726"/>
                <a:gd name="T36" fmla="*/ 515 w 654"/>
                <a:gd name="T37" fmla="*/ 424 h 726"/>
                <a:gd name="T38" fmla="*/ 473 w 654"/>
                <a:gd name="T39" fmla="*/ 469 h 726"/>
                <a:gd name="T40" fmla="*/ 467 w 654"/>
                <a:gd name="T41" fmla="*/ 468 h 726"/>
                <a:gd name="T42" fmla="*/ 436 w 654"/>
                <a:gd name="T43" fmla="*/ 500 h 726"/>
                <a:gd name="T44" fmla="*/ 468 w 654"/>
                <a:gd name="T45" fmla="*/ 523 h 726"/>
                <a:gd name="T46" fmla="*/ 652 w 654"/>
                <a:gd name="T47" fmla="*/ 661 h 726"/>
                <a:gd name="T48" fmla="*/ 630 w 654"/>
                <a:gd name="T49" fmla="*/ 726 h 726"/>
                <a:gd name="T50" fmla="*/ 24 w 654"/>
                <a:gd name="T51" fmla="*/ 726 h 726"/>
                <a:gd name="T52" fmla="*/ 2 w 654"/>
                <a:gd name="T53" fmla="*/ 661 h 726"/>
                <a:gd name="T54" fmla="*/ 186 w 654"/>
                <a:gd name="T55" fmla="*/ 523 h 726"/>
                <a:gd name="T56" fmla="*/ 215 w 654"/>
                <a:gd name="T57" fmla="*/ 504 h 726"/>
                <a:gd name="T58" fmla="*/ 206 w 654"/>
                <a:gd name="T59" fmla="*/ 479 h 726"/>
                <a:gd name="T60" fmla="*/ 205 w 654"/>
                <a:gd name="T61" fmla="*/ 479 h 726"/>
                <a:gd name="T62" fmla="*/ 163 w 654"/>
                <a:gd name="T63" fmla="*/ 434 h 726"/>
                <a:gd name="T64" fmla="*/ 164 w 654"/>
                <a:gd name="T65" fmla="*/ 423 h 726"/>
                <a:gd name="T66" fmla="*/ 128 w 654"/>
                <a:gd name="T67" fmla="*/ 379 h 726"/>
                <a:gd name="T68" fmla="*/ 130 w 654"/>
                <a:gd name="T69" fmla="*/ 365 h 726"/>
                <a:gd name="T70" fmla="*/ 99 w 654"/>
                <a:gd name="T71" fmla="*/ 322 h 726"/>
                <a:gd name="T72" fmla="*/ 102 w 654"/>
                <a:gd name="T73" fmla="*/ 306 h 726"/>
                <a:gd name="T74" fmla="*/ 86 w 654"/>
                <a:gd name="T75" fmla="*/ 271 h 726"/>
                <a:gd name="T76" fmla="*/ 100 w 654"/>
                <a:gd name="T77" fmla="*/ 237 h 726"/>
                <a:gd name="T78" fmla="*/ 90 w 654"/>
                <a:gd name="T79" fmla="*/ 208 h 726"/>
                <a:gd name="T80" fmla="*/ 113 w 654"/>
                <a:gd name="T81" fmla="*/ 167 h 726"/>
                <a:gd name="T82" fmla="*/ 111 w 654"/>
                <a:gd name="T83" fmla="*/ 153 h 726"/>
                <a:gd name="T84" fmla="*/ 153 w 654"/>
                <a:gd name="T85" fmla="*/ 108 h 726"/>
                <a:gd name="T86" fmla="*/ 157 w 654"/>
                <a:gd name="T87" fmla="*/ 108 h 726"/>
                <a:gd name="T88" fmla="*/ 190 w 654"/>
                <a:gd name="T89" fmla="*/ 78 h 726"/>
                <a:gd name="T90" fmla="*/ 190 w 654"/>
                <a:gd name="T91" fmla="*/ 75 h 726"/>
                <a:gd name="T92" fmla="*/ 232 w 654"/>
                <a:gd name="T93" fmla="*/ 30 h 726"/>
                <a:gd name="T94" fmla="*/ 256 w 654"/>
                <a:gd name="T95" fmla="*/ 38 h 726"/>
                <a:gd name="T96" fmla="*/ 288 w 654"/>
                <a:gd name="T97" fmla="*/ 22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4" h="726">
                  <a:moveTo>
                    <a:pt x="288" y="22"/>
                  </a:moveTo>
                  <a:cubicBezTo>
                    <a:pt x="293" y="22"/>
                    <a:pt x="299" y="23"/>
                    <a:pt x="304" y="25"/>
                  </a:cubicBezTo>
                  <a:cubicBezTo>
                    <a:pt x="310" y="10"/>
                    <a:pt x="325" y="0"/>
                    <a:pt x="342" y="0"/>
                  </a:cubicBezTo>
                  <a:cubicBezTo>
                    <a:pt x="363" y="0"/>
                    <a:pt x="381" y="17"/>
                    <a:pt x="384" y="39"/>
                  </a:cubicBezTo>
                  <a:cubicBezTo>
                    <a:pt x="391" y="33"/>
                    <a:pt x="400" y="30"/>
                    <a:pt x="409" y="30"/>
                  </a:cubicBezTo>
                  <a:cubicBezTo>
                    <a:pt x="432" y="30"/>
                    <a:pt x="451" y="50"/>
                    <a:pt x="451" y="74"/>
                  </a:cubicBezTo>
                  <a:cubicBezTo>
                    <a:pt x="457" y="71"/>
                    <a:pt x="464" y="69"/>
                    <a:pt x="471" y="69"/>
                  </a:cubicBezTo>
                  <a:cubicBezTo>
                    <a:pt x="494" y="69"/>
                    <a:pt x="513" y="89"/>
                    <a:pt x="513" y="114"/>
                  </a:cubicBezTo>
                  <a:cubicBezTo>
                    <a:pt x="513" y="121"/>
                    <a:pt x="512" y="127"/>
                    <a:pt x="509" y="133"/>
                  </a:cubicBezTo>
                  <a:cubicBezTo>
                    <a:pt x="512" y="132"/>
                    <a:pt x="514" y="132"/>
                    <a:pt x="517" y="132"/>
                  </a:cubicBezTo>
                  <a:cubicBezTo>
                    <a:pt x="540" y="132"/>
                    <a:pt x="559" y="152"/>
                    <a:pt x="559" y="177"/>
                  </a:cubicBezTo>
                  <a:cubicBezTo>
                    <a:pt x="559" y="187"/>
                    <a:pt x="556" y="196"/>
                    <a:pt x="551" y="203"/>
                  </a:cubicBezTo>
                  <a:cubicBezTo>
                    <a:pt x="557" y="211"/>
                    <a:pt x="561" y="221"/>
                    <a:pt x="561" y="232"/>
                  </a:cubicBezTo>
                  <a:cubicBezTo>
                    <a:pt x="561" y="246"/>
                    <a:pt x="556" y="258"/>
                    <a:pt x="547" y="266"/>
                  </a:cubicBezTo>
                  <a:cubicBezTo>
                    <a:pt x="555" y="274"/>
                    <a:pt x="559" y="285"/>
                    <a:pt x="559" y="297"/>
                  </a:cubicBezTo>
                  <a:cubicBezTo>
                    <a:pt x="559" y="316"/>
                    <a:pt x="548" y="332"/>
                    <a:pt x="533" y="339"/>
                  </a:cubicBezTo>
                  <a:cubicBezTo>
                    <a:pt x="540" y="347"/>
                    <a:pt x="544" y="357"/>
                    <a:pt x="544" y="369"/>
                  </a:cubicBezTo>
                  <a:cubicBezTo>
                    <a:pt x="544" y="389"/>
                    <a:pt x="531" y="406"/>
                    <a:pt x="513" y="412"/>
                  </a:cubicBezTo>
                  <a:cubicBezTo>
                    <a:pt x="514" y="416"/>
                    <a:pt x="515" y="420"/>
                    <a:pt x="515" y="424"/>
                  </a:cubicBezTo>
                  <a:cubicBezTo>
                    <a:pt x="515" y="449"/>
                    <a:pt x="496" y="469"/>
                    <a:pt x="473" y="469"/>
                  </a:cubicBezTo>
                  <a:cubicBezTo>
                    <a:pt x="471" y="469"/>
                    <a:pt x="469" y="469"/>
                    <a:pt x="467" y="468"/>
                  </a:cubicBezTo>
                  <a:cubicBezTo>
                    <a:pt x="463" y="484"/>
                    <a:pt x="451" y="497"/>
                    <a:pt x="436" y="500"/>
                  </a:cubicBezTo>
                  <a:cubicBezTo>
                    <a:pt x="443" y="509"/>
                    <a:pt x="454" y="517"/>
                    <a:pt x="468" y="523"/>
                  </a:cubicBezTo>
                  <a:cubicBezTo>
                    <a:pt x="545" y="555"/>
                    <a:pt x="654" y="564"/>
                    <a:pt x="652" y="661"/>
                  </a:cubicBezTo>
                  <a:cubicBezTo>
                    <a:pt x="651" y="682"/>
                    <a:pt x="643" y="704"/>
                    <a:pt x="630" y="726"/>
                  </a:cubicBezTo>
                  <a:cubicBezTo>
                    <a:pt x="24" y="726"/>
                    <a:pt x="24" y="726"/>
                    <a:pt x="24" y="726"/>
                  </a:cubicBezTo>
                  <a:cubicBezTo>
                    <a:pt x="11" y="704"/>
                    <a:pt x="3" y="682"/>
                    <a:pt x="2" y="661"/>
                  </a:cubicBezTo>
                  <a:cubicBezTo>
                    <a:pt x="0" y="564"/>
                    <a:pt x="109" y="555"/>
                    <a:pt x="186" y="523"/>
                  </a:cubicBezTo>
                  <a:cubicBezTo>
                    <a:pt x="198" y="518"/>
                    <a:pt x="208" y="511"/>
                    <a:pt x="215" y="504"/>
                  </a:cubicBezTo>
                  <a:cubicBezTo>
                    <a:pt x="210" y="497"/>
                    <a:pt x="207" y="488"/>
                    <a:pt x="206" y="479"/>
                  </a:cubicBezTo>
                  <a:cubicBezTo>
                    <a:pt x="206" y="479"/>
                    <a:pt x="205" y="479"/>
                    <a:pt x="205" y="479"/>
                  </a:cubicBezTo>
                  <a:cubicBezTo>
                    <a:pt x="182" y="479"/>
                    <a:pt x="163" y="459"/>
                    <a:pt x="163" y="434"/>
                  </a:cubicBezTo>
                  <a:cubicBezTo>
                    <a:pt x="163" y="430"/>
                    <a:pt x="163" y="427"/>
                    <a:pt x="164" y="423"/>
                  </a:cubicBezTo>
                  <a:cubicBezTo>
                    <a:pt x="144" y="420"/>
                    <a:pt x="128" y="401"/>
                    <a:pt x="128" y="379"/>
                  </a:cubicBezTo>
                  <a:cubicBezTo>
                    <a:pt x="128" y="374"/>
                    <a:pt x="129" y="370"/>
                    <a:pt x="130" y="365"/>
                  </a:cubicBezTo>
                  <a:cubicBezTo>
                    <a:pt x="112" y="360"/>
                    <a:pt x="99" y="343"/>
                    <a:pt x="99" y="322"/>
                  </a:cubicBezTo>
                  <a:cubicBezTo>
                    <a:pt x="99" y="316"/>
                    <a:pt x="100" y="311"/>
                    <a:pt x="102" y="306"/>
                  </a:cubicBezTo>
                  <a:cubicBezTo>
                    <a:pt x="92" y="298"/>
                    <a:pt x="86" y="285"/>
                    <a:pt x="86" y="271"/>
                  </a:cubicBezTo>
                  <a:cubicBezTo>
                    <a:pt x="86" y="258"/>
                    <a:pt x="91" y="245"/>
                    <a:pt x="100" y="237"/>
                  </a:cubicBezTo>
                  <a:cubicBezTo>
                    <a:pt x="94" y="229"/>
                    <a:pt x="90" y="219"/>
                    <a:pt x="90" y="208"/>
                  </a:cubicBezTo>
                  <a:cubicBezTo>
                    <a:pt x="90" y="190"/>
                    <a:pt x="99" y="175"/>
                    <a:pt x="113" y="167"/>
                  </a:cubicBezTo>
                  <a:cubicBezTo>
                    <a:pt x="112" y="163"/>
                    <a:pt x="111" y="158"/>
                    <a:pt x="111" y="153"/>
                  </a:cubicBezTo>
                  <a:cubicBezTo>
                    <a:pt x="111" y="128"/>
                    <a:pt x="130" y="108"/>
                    <a:pt x="153" y="108"/>
                  </a:cubicBezTo>
                  <a:cubicBezTo>
                    <a:pt x="155" y="108"/>
                    <a:pt x="156" y="108"/>
                    <a:pt x="157" y="108"/>
                  </a:cubicBezTo>
                  <a:cubicBezTo>
                    <a:pt x="162" y="93"/>
                    <a:pt x="175" y="81"/>
                    <a:pt x="190" y="78"/>
                  </a:cubicBezTo>
                  <a:cubicBezTo>
                    <a:pt x="190" y="77"/>
                    <a:pt x="190" y="76"/>
                    <a:pt x="190" y="75"/>
                  </a:cubicBezTo>
                  <a:cubicBezTo>
                    <a:pt x="190" y="50"/>
                    <a:pt x="209" y="30"/>
                    <a:pt x="232" y="30"/>
                  </a:cubicBezTo>
                  <a:cubicBezTo>
                    <a:pt x="241" y="30"/>
                    <a:pt x="249" y="33"/>
                    <a:pt x="256" y="38"/>
                  </a:cubicBezTo>
                  <a:cubicBezTo>
                    <a:pt x="263" y="28"/>
                    <a:pt x="275" y="22"/>
                    <a:pt x="288" y="22"/>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9">
              <a:extLst>
                <a:ext uri="{FF2B5EF4-FFF2-40B4-BE49-F238E27FC236}">
                  <a16:creationId xmlns:a16="http://schemas.microsoft.com/office/drawing/2014/main" id="{57EFE7C5-C2A4-3D46-80C0-12727A0FC619}"/>
                </a:ext>
              </a:extLst>
            </p:cNvPr>
            <p:cNvSpPr>
              <a:spLocks noEditPoints="1"/>
            </p:cNvSpPr>
            <p:nvPr/>
          </p:nvSpPr>
          <p:spPr bwMode="auto">
            <a:xfrm>
              <a:off x="1091" y="3542"/>
              <a:ext cx="676" cy="566"/>
            </a:xfrm>
            <a:custGeom>
              <a:avLst/>
              <a:gdLst>
                <a:gd name="T0" fmla="*/ 600 w 638"/>
                <a:gd name="T1" fmla="*/ 410 h 533"/>
                <a:gd name="T2" fmla="*/ 448 w 638"/>
                <a:gd name="T3" fmla="*/ 532 h 533"/>
                <a:gd name="T4" fmla="*/ 482 w 638"/>
                <a:gd name="T5" fmla="*/ 532 h 533"/>
                <a:gd name="T6" fmla="*/ 559 w 638"/>
                <a:gd name="T7" fmla="*/ 387 h 533"/>
                <a:gd name="T8" fmla="*/ 458 w 638"/>
                <a:gd name="T9" fmla="*/ 373 h 533"/>
                <a:gd name="T10" fmla="*/ 455 w 638"/>
                <a:gd name="T11" fmla="*/ 352 h 533"/>
                <a:gd name="T12" fmla="*/ 448 w 638"/>
                <a:gd name="T13" fmla="*/ 377 h 533"/>
                <a:gd name="T14" fmla="*/ 448 w 638"/>
                <a:gd name="T15" fmla="*/ 194 h 533"/>
                <a:gd name="T16" fmla="*/ 490 w 638"/>
                <a:gd name="T17" fmla="*/ 109 h 533"/>
                <a:gd name="T18" fmla="*/ 457 w 638"/>
                <a:gd name="T19" fmla="*/ 174 h 533"/>
                <a:gd name="T20" fmla="*/ 448 w 638"/>
                <a:gd name="T21" fmla="*/ 59 h 533"/>
                <a:gd name="T22" fmla="*/ 448 w 638"/>
                <a:gd name="T23" fmla="*/ 57 h 533"/>
                <a:gd name="T24" fmla="*/ 448 w 638"/>
                <a:gd name="T25" fmla="*/ 532 h 533"/>
                <a:gd name="T26" fmla="*/ 448 w 638"/>
                <a:gd name="T27" fmla="*/ 532 h 533"/>
                <a:gd name="T28" fmla="*/ 448 w 638"/>
                <a:gd name="T29" fmla="*/ 57 h 533"/>
                <a:gd name="T30" fmla="*/ 448 w 638"/>
                <a:gd name="T31" fmla="*/ 64 h 533"/>
                <a:gd name="T32" fmla="*/ 448 w 638"/>
                <a:gd name="T33" fmla="*/ 194 h 533"/>
                <a:gd name="T34" fmla="*/ 193 w 638"/>
                <a:gd name="T35" fmla="*/ 174 h 533"/>
                <a:gd name="T36" fmla="*/ 172 w 638"/>
                <a:gd name="T37" fmla="*/ 154 h 533"/>
                <a:gd name="T38" fmla="*/ 214 w 638"/>
                <a:gd name="T39" fmla="*/ 103 h 533"/>
                <a:gd name="T40" fmla="*/ 257 w 638"/>
                <a:gd name="T41" fmla="*/ 59 h 533"/>
                <a:gd name="T42" fmla="*/ 315 w 638"/>
                <a:gd name="T43" fmla="*/ 28 h 533"/>
                <a:gd name="T44" fmla="*/ 353 w 638"/>
                <a:gd name="T45" fmla="*/ 6 h 533"/>
                <a:gd name="T46" fmla="*/ 402 w 638"/>
                <a:gd name="T47" fmla="*/ 22 h 533"/>
                <a:gd name="T48" fmla="*/ 448 w 638"/>
                <a:gd name="T49" fmla="*/ 57 h 533"/>
                <a:gd name="T50" fmla="*/ 448 w 638"/>
                <a:gd name="T51" fmla="*/ 391 h 533"/>
                <a:gd name="T52" fmla="*/ 413 w 638"/>
                <a:gd name="T53" fmla="*/ 416 h 533"/>
                <a:gd name="T54" fmla="*/ 322 w 638"/>
                <a:gd name="T55" fmla="*/ 391 h 533"/>
                <a:gd name="T56" fmla="*/ 214 w 638"/>
                <a:gd name="T57" fmla="*/ 399 h 533"/>
                <a:gd name="T58" fmla="*/ 190 w 638"/>
                <a:gd name="T59" fmla="*/ 352 h 533"/>
                <a:gd name="T60" fmla="*/ 202 w 638"/>
                <a:gd name="T61" fmla="*/ 370 h 533"/>
                <a:gd name="T62" fmla="*/ 244 w 638"/>
                <a:gd name="T63" fmla="*/ 407 h 533"/>
                <a:gd name="T64" fmla="*/ 228 w 638"/>
                <a:gd name="T65" fmla="*/ 330 h 533"/>
                <a:gd name="T66" fmla="*/ 325 w 638"/>
                <a:gd name="T67" fmla="*/ 297 h 533"/>
                <a:gd name="T68" fmla="*/ 424 w 638"/>
                <a:gd name="T69" fmla="*/ 334 h 533"/>
                <a:gd name="T70" fmla="*/ 411 w 638"/>
                <a:gd name="T71" fmla="*/ 408 h 533"/>
                <a:gd name="T72" fmla="*/ 448 w 638"/>
                <a:gd name="T73" fmla="*/ 377 h 533"/>
                <a:gd name="T74" fmla="*/ 79 w 638"/>
                <a:gd name="T75" fmla="*/ 388 h 533"/>
                <a:gd name="T76" fmla="*/ 46 w 638"/>
                <a:gd name="T77" fmla="*/ 53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533">
                  <a:moveTo>
                    <a:pt x="559" y="387"/>
                  </a:moveTo>
                  <a:cubicBezTo>
                    <a:pt x="575" y="393"/>
                    <a:pt x="589" y="401"/>
                    <a:pt x="600" y="410"/>
                  </a:cubicBezTo>
                  <a:cubicBezTo>
                    <a:pt x="638" y="443"/>
                    <a:pt x="628" y="492"/>
                    <a:pt x="606" y="533"/>
                  </a:cubicBezTo>
                  <a:cubicBezTo>
                    <a:pt x="448" y="532"/>
                    <a:pt x="448" y="532"/>
                    <a:pt x="448" y="532"/>
                  </a:cubicBezTo>
                  <a:cubicBezTo>
                    <a:pt x="448" y="532"/>
                    <a:pt x="448" y="532"/>
                    <a:pt x="448" y="532"/>
                  </a:cubicBezTo>
                  <a:cubicBezTo>
                    <a:pt x="482" y="532"/>
                    <a:pt x="482" y="532"/>
                    <a:pt x="482" y="532"/>
                  </a:cubicBezTo>
                  <a:cubicBezTo>
                    <a:pt x="482" y="532"/>
                    <a:pt x="482" y="532"/>
                    <a:pt x="482" y="532"/>
                  </a:cubicBezTo>
                  <a:cubicBezTo>
                    <a:pt x="488" y="462"/>
                    <a:pt x="523" y="396"/>
                    <a:pt x="559" y="387"/>
                  </a:cubicBezTo>
                  <a:close/>
                  <a:moveTo>
                    <a:pt x="448" y="391"/>
                  </a:moveTo>
                  <a:cubicBezTo>
                    <a:pt x="452" y="386"/>
                    <a:pt x="456" y="380"/>
                    <a:pt x="458" y="373"/>
                  </a:cubicBezTo>
                  <a:cubicBezTo>
                    <a:pt x="460" y="368"/>
                    <a:pt x="462" y="361"/>
                    <a:pt x="462" y="355"/>
                  </a:cubicBezTo>
                  <a:cubicBezTo>
                    <a:pt x="460" y="354"/>
                    <a:pt x="457" y="353"/>
                    <a:pt x="455" y="352"/>
                  </a:cubicBezTo>
                  <a:cubicBezTo>
                    <a:pt x="455" y="358"/>
                    <a:pt x="453" y="365"/>
                    <a:pt x="451" y="370"/>
                  </a:cubicBezTo>
                  <a:cubicBezTo>
                    <a:pt x="450" y="373"/>
                    <a:pt x="449" y="375"/>
                    <a:pt x="448" y="377"/>
                  </a:cubicBezTo>
                  <a:cubicBezTo>
                    <a:pt x="448" y="391"/>
                    <a:pt x="448" y="391"/>
                    <a:pt x="448" y="391"/>
                  </a:cubicBezTo>
                  <a:close/>
                  <a:moveTo>
                    <a:pt x="448" y="194"/>
                  </a:moveTo>
                  <a:cubicBezTo>
                    <a:pt x="448" y="69"/>
                    <a:pt x="448" y="69"/>
                    <a:pt x="448" y="69"/>
                  </a:cubicBezTo>
                  <a:cubicBezTo>
                    <a:pt x="450" y="91"/>
                    <a:pt x="468" y="109"/>
                    <a:pt x="490" y="109"/>
                  </a:cubicBezTo>
                  <a:cubicBezTo>
                    <a:pt x="493" y="109"/>
                    <a:pt x="495" y="108"/>
                    <a:pt x="498" y="108"/>
                  </a:cubicBezTo>
                  <a:cubicBezTo>
                    <a:pt x="496" y="139"/>
                    <a:pt x="481" y="170"/>
                    <a:pt x="457" y="174"/>
                  </a:cubicBezTo>
                  <a:cubicBezTo>
                    <a:pt x="454" y="181"/>
                    <a:pt x="451" y="187"/>
                    <a:pt x="448" y="194"/>
                  </a:cubicBezTo>
                  <a:close/>
                  <a:moveTo>
                    <a:pt x="448" y="59"/>
                  </a:moveTo>
                  <a:cubicBezTo>
                    <a:pt x="448" y="57"/>
                    <a:pt x="448" y="57"/>
                    <a:pt x="448" y="57"/>
                  </a:cubicBezTo>
                  <a:cubicBezTo>
                    <a:pt x="448" y="57"/>
                    <a:pt x="448" y="57"/>
                    <a:pt x="448" y="57"/>
                  </a:cubicBezTo>
                  <a:lnTo>
                    <a:pt x="448" y="59"/>
                  </a:lnTo>
                  <a:close/>
                  <a:moveTo>
                    <a:pt x="448" y="532"/>
                  </a:moveTo>
                  <a:cubicBezTo>
                    <a:pt x="433" y="532"/>
                    <a:pt x="433" y="532"/>
                    <a:pt x="433" y="532"/>
                  </a:cubicBezTo>
                  <a:cubicBezTo>
                    <a:pt x="448" y="532"/>
                    <a:pt x="448" y="532"/>
                    <a:pt x="448" y="532"/>
                  </a:cubicBezTo>
                  <a:cubicBezTo>
                    <a:pt x="448" y="532"/>
                    <a:pt x="448" y="532"/>
                    <a:pt x="448" y="532"/>
                  </a:cubicBezTo>
                  <a:close/>
                  <a:moveTo>
                    <a:pt x="448" y="57"/>
                  </a:moveTo>
                  <a:cubicBezTo>
                    <a:pt x="448" y="59"/>
                    <a:pt x="448" y="59"/>
                    <a:pt x="448" y="59"/>
                  </a:cubicBezTo>
                  <a:cubicBezTo>
                    <a:pt x="448" y="60"/>
                    <a:pt x="448" y="62"/>
                    <a:pt x="448" y="64"/>
                  </a:cubicBezTo>
                  <a:cubicBezTo>
                    <a:pt x="448" y="65"/>
                    <a:pt x="448" y="67"/>
                    <a:pt x="448" y="69"/>
                  </a:cubicBezTo>
                  <a:cubicBezTo>
                    <a:pt x="448" y="194"/>
                    <a:pt x="448" y="194"/>
                    <a:pt x="448" y="194"/>
                  </a:cubicBezTo>
                  <a:cubicBezTo>
                    <a:pt x="422" y="242"/>
                    <a:pt x="380" y="276"/>
                    <a:pt x="325" y="276"/>
                  </a:cubicBezTo>
                  <a:cubicBezTo>
                    <a:pt x="263" y="276"/>
                    <a:pt x="218" y="232"/>
                    <a:pt x="193" y="174"/>
                  </a:cubicBezTo>
                  <a:cubicBezTo>
                    <a:pt x="182" y="172"/>
                    <a:pt x="173" y="164"/>
                    <a:pt x="166" y="154"/>
                  </a:cubicBezTo>
                  <a:cubicBezTo>
                    <a:pt x="168" y="154"/>
                    <a:pt x="170" y="154"/>
                    <a:pt x="172" y="154"/>
                  </a:cubicBezTo>
                  <a:cubicBezTo>
                    <a:pt x="195" y="154"/>
                    <a:pt x="214" y="134"/>
                    <a:pt x="214" y="109"/>
                  </a:cubicBezTo>
                  <a:cubicBezTo>
                    <a:pt x="214" y="107"/>
                    <a:pt x="214" y="105"/>
                    <a:pt x="214" y="103"/>
                  </a:cubicBezTo>
                  <a:cubicBezTo>
                    <a:pt x="215" y="103"/>
                    <a:pt x="215" y="103"/>
                    <a:pt x="215" y="103"/>
                  </a:cubicBezTo>
                  <a:cubicBezTo>
                    <a:pt x="238" y="103"/>
                    <a:pt x="256" y="84"/>
                    <a:pt x="257" y="59"/>
                  </a:cubicBezTo>
                  <a:cubicBezTo>
                    <a:pt x="262" y="62"/>
                    <a:pt x="268" y="63"/>
                    <a:pt x="274" y="63"/>
                  </a:cubicBezTo>
                  <a:cubicBezTo>
                    <a:pt x="294" y="63"/>
                    <a:pt x="311" y="48"/>
                    <a:pt x="315" y="28"/>
                  </a:cubicBezTo>
                  <a:cubicBezTo>
                    <a:pt x="316" y="28"/>
                    <a:pt x="316" y="28"/>
                    <a:pt x="317" y="28"/>
                  </a:cubicBezTo>
                  <a:cubicBezTo>
                    <a:pt x="332" y="28"/>
                    <a:pt x="346" y="19"/>
                    <a:pt x="353" y="6"/>
                  </a:cubicBezTo>
                  <a:cubicBezTo>
                    <a:pt x="360" y="6"/>
                    <a:pt x="367" y="3"/>
                    <a:pt x="372" y="0"/>
                  </a:cubicBezTo>
                  <a:cubicBezTo>
                    <a:pt x="378" y="12"/>
                    <a:pt x="389" y="20"/>
                    <a:pt x="402" y="22"/>
                  </a:cubicBezTo>
                  <a:cubicBezTo>
                    <a:pt x="407" y="42"/>
                    <a:pt x="423" y="58"/>
                    <a:pt x="444" y="58"/>
                  </a:cubicBezTo>
                  <a:cubicBezTo>
                    <a:pt x="445" y="58"/>
                    <a:pt x="446" y="57"/>
                    <a:pt x="448" y="57"/>
                  </a:cubicBezTo>
                  <a:close/>
                  <a:moveTo>
                    <a:pt x="448" y="377"/>
                  </a:moveTo>
                  <a:cubicBezTo>
                    <a:pt x="448" y="391"/>
                    <a:pt x="448" y="391"/>
                    <a:pt x="448" y="391"/>
                  </a:cubicBezTo>
                  <a:cubicBezTo>
                    <a:pt x="446" y="394"/>
                    <a:pt x="443" y="397"/>
                    <a:pt x="441" y="399"/>
                  </a:cubicBezTo>
                  <a:cubicBezTo>
                    <a:pt x="433" y="407"/>
                    <a:pt x="424" y="413"/>
                    <a:pt x="413" y="416"/>
                  </a:cubicBezTo>
                  <a:cubicBezTo>
                    <a:pt x="388" y="424"/>
                    <a:pt x="357" y="419"/>
                    <a:pt x="327" y="391"/>
                  </a:cubicBezTo>
                  <a:cubicBezTo>
                    <a:pt x="325" y="391"/>
                    <a:pt x="324" y="391"/>
                    <a:pt x="322" y="391"/>
                  </a:cubicBezTo>
                  <a:cubicBezTo>
                    <a:pt x="296" y="417"/>
                    <a:pt x="266" y="422"/>
                    <a:pt x="242" y="414"/>
                  </a:cubicBezTo>
                  <a:cubicBezTo>
                    <a:pt x="231" y="411"/>
                    <a:pt x="222" y="406"/>
                    <a:pt x="214" y="399"/>
                  </a:cubicBezTo>
                  <a:cubicBezTo>
                    <a:pt x="206" y="392"/>
                    <a:pt x="199" y="383"/>
                    <a:pt x="195" y="374"/>
                  </a:cubicBezTo>
                  <a:cubicBezTo>
                    <a:pt x="192" y="367"/>
                    <a:pt x="190" y="360"/>
                    <a:pt x="190" y="352"/>
                  </a:cubicBezTo>
                  <a:cubicBezTo>
                    <a:pt x="192" y="351"/>
                    <a:pt x="195" y="350"/>
                    <a:pt x="197" y="349"/>
                  </a:cubicBezTo>
                  <a:cubicBezTo>
                    <a:pt x="198" y="357"/>
                    <a:pt x="199" y="364"/>
                    <a:pt x="202" y="370"/>
                  </a:cubicBezTo>
                  <a:cubicBezTo>
                    <a:pt x="206" y="379"/>
                    <a:pt x="212" y="386"/>
                    <a:pt x="219" y="393"/>
                  </a:cubicBezTo>
                  <a:cubicBezTo>
                    <a:pt x="226" y="399"/>
                    <a:pt x="235" y="404"/>
                    <a:pt x="244" y="407"/>
                  </a:cubicBezTo>
                  <a:cubicBezTo>
                    <a:pt x="264" y="413"/>
                    <a:pt x="288" y="409"/>
                    <a:pt x="311" y="391"/>
                  </a:cubicBezTo>
                  <a:cubicBezTo>
                    <a:pt x="270" y="388"/>
                    <a:pt x="234" y="368"/>
                    <a:pt x="228" y="330"/>
                  </a:cubicBezTo>
                  <a:cubicBezTo>
                    <a:pt x="240" y="316"/>
                    <a:pt x="248" y="298"/>
                    <a:pt x="254" y="278"/>
                  </a:cubicBezTo>
                  <a:cubicBezTo>
                    <a:pt x="275" y="290"/>
                    <a:pt x="299" y="297"/>
                    <a:pt x="325" y="297"/>
                  </a:cubicBezTo>
                  <a:cubicBezTo>
                    <a:pt x="351" y="297"/>
                    <a:pt x="375" y="290"/>
                    <a:pt x="396" y="278"/>
                  </a:cubicBezTo>
                  <a:cubicBezTo>
                    <a:pt x="401" y="300"/>
                    <a:pt x="410" y="320"/>
                    <a:pt x="424" y="334"/>
                  </a:cubicBezTo>
                  <a:cubicBezTo>
                    <a:pt x="410" y="367"/>
                    <a:pt x="375" y="386"/>
                    <a:pt x="338" y="390"/>
                  </a:cubicBezTo>
                  <a:cubicBezTo>
                    <a:pt x="364" y="411"/>
                    <a:pt x="390" y="415"/>
                    <a:pt x="411" y="408"/>
                  </a:cubicBezTo>
                  <a:cubicBezTo>
                    <a:pt x="420" y="405"/>
                    <a:pt x="429" y="400"/>
                    <a:pt x="435" y="393"/>
                  </a:cubicBezTo>
                  <a:cubicBezTo>
                    <a:pt x="440" y="389"/>
                    <a:pt x="445" y="383"/>
                    <a:pt x="448" y="377"/>
                  </a:cubicBezTo>
                  <a:close/>
                  <a:moveTo>
                    <a:pt x="44" y="408"/>
                  </a:moveTo>
                  <a:cubicBezTo>
                    <a:pt x="53" y="400"/>
                    <a:pt x="65" y="394"/>
                    <a:pt x="79" y="388"/>
                  </a:cubicBezTo>
                  <a:cubicBezTo>
                    <a:pt x="147" y="383"/>
                    <a:pt x="173" y="467"/>
                    <a:pt x="168" y="532"/>
                  </a:cubicBezTo>
                  <a:cubicBezTo>
                    <a:pt x="46" y="532"/>
                    <a:pt x="46" y="532"/>
                    <a:pt x="46" y="532"/>
                  </a:cubicBezTo>
                  <a:cubicBezTo>
                    <a:pt x="26" y="490"/>
                    <a:pt x="0" y="448"/>
                    <a:pt x="44" y="4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20">
              <a:extLst>
                <a:ext uri="{FF2B5EF4-FFF2-40B4-BE49-F238E27FC236}">
                  <a16:creationId xmlns:a16="http://schemas.microsoft.com/office/drawing/2014/main" id="{BA1E8408-EBFC-D346-90E8-C717D32924BD}"/>
                </a:ext>
              </a:extLst>
            </p:cNvPr>
            <p:cNvSpPr>
              <a:spLocks noEditPoints="1"/>
            </p:cNvSpPr>
            <p:nvPr/>
          </p:nvSpPr>
          <p:spPr bwMode="auto">
            <a:xfrm>
              <a:off x="-2" y="3333"/>
              <a:ext cx="671" cy="775"/>
            </a:xfrm>
            <a:custGeom>
              <a:avLst/>
              <a:gdLst>
                <a:gd name="T0" fmla="*/ 316 w 633"/>
                <a:gd name="T1" fmla="*/ 67 h 730"/>
                <a:gd name="T2" fmla="*/ 315 w 633"/>
                <a:gd name="T3" fmla="*/ 7 h 730"/>
                <a:gd name="T4" fmla="*/ 437 w 633"/>
                <a:gd name="T5" fmla="*/ 132 h 730"/>
                <a:gd name="T6" fmla="*/ 492 w 633"/>
                <a:gd name="T7" fmla="*/ 262 h 730"/>
                <a:gd name="T8" fmla="*/ 500 w 633"/>
                <a:gd name="T9" fmla="*/ 338 h 730"/>
                <a:gd name="T10" fmla="*/ 458 w 633"/>
                <a:gd name="T11" fmla="*/ 398 h 730"/>
                <a:gd name="T12" fmla="*/ 453 w 633"/>
                <a:gd name="T13" fmla="*/ 533 h 730"/>
                <a:gd name="T14" fmla="*/ 610 w 633"/>
                <a:gd name="T15" fmla="*/ 730 h 730"/>
                <a:gd name="T16" fmla="*/ 315 w 633"/>
                <a:gd name="T17" fmla="*/ 676 h 730"/>
                <a:gd name="T18" fmla="*/ 362 w 633"/>
                <a:gd name="T19" fmla="*/ 618 h 730"/>
                <a:gd name="T20" fmla="*/ 459 w 633"/>
                <a:gd name="T21" fmla="*/ 558 h 730"/>
                <a:gd name="T22" fmla="*/ 319 w 633"/>
                <a:gd name="T23" fmla="*/ 654 h 730"/>
                <a:gd name="T24" fmla="*/ 315 w 633"/>
                <a:gd name="T25" fmla="*/ 627 h 730"/>
                <a:gd name="T26" fmla="*/ 414 w 633"/>
                <a:gd name="T27" fmla="*/ 531 h 730"/>
                <a:gd name="T28" fmla="*/ 317 w 633"/>
                <a:gd name="T29" fmla="*/ 502 h 730"/>
                <a:gd name="T30" fmla="*/ 315 w 633"/>
                <a:gd name="T31" fmla="*/ 482 h 730"/>
                <a:gd name="T32" fmla="*/ 444 w 633"/>
                <a:gd name="T33" fmla="*/ 383 h 730"/>
                <a:gd name="T34" fmla="*/ 475 w 633"/>
                <a:gd name="T35" fmla="*/ 273 h 730"/>
                <a:gd name="T36" fmla="*/ 424 w 633"/>
                <a:gd name="T37" fmla="*/ 351 h 730"/>
                <a:gd name="T38" fmla="*/ 439 w 633"/>
                <a:gd name="T39" fmla="*/ 268 h 730"/>
                <a:gd name="T40" fmla="*/ 423 w 633"/>
                <a:gd name="T41" fmla="*/ 190 h 730"/>
                <a:gd name="T42" fmla="*/ 379 w 633"/>
                <a:gd name="T43" fmla="*/ 173 h 730"/>
                <a:gd name="T44" fmla="*/ 315 w 633"/>
                <a:gd name="T45" fmla="*/ 65 h 730"/>
                <a:gd name="T46" fmla="*/ 2 w 633"/>
                <a:gd name="T47" fmla="*/ 667 h 730"/>
                <a:gd name="T48" fmla="*/ 228 w 633"/>
                <a:gd name="T49" fmla="*/ 469 h 730"/>
                <a:gd name="T50" fmla="*/ 150 w 633"/>
                <a:gd name="T51" fmla="*/ 379 h 730"/>
                <a:gd name="T52" fmla="*/ 132 w 633"/>
                <a:gd name="T53" fmla="*/ 292 h 730"/>
                <a:gd name="T54" fmla="*/ 141 w 633"/>
                <a:gd name="T55" fmla="*/ 254 h 730"/>
                <a:gd name="T56" fmla="*/ 197 w 633"/>
                <a:gd name="T57" fmla="*/ 55 h 730"/>
                <a:gd name="T58" fmla="*/ 211 w 633"/>
                <a:gd name="T59" fmla="*/ 41 h 730"/>
                <a:gd name="T60" fmla="*/ 315 w 633"/>
                <a:gd name="T61" fmla="*/ 194 h 730"/>
                <a:gd name="T62" fmla="*/ 211 w 633"/>
                <a:gd name="T63" fmla="*/ 189 h 730"/>
                <a:gd name="T64" fmla="*/ 195 w 633"/>
                <a:gd name="T65" fmla="*/ 272 h 730"/>
                <a:gd name="T66" fmla="*/ 189 w 633"/>
                <a:gd name="T67" fmla="*/ 335 h 730"/>
                <a:gd name="T68" fmla="*/ 156 w 633"/>
                <a:gd name="T69" fmla="*/ 274 h 730"/>
                <a:gd name="T70" fmla="*/ 315 w 633"/>
                <a:gd name="T71" fmla="*/ 482 h 730"/>
                <a:gd name="T72" fmla="*/ 248 w 633"/>
                <a:gd name="T73" fmla="*/ 484 h 730"/>
                <a:gd name="T74" fmla="*/ 315 w 633"/>
                <a:gd name="T75" fmla="*/ 627 h 730"/>
                <a:gd name="T76" fmla="*/ 214 w 633"/>
                <a:gd name="T77" fmla="*/ 538 h 730"/>
                <a:gd name="T78" fmla="*/ 172 w 633"/>
                <a:gd name="T79" fmla="*/ 555 h 730"/>
                <a:gd name="T80" fmla="*/ 272 w 633"/>
                <a:gd name="T81" fmla="*/ 625 h 730"/>
                <a:gd name="T82" fmla="*/ 315 w 633"/>
                <a:gd name="T83" fmla="*/ 730 h 730"/>
                <a:gd name="T84" fmla="*/ 315 w 633"/>
                <a:gd name="T85" fmla="*/ 39 h 730"/>
                <a:gd name="T86" fmla="*/ 288 w 633"/>
                <a:gd name="T87" fmla="*/ 13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3" h="730">
                  <a:moveTo>
                    <a:pt x="315" y="65"/>
                  </a:moveTo>
                  <a:cubicBezTo>
                    <a:pt x="316" y="66"/>
                    <a:pt x="316" y="66"/>
                    <a:pt x="316" y="67"/>
                  </a:cubicBezTo>
                  <a:cubicBezTo>
                    <a:pt x="321" y="58"/>
                    <a:pt x="320" y="48"/>
                    <a:pt x="315" y="39"/>
                  </a:cubicBezTo>
                  <a:cubicBezTo>
                    <a:pt x="315" y="7"/>
                    <a:pt x="315" y="7"/>
                    <a:pt x="315" y="7"/>
                  </a:cubicBezTo>
                  <a:cubicBezTo>
                    <a:pt x="386" y="0"/>
                    <a:pt x="439" y="55"/>
                    <a:pt x="416" y="111"/>
                  </a:cubicBezTo>
                  <a:cubicBezTo>
                    <a:pt x="424" y="117"/>
                    <a:pt x="431" y="125"/>
                    <a:pt x="437" y="132"/>
                  </a:cubicBezTo>
                  <a:cubicBezTo>
                    <a:pt x="465" y="165"/>
                    <a:pt x="486" y="211"/>
                    <a:pt x="492" y="262"/>
                  </a:cubicBezTo>
                  <a:cubicBezTo>
                    <a:pt x="492" y="262"/>
                    <a:pt x="492" y="262"/>
                    <a:pt x="492" y="262"/>
                  </a:cubicBezTo>
                  <a:cubicBezTo>
                    <a:pt x="496" y="271"/>
                    <a:pt x="500" y="281"/>
                    <a:pt x="501" y="292"/>
                  </a:cubicBezTo>
                  <a:cubicBezTo>
                    <a:pt x="504" y="307"/>
                    <a:pt x="503" y="323"/>
                    <a:pt x="500" y="338"/>
                  </a:cubicBezTo>
                  <a:cubicBezTo>
                    <a:pt x="497" y="354"/>
                    <a:pt x="491" y="368"/>
                    <a:pt x="483" y="379"/>
                  </a:cubicBezTo>
                  <a:cubicBezTo>
                    <a:pt x="476" y="388"/>
                    <a:pt x="468" y="395"/>
                    <a:pt x="458" y="398"/>
                  </a:cubicBezTo>
                  <a:cubicBezTo>
                    <a:pt x="445" y="426"/>
                    <a:pt x="427" y="451"/>
                    <a:pt x="405" y="469"/>
                  </a:cubicBezTo>
                  <a:cubicBezTo>
                    <a:pt x="408" y="497"/>
                    <a:pt x="420" y="519"/>
                    <a:pt x="453" y="533"/>
                  </a:cubicBezTo>
                  <a:cubicBezTo>
                    <a:pt x="528" y="565"/>
                    <a:pt x="633" y="573"/>
                    <a:pt x="631" y="667"/>
                  </a:cubicBezTo>
                  <a:cubicBezTo>
                    <a:pt x="630" y="687"/>
                    <a:pt x="622" y="709"/>
                    <a:pt x="610" y="730"/>
                  </a:cubicBezTo>
                  <a:cubicBezTo>
                    <a:pt x="315" y="730"/>
                    <a:pt x="315" y="730"/>
                    <a:pt x="315" y="730"/>
                  </a:cubicBezTo>
                  <a:cubicBezTo>
                    <a:pt x="315" y="676"/>
                    <a:pt x="315" y="676"/>
                    <a:pt x="315" y="676"/>
                  </a:cubicBezTo>
                  <a:cubicBezTo>
                    <a:pt x="317" y="679"/>
                    <a:pt x="317" y="683"/>
                    <a:pt x="318" y="686"/>
                  </a:cubicBezTo>
                  <a:cubicBezTo>
                    <a:pt x="321" y="668"/>
                    <a:pt x="344" y="631"/>
                    <a:pt x="362" y="618"/>
                  </a:cubicBezTo>
                  <a:cubicBezTo>
                    <a:pt x="383" y="630"/>
                    <a:pt x="391" y="654"/>
                    <a:pt x="403" y="668"/>
                  </a:cubicBezTo>
                  <a:cubicBezTo>
                    <a:pt x="424" y="647"/>
                    <a:pt x="445" y="591"/>
                    <a:pt x="459" y="558"/>
                  </a:cubicBezTo>
                  <a:cubicBezTo>
                    <a:pt x="446" y="554"/>
                    <a:pt x="434" y="548"/>
                    <a:pt x="425" y="540"/>
                  </a:cubicBezTo>
                  <a:cubicBezTo>
                    <a:pt x="388" y="580"/>
                    <a:pt x="351" y="611"/>
                    <a:pt x="319" y="654"/>
                  </a:cubicBezTo>
                  <a:cubicBezTo>
                    <a:pt x="318" y="653"/>
                    <a:pt x="317" y="652"/>
                    <a:pt x="315" y="651"/>
                  </a:cubicBezTo>
                  <a:cubicBezTo>
                    <a:pt x="315" y="627"/>
                    <a:pt x="315" y="627"/>
                    <a:pt x="315" y="627"/>
                  </a:cubicBezTo>
                  <a:cubicBezTo>
                    <a:pt x="317" y="628"/>
                    <a:pt x="318" y="629"/>
                    <a:pt x="319" y="629"/>
                  </a:cubicBezTo>
                  <a:cubicBezTo>
                    <a:pt x="346" y="600"/>
                    <a:pt x="373" y="580"/>
                    <a:pt x="414" y="531"/>
                  </a:cubicBezTo>
                  <a:cubicBezTo>
                    <a:pt x="401" y="517"/>
                    <a:pt x="391" y="500"/>
                    <a:pt x="386" y="483"/>
                  </a:cubicBezTo>
                  <a:cubicBezTo>
                    <a:pt x="366" y="495"/>
                    <a:pt x="343" y="502"/>
                    <a:pt x="317" y="502"/>
                  </a:cubicBezTo>
                  <a:cubicBezTo>
                    <a:pt x="315" y="502"/>
                    <a:pt x="315" y="502"/>
                    <a:pt x="315" y="502"/>
                  </a:cubicBezTo>
                  <a:cubicBezTo>
                    <a:pt x="315" y="482"/>
                    <a:pt x="315" y="482"/>
                    <a:pt x="315" y="482"/>
                  </a:cubicBezTo>
                  <a:cubicBezTo>
                    <a:pt x="317" y="482"/>
                    <a:pt x="317" y="482"/>
                    <a:pt x="317" y="482"/>
                  </a:cubicBezTo>
                  <a:cubicBezTo>
                    <a:pt x="377" y="482"/>
                    <a:pt x="420" y="439"/>
                    <a:pt x="444" y="383"/>
                  </a:cubicBezTo>
                  <a:cubicBezTo>
                    <a:pt x="480" y="377"/>
                    <a:pt x="494" y="312"/>
                    <a:pt x="477" y="274"/>
                  </a:cubicBezTo>
                  <a:cubicBezTo>
                    <a:pt x="476" y="274"/>
                    <a:pt x="476" y="273"/>
                    <a:pt x="475" y="273"/>
                  </a:cubicBezTo>
                  <a:cubicBezTo>
                    <a:pt x="452" y="258"/>
                    <a:pt x="445" y="328"/>
                    <a:pt x="445" y="335"/>
                  </a:cubicBezTo>
                  <a:cubicBezTo>
                    <a:pt x="445" y="359"/>
                    <a:pt x="418" y="368"/>
                    <a:pt x="424" y="351"/>
                  </a:cubicBezTo>
                  <a:cubicBezTo>
                    <a:pt x="430" y="334"/>
                    <a:pt x="438" y="307"/>
                    <a:pt x="439" y="272"/>
                  </a:cubicBezTo>
                  <a:cubicBezTo>
                    <a:pt x="439" y="271"/>
                    <a:pt x="439" y="269"/>
                    <a:pt x="439" y="268"/>
                  </a:cubicBezTo>
                  <a:cubicBezTo>
                    <a:pt x="440" y="242"/>
                    <a:pt x="434" y="216"/>
                    <a:pt x="423" y="191"/>
                  </a:cubicBezTo>
                  <a:cubicBezTo>
                    <a:pt x="423" y="190"/>
                    <a:pt x="423" y="190"/>
                    <a:pt x="423" y="190"/>
                  </a:cubicBezTo>
                  <a:cubicBezTo>
                    <a:pt x="412" y="174"/>
                    <a:pt x="405" y="167"/>
                    <a:pt x="380" y="173"/>
                  </a:cubicBezTo>
                  <a:cubicBezTo>
                    <a:pt x="380" y="173"/>
                    <a:pt x="380" y="173"/>
                    <a:pt x="379" y="173"/>
                  </a:cubicBezTo>
                  <a:cubicBezTo>
                    <a:pt x="356" y="184"/>
                    <a:pt x="335" y="190"/>
                    <a:pt x="315" y="194"/>
                  </a:cubicBezTo>
                  <a:lnTo>
                    <a:pt x="315" y="65"/>
                  </a:lnTo>
                  <a:close/>
                  <a:moveTo>
                    <a:pt x="24" y="730"/>
                  </a:moveTo>
                  <a:cubicBezTo>
                    <a:pt x="11" y="709"/>
                    <a:pt x="3" y="687"/>
                    <a:pt x="2" y="667"/>
                  </a:cubicBezTo>
                  <a:cubicBezTo>
                    <a:pt x="0" y="573"/>
                    <a:pt x="105" y="565"/>
                    <a:pt x="180" y="533"/>
                  </a:cubicBezTo>
                  <a:cubicBezTo>
                    <a:pt x="213" y="519"/>
                    <a:pt x="225" y="497"/>
                    <a:pt x="228" y="469"/>
                  </a:cubicBezTo>
                  <a:cubicBezTo>
                    <a:pt x="206" y="451"/>
                    <a:pt x="188" y="426"/>
                    <a:pt x="175" y="398"/>
                  </a:cubicBezTo>
                  <a:cubicBezTo>
                    <a:pt x="165" y="395"/>
                    <a:pt x="157" y="388"/>
                    <a:pt x="150" y="379"/>
                  </a:cubicBezTo>
                  <a:cubicBezTo>
                    <a:pt x="142" y="368"/>
                    <a:pt x="136" y="354"/>
                    <a:pt x="133" y="338"/>
                  </a:cubicBezTo>
                  <a:cubicBezTo>
                    <a:pt x="130" y="323"/>
                    <a:pt x="130" y="307"/>
                    <a:pt x="132" y="292"/>
                  </a:cubicBezTo>
                  <a:cubicBezTo>
                    <a:pt x="134" y="282"/>
                    <a:pt x="136" y="272"/>
                    <a:pt x="141" y="263"/>
                  </a:cubicBezTo>
                  <a:cubicBezTo>
                    <a:pt x="141" y="261"/>
                    <a:pt x="140" y="257"/>
                    <a:pt x="141" y="254"/>
                  </a:cubicBezTo>
                  <a:cubicBezTo>
                    <a:pt x="144" y="210"/>
                    <a:pt x="164" y="166"/>
                    <a:pt x="192" y="134"/>
                  </a:cubicBezTo>
                  <a:cubicBezTo>
                    <a:pt x="184" y="110"/>
                    <a:pt x="185" y="81"/>
                    <a:pt x="197" y="55"/>
                  </a:cubicBezTo>
                  <a:cubicBezTo>
                    <a:pt x="206" y="78"/>
                    <a:pt x="214" y="94"/>
                    <a:pt x="237" y="94"/>
                  </a:cubicBezTo>
                  <a:cubicBezTo>
                    <a:pt x="237" y="70"/>
                    <a:pt x="231" y="56"/>
                    <a:pt x="211" y="41"/>
                  </a:cubicBezTo>
                  <a:cubicBezTo>
                    <a:pt x="212" y="19"/>
                    <a:pt x="291" y="0"/>
                    <a:pt x="315" y="65"/>
                  </a:cubicBezTo>
                  <a:cubicBezTo>
                    <a:pt x="315" y="194"/>
                    <a:pt x="315" y="194"/>
                    <a:pt x="315" y="194"/>
                  </a:cubicBezTo>
                  <a:cubicBezTo>
                    <a:pt x="275" y="201"/>
                    <a:pt x="244" y="193"/>
                    <a:pt x="222" y="176"/>
                  </a:cubicBezTo>
                  <a:cubicBezTo>
                    <a:pt x="218" y="180"/>
                    <a:pt x="214" y="184"/>
                    <a:pt x="211" y="189"/>
                  </a:cubicBezTo>
                  <a:cubicBezTo>
                    <a:pt x="200" y="215"/>
                    <a:pt x="194" y="244"/>
                    <a:pt x="195" y="270"/>
                  </a:cubicBezTo>
                  <a:cubicBezTo>
                    <a:pt x="195" y="271"/>
                    <a:pt x="195" y="272"/>
                    <a:pt x="195" y="272"/>
                  </a:cubicBezTo>
                  <a:cubicBezTo>
                    <a:pt x="196" y="307"/>
                    <a:pt x="204" y="334"/>
                    <a:pt x="210" y="351"/>
                  </a:cubicBezTo>
                  <a:cubicBezTo>
                    <a:pt x="215" y="368"/>
                    <a:pt x="189" y="359"/>
                    <a:pt x="189" y="335"/>
                  </a:cubicBezTo>
                  <a:cubicBezTo>
                    <a:pt x="189" y="328"/>
                    <a:pt x="181" y="258"/>
                    <a:pt x="158" y="273"/>
                  </a:cubicBezTo>
                  <a:cubicBezTo>
                    <a:pt x="157" y="274"/>
                    <a:pt x="157" y="274"/>
                    <a:pt x="156" y="274"/>
                  </a:cubicBezTo>
                  <a:cubicBezTo>
                    <a:pt x="140" y="312"/>
                    <a:pt x="154" y="377"/>
                    <a:pt x="189" y="383"/>
                  </a:cubicBezTo>
                  <a:cubicBezTo>
                    <a:pt x="212" y="439"/>
                    <a:pt x="256" y="481"/>
                    <a:pt x="315" y="482"/>
                  </a:cubicBezTo>
                  <a:cubicBezTo>
                    <a:pt x="315" y="502"/>
                    <a:pt x="315" y="502"/>
                    <a:pt x="315" y="502"/>
                  </a:cubicBezTo>
                  <a:cubicBezTo>
                    <a:pt x="291" y="502"/>
                    <a:pt x="268" y="495"/>
                    <a:pt x="248" y="484"/>
                  </a:cubicBezTo>
                  <a:cubicBezTo>
                    <a:pt x="244" y="498"/>
                    <a:pt x="235" y="512"/>
                    <a:pt x="224" y="524"/>
                  </a:cubicBezTo>
                  <a:cubicBezTo>
                    <a:pt x="262" y="578"/>
                    <a:pt x="292" y="611"/>
                    <a:pt x="315" y="627"/>
                  </a:cubicBezTo>
                  <a:cubicBezTo>
                    <a:pt x="315" y="651"/>
                    <a:pt x="315" y="651"/>
                    <a:pt x="315" y="651"/>
                  </a:cubicBezTo>
                  <a:cubicBezTo>
                    <a:pt x="285" y="625"/>
                    <a:pt x="240" y="573"/>
                    <a:pt x="214" y="538"/>
                  </a:cubicBezTo>
                  <a:cubicBezTo>
                    <a:pt x="214" y="537"/>
                    <a:pt x="213" y="535"/>
                    <a:pt x="213" y="534"/>
                  </a:cubicBezTo>
                  <a:cubicBezTo>
                    <a:pt x="201" y="544"/>
                    <a:pt x="186" y="552"/>
                    <a:pt x="172" y="555"/>
                  </a:cubicBezTo>
                  <a:cubicBezTo>
                    <a:pt x="183" y="601"/>
                    <a:pt x="219" y="652"/>
                    <a:pt x="233" y="669"/>
                  </a:cubicBezTo>
                  <a:cubicBezTo>
                    <a:pt x="246" y="652"/>
                    <a:pt x="252" y="634"/>
                    <a:pt x="272" y="625"/>
                  </a:cubicBezTo>
                  <a:cubicBezTo>
                    <a:pt x="281" y="634"/>
                    <a:pt x="308" y="653"/>
                    <a:pt x="315" y="676"/>
                  </a:cubicBezTo>
                  <a:cubicBezTo>
                    <a:pt x="315" y="730"/>
                    <a:pt x="315" y="730"/>
                    <a:pt x="315" y="730"/>
                  </a:cubicBezTo>
                  <a:cubicBezTo>
                    <a:pt x="24" y="730"/>
                    <a:pt x="24" y="730"/>
                    <a:pt x="24" y="730"/>
                  </a:cubicBezTo>
                  <a:close/>
                  <a:moveTo>
                    <a:pt x="315" y="39"/>
                  </a:moveTo>
                  <a:cubicBezTo>
                    <a:pt x="315" y="7"/>
                    <a:pt x="315" y="7"/>
                    <a:pt x="315" y="7"/>
                  </a:cubicBezTo>
                  <a:cubicBezTo>
                    <a:pt x="306" y="8"/>
                    <a:pt x="297" y="10"/>
                    <a:pt x="288" y="13"/>
                  </a:cubicBezTo>
                  <a:cubicBezTo>
                    <a:pt x="300" y="19"/>
                    <a:pt x="310" y="29"/>
                    <a:pt x="31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1">
              <a:extLst>
                <a:ext uri="{FF2B5EF4-FFF2-40B4-BE49-F238E27FC236}">
                  <a16:creationId xmlns:a16="http://schemas.microsoft.com/office/drawing/2014/main" id="{0D9C4610-5986-394B-9EB2-37591BBF242E}"/>
                </a:ext>
              </a:extLst>
            </p:cNvPr>
            <p:cNvSpPr>
              <a:spLocks noEditPoints="1"/>
            </p:cNvSpPr>
            <p:nvPr/>
          </p:nvSpPr>
          <p:spPr bwMode="auto">
            <a:xfrm>
              <a:off x="2299" y="3386"/>
              <a:ext cx="671" cy="722"/>
            </a:xfrm>
            <a:custGeom>
              <a:avLst/>
              <a:gdLst>
                <a:gd name="T0" fmla="*/ 439 w 633"/>
                <a:gd name="T1" fmla="*/ 462 h 680"/>
                <a:gd name="T2" fmla="*/ 408 w 633"/>
                <a:gd name="T3" fmla="*/ 435 h 680"/>
                <a:gd name="T4" fmla="*/ 453 w 633"/>
                <a:gd name="T5" fmla="*/ 483 h 680"/>
                <a:gd name="T6" fmla="*/ 631 w 633"/>
                <a:gd name="T7" fmla="*/ 617 h 680"/>
                <a:gd name="T8" fmla="*/ 609 w 633"/>
                <a:gd name="T9" fmla="*/ 680 h 680"/>
                <a:gd name="T10" fmla="*/ 319 w 633"/>
                <a:gd name="T11" fmla="*/ 680 h 680"/>
                <a:gd name="T12" fmla="*/ 319 w 633"/>
                <a:gd name="T13" fmla="*/ 641 h 680"/>
                <a:gd name="T14" fmla="*/ 555 w 633"/>
                <a:gd name="T15" fmla="*/ 544 h 680"/>
                <a:gd name="T16" fmla="*/ 432 w 633"/>
                <a:gd name="T17" fmla="*/ 501 h 680"/>
                <a:gd name="T18" fmla="*/ 385 w 633"/>
                <a:gd name="T19" fmla="*/ 434 h 680"/>
                <a:gd name="T20" fmla="*/ 319 w 633"/>
                <a:gd name="T21" fmla="*/ 452 h 680"/>
                <a:gd name="T22" fmla="*/ 319 w 633"/>
                <a:gd name="T23" fmla="*/ 431 h 680"/>
                <a:gd name="T24" fmla="*/ 444 w 633"/>
                <a:gd name="T25" fmla="*/ 333 h 680"/>
                <a:gd name="T26" fmla="*/ 463 w 633"/>
                <a:gd name="T27" fmla="*/ 322 h 680"/>
                <a:gd name="T28" fmla="*/ 412 w 633"/>
                <a:gd name="T29" fmla="*/ 193 h 680"/>
                <a:gd name="T30" fmla="*/ 319 w 633"/>
                <a:gd name="T31" fmla="*/ 280 h 680"/>
                <a:gd name="T32" fmla="*/ 319 w 633"/>
                <a:gd name="T33" fmla="*/ 212 h 680"/>
                <a:gd name="T34" fmla="*/ 353 w 633"/>
                <a:gd name="T35" fmla="*/ 160 h 680"/>
                <a:gd name="T36" fmla="*/ 319 w 633"/>
                <a:gd name="T37" fmla="*/ 191 h 680"/>
                <a:gd name="T38" fmla="*/ 319 w 633"/>
                <a:gd name="T39" fmla="*/ 4 h 680"/>
                <a:gd name="T40" fmla="*/ 401 w 633"/>
                <a:gd name="T41" fmla="*/ 35 h 680"/>
                <a:gd name="T42" fmla="*/ 439 w 633"/>
                <a:gd name="T43" fmla="*/ 462 h 680"/>
                <a:gd name="T44" fmla="*/ 319 w 633"/>
                <a:gd name="T45" fmla="*/ 680 h 680"/>
                <a:gd name="T46" fmla="*/ 23 w 633"/>
                <a:gd name="T47" fmla="*/ 680 h 680"/>
                <a:gd name="T48" fmla="*/ 2 w 633"/>
                <a:gd name="T49" fmla="*/ 617 h 680"/>
                <a:gd name="T50" fmla="*/ 180 w 633"/>
                <a:gd name="T51" fmla="*/ 483 h 680"/>
                <a:gd name="T52" fmla="*/ 226 w 633"/>
                <a:gd name="T53" fmla="*/ 431 h 680"/>
                <a:gd name="T54" fmla="*/ 190 w 633"/>
                <a:gd name="T55" fmla="*/ 460 h 680"/>
                <a:gd name="T56" fmla="*/ 111 w 633"/>
                <a:gd name="T57" fmla="*/ 244 h 680"/>
                <a:gd name="T58" fmla="*/ 319 w 633"/>
                <a:gd name="T59" fmla="*/ 4 h 680"/>
                <a:gd name="T60" fmla="*/ 319 w 633"/>
                <a:gd name="T61" fmla="*/ 191 h 680"/>
                <a:gd name="T62" fmla="*/ 173 w 633"/>
                <a:gd name="T63" fmla="*/ 325 h 680"/>
                <a:gd name="T64" fmla="*/ 189 w 633"/>
                <a:gd name="T65" fmla="*/ 333 h 680"/>
                <a:gd name="T66" fmla="*/ 316 w 633"/>
                <a:gd name="T67" fmla="*/ 431 h 680"/>
                <a:gd name="T68" fmla="*/ 319 w 633"/>
                <a:gd name="T69" fmla="*/ 431 h 680"/>
                <a:gd name="T70" fmla="*/ 319 w 633"/>
                <a:gd name="T71" fmla="*/ 452 h 680"/>
                <a:gd name="T72" fmla="*/ 316 w 633"/>
                <a:gd name="T73" fmla="*/ 452 h 680"/>
                <a:gd name="T74" fmla="*/ 248 w 633"/>
                <a:gd name="T75" fmla="*/ 433 h 680"/>
                <a:gd name="T76" fmla="*/ 196 w 633"/>
                <a:gd name="T77" fmla="*/ 501 h 680"/>
                <a:gd name="T78" fmla="*/ 83 w 633"/>
                <a:gd name="T79" fmla="*/ 541 h 680"/>
                <a:gd name="T80" fmla="*/ 319 w 633"/>
                <a:gd name="T81" fmla="*/ 641 h 680"/>
                <a:gd name="T82" fmla="*/ 319 w 633"/>
                <a:gd name="T83" fmla="*/ 680 h 680"/>
                <a:gd name="T84" fmla="*/ 319 w 633"/>
                <a:gd name="T85" fmla="*/ 212 h 680"/>
                <a:gd name="T86" fmla="*/ 218 w 633"/>
                <a:gd name="T87" fmla="*/ 314 h 680"/>
                <a:gd name="T88" fmla="*/ 319 w 633"/>
                <a:gd name="T89" fmla="*/ 280 h 680"/>
                <a:gd name="T90" fmla="*/ 319 w 633"/>
                <a:gd name="T91" fmla="*/ 212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3" h="680">
                  <a:moveTo>
                    <a:pt x="439" y="462"/>
                  </a:moveTo>
                  <a:cubicBezTo>
                    <a:pt x="429" y="452"/>
                    <a:pt x="418" y="443"/>
                    <a:pt x="408" y="435"/>
                  </a:cubicBezTo>
                  <a:cubicBezTo>
                    <a:pt x="414" y="456"/>
                    <a:pt x="426" y="472"/>
                    <a:pt x="453" y="483"/>
                  </a:cubicBezTo>
                  <a:cubicBezTo>
                    <a:pt x="528" y="515"/>
                    <a:pt x="633" y="523"/>
                    <a:pt x="631" y="617"/>
                  </a:cubicBezTo>
                  <a:cubicBezTo>
                    <a:pt x="630" y="637"/>
                    <a:pt x="622" y="659"/>
                    <a:pt x="609" y="680"/>
                  </a:cubicBezTo>
                  <a:cubicBezTo>
                    <a:pt x="319" y="680"/>
                    <a:pt x="319" y="680"/>
                    <a:pt x="319" y="680"/>
                  </a:cubicBezTo>
                  <a:cubicBezTo>
                    <a:pt x="319" y="641"/>
                    <a:pt x="319" y="641"/>
                    <a:pt x="319" y="641"/>
                  </a:cubicBezTo>
                  <a:cubicBezTo>
                    <a:pt x="402" y="639"/>
                    <a:pt x="487" y="608"/>
                    <a:pt x="555" y="544"/>
                  </a:cubicBezTo>
                  <a:cubicBezTo>
                    <a:pt x="517" y="526"/>
                    <a:pt x="466" y="516"/>
                    <a:pt x="432" y="501"/>
                  </a:cubicBezTo>
                  <a:cubicBezTo>
                    <a:pt x="407" y="490"/>
                    <a:pt x="392" y="464"/>
                    <a:pt x="385" y="434"/>
                  </a:cubicBezTo>
                  <a:cubicBezTo>
                    <a:pt x="365" y="445"/>
                    <a:pt x="343" y="451"/>
                    <a:pt x="319" y="452"/>
                  </a:cubicBezTo>
                  <a:cubicBezTo>
                    <a:pt x="319" y="431"/>
                    <a:pt x="319" y="431"/>
                    <a:pt x="319" y="431"/>
                  </a:cubicBezTo>
                  <a:cubicBezTo>
                    <a:pt x="378" y="430"/>
                    <a:pt x="421" y="389"/>
                    <a:pt x="444" y="333"/>
                  </a:cubicBezTo>
                  <a:cubicBezTo>
                    <a:pt x="452" y="332"/>
                    <a:pt x="458" y="328"/>
                    <a:pt x="463" y="322"/>
                  </a:cubicBezTo>
                  <a:cubicBezTo>
                    <a:pt x="441" y="292"/>
                    <a:pt x="424" y="240"/>
                    <a:pt x="412" y="193"/>
                  </a:cubicBezTo>
                  <a:cubicBezTo>
                    <a:pt x="388" y="225"/>
                    <a:pt x="354" y="257"/>
                    <a:pt x="319" y="280"/>
                  </a:cubicBezTo>
                  <a:cubicBezTo>
                    <a:pt x="319" y="212"/>
                    <a:pt x="319" y="212"/>
                    <a:pt x="319" y="212"/>
                  </a:cubicBezTo>
                  <a:cubicBezTo>
                    <a:pt x="337" y="188"/>
                    <a:pt x="347" y="172"/>
                    <a:pt x="353" y="160"/>
                  </a:cubicBezTo>
                  <a:cubicBezTo>
                    <a:pt x="341" y="171"/>
                    <a:pt x="329" y="181"/>
                    <a:pt x="319" y="191"/>
                  </a:cubicBezTo>
                  <a:cubicBezTo>
                    <a:pt x="319" y="4"/>
                    <a:pt x="319" y="4"/>
                    <a:pt x="319" y="4"/>
                  </a:cubicBezTo>
                  <a:cubicBezTo>
                    <a:pt x="351" y="5"/>
                    <a:pt x="380" y="15"/>
                    <a:pt x="401" y="35"/>
                  </a:cubicBezTo>
                  <a:cubicBezTo>
                    <a:pt x="587" y="35"/>
                    <a:pt x="540" y="370"/>
                    <a:pt x="439" y="462"/>
                  </a:cubicBezTo>
                  <a:close/>
                  <a:moveTo>
                    <a:pt x="319" y="680"/>
                  </a:moveTo>
                  <a:cubicBezTo>
                    <a:pt x="23" y="680"/>
                    <a:pt x="23" y="680"/>
                    <a:pt x="23" y="680"/>
                  </a:cubicBezTo>
                  <a:cubicBezTo>
                    <a:pt x="11" y="659"/>
                    <a:pt x="3" y="637"/>
                    <a:pt x="2" y="617"/>
                  </a:cubicBezTo>
                  <a:cubicBezTo>
                    <a:pt x="0" y="523"/>
                    <a:pt x="105" y="515"/>
                    <a:pt x="180" y="483"/>
                  </a:cubicBezTo>
                  <a:cubicBezTo>
                    <a:pt x="208" y="471"/>
                    <a:pt x="221" y="453"/>
                    <a:pt x="226" y="431"/>
                  </a:cubicBezTo>
                  <a:cubicBezTo>
                    <a:pt x="214" y="439"/>
                    <a:pt x="202" y="449"/>
                    <a:pt x="190" y="460"/>
                  </a:cubicBezTo>
                  <a:cubicBezTo>
                    <a:pt x="141" y="398"/>
                    <a:pt x="112" y="348"/>
                    <a:pt x="111" y="244"/>
                  </a:cubicBezTo>
                  <a:cubicBezTo>
                    <a:pt x="110" y="76"/>
                    <a:pt x="226" y="0"/>
                    <a:pt x="319" y="4"/>
                  </a:cubicBezTo>
                  <a:cubicBezTo>
                    <a:pt x="319" y="191"/>
                    <a:pt x="319" y="191"/>
                    <a:pt x="319" y="191"/>
                  </a:cubicBezTo>
                  <a:cubicBezTo>
                    <a:pt x="246" y="259"/>
                    <a:pt x="212" y="302"/>
                    <a:pt x="173" y="325"/>
                  </a:cubicBezTo>
                  <a:cubicBezTo>
                    <a:pt x="178" y="329"/>
                    <a:pt x="183" y="332"/>
                    <a:pt x="189" y="333"/>
                  </a:cubicBezTo>
                  <a:cubicBezTo>
                    <a:pt x="213" y="389"/>
                    <a:pt x="256" y="431"/>
                    <a:pt x="316" y="431"/>
                  </a:cubicBezTo>
                  <a:cubicBezTo>
                    <a:pt x="319" y="431"/>
                    <a:pt x="319" y="431"/>
                    <a:pt x="319" y="431"/>
                  </a:cubicBezTo>
                  <a:cubicBezTo>
                    <a:pt x="319" y="452"/>
                    <a:pt x="319" y="452"/>
                    <a:pt x="319" y="452"/>
                  </a:cubicBezTo>
                  <a:cubicBezTo>
                    <a:pt x="316" y="452"/>
                    <a:pt x="316" y="452"/>
                    <a:pt x="316" y="452"/>
                  </a:cubicBezTo>
                  <a:cubicBezTo>
                    <a:pt x="291" y="452"/>
                    <a:pt x="268" y="445"/>
                    <a:pt x="248" y="433"/>
                  </a:cubicBezTo>
                  <a:cubicBezTo>
                    <a:pt x="239" y="464"/>
                    <a:pt x="223" y="491"/>
                    <a:pt x="196" y="501"/>
                  </a:cubicBezTo>
                  <a:cubicBezTo>
                    <a:pt x="157" y="516"/>
                    <a:pt x="114" y="526"/>
                    <a:pt x="83" y="541"/>
                  </a:cubicBezTo>
                  <a:cubicBezTo>
                    <a:pt x="142" y="608"/>
                    <a:pt x="229" y="642"/>
                    <a:pt x="319" y="641"/>
                  </a:cubicBezTo>
                  <a:cubicBezTo>
                    <a:pt x="319" y="680"/>
                    <a:pt x="319" y="680"/>
                    <a:pt x="319" y="680"/>
                  </a:cubicBezTo>
                  <a:close/>
                  <a:moveTo>
                    <a:pt x="319" y="212"/>
                  </a:moveTo>
                  <a:cubicBezTo>
                    <a:pt x="298" y="237"/>
                    <a:pt x="267" y="271"/>
                    <a:pt x="218" y="314"/>
                  </a:cubicBezTo>
                  <a:cubicBezTo>
                    <a:pt x="244" y="319"/>
                    <a:pt x="282" y="304"/>
                    <a:pt x="319" y="280"/>
                  </a:cubicBezTo>
                  <a:lnTo>
                    <a:pt x="319"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23">
              <a:extLst>
                <a:ext uri="{FF2B5EF4-FFF2-40B4-BE49-F238E27FC236}">
                  <a16:creationId xmlns:a16="http://schemas.microsoft.com/office/drawing/2014/main" id="{88A7FE38-5073-B64C-A5A9-9160CCC77CBE}"/>
                </a:ext>
              </a:extLst>
            </p:cNvPr>
            <p:cNvSpPr>
              <a:spLocks/>
            </p:cNvSpPr>
            <p:nvPr/>
          </p:nvSpPr>
          <p:spPr bwMode="auto">
            <a:xfrm>
              <a:off x="4868" y="3309"/>
              <a:ext cx="671" cy="799"/>
            </a:xfrm>
            <a:custGeom>
              <a:avLst/>
              <a:gdLst>
                <a:gd name="T0" fmla="*/ 23 w 633"/>
                <a:gd name="T1" fmla="*/ 753 h 753"/>
                <a:gd name="T2" fmla="*/ 2 w 633"/>
                <a:gd name="T3" fmla="*/ 690 h 753"/>
                <a:gd name="T4" fmla="*/ 180 w 633"/>
                <a:gd name="T5" fmla="*/ 556 h 753"/>
                <a:gd name="T6" fmla="*/ 198 w 633"/>
                <a:gd name="T7" fmla="*/ 547 h 753"/>
                <a:gd name="T8" fmla="*/ 185 w 633"/>
                <a:gd name="T9" fmla="*/ 489 h 753"/>
                <a:gd name="T10" fmla="*/ 150 w 633"/>
                <a:gd name="T11" fmla="*/ 547 h 753"/>
                <a:gd name="T12" fmla="*/ 147 w 633"/>
                <a:gd name="T13" fmla="*/ 396 h 753"/>
                <a:gd name="T14" fmla="*/ 100 w 633"/>
                <a:gd name="T15" fmla="*/ 468 h 753"/>
                <a:gd name="T16" fmla="*/ 115 w 633"/>
                <a:gd name="T17" fmla="*/ 301 h 753"/>
                <a:gd name="T18" fmla="*/ 65 w 633"/>
                <a:gd name="T19" fmla="*/ 326 h 753"/>
                <a:gd name="T20" fmla="*/ 119 w 633"/>
                <a:gd name="T21" fmla="*/ 233 h 753"/>
                <a:gd name="T22" fmla="*/ 74 w 633"/>
                <a:gd name="T23" fmla="*/ 238 h 753"/>
                <a:gd name="T24" fmla="*/ 248 w 633"/>
                <a:gd name="T25" fmla="*/ 77 h 753"/>
                <a:gd name="T26" fmla="*/ 248 w 633"/>
                <a:gd name="T27" fmla="*/ 76 h 753"/>
                <a:gd name="T28" fmla="*/ 556 w 633"/>
                <a:gd name="T29" fmla="*/ 190 h 753"/>
                <a:gd name="T30" fmla="*/ 517 w 633"/>
                <a:gd name="T31" fmla="*/ 233 h 753"/>
                <a:gd name="T32" fmla="*/ 567 w 633"/>
                <a:gd name="T33" fmla="*/ 314 h 753"/>
                <a:gd name="T34" fmla="*/ 522 w 633"/>
                <a:gd name="T35" fmla="*/ 301 h 753"/>
                <a:gd name="T36" fmla="*/ 536 w 633"/>
                <a:gd name="T37" fmla="*/ 468 h 753"/>
                <a:gd name="T38" fmla="*/ 490 w 633"/>
                <a:gd name="T39" fmla="*/ 396 h 753"/>
                <a:gd name="T40" fmla="*/ 486 w 633"/>
                <a:gd name="T41" fmla="*/ 547 h 753"/>
                <a:gd name="T42" fmla="*/ 451 w 633"/>
                <a:gd name="T43" fmla="*/ 489 h 753"/>
                <a:gd name="T44" fmla="*/ 438 w 633"/>
                <a:gd name="T45" fmla="*/ 549 h 753"/>
                <a:gd name="T46" fmla="*/ 452 w 633"/>
                <a:gd name="T47" fmla="*/ 556 h 753"/>
                <a:gd name="T48" fmla="*/ 630 w 633"/>
                <a:gd name="T49" fmla="*/ 690 h 753"/>
                <a:gd name="T50" fmla="*/ 609 w 633"/>
                <a:gd name="T51" fmla="*/ 753 h 753"/>
                <a:gd name="T52" fmla="*/ 23 w 633"/>
                <a:gd name="T53" fmla="*/ 753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3" h="753">
                  <a:moveTo>
                    <a:pt x="23" y="753"/>
                  </a:moveTo>
                  <a:cubicBezTo>
                    <a:pt x="11" y="732"/>
                    <a:pt x="3" y="710"/>
                    <a:pt x="2" y="690"/>
                  </a:cubicBezTo>
                  <a:cubicBezTo>
                    <a:pt x="0" y="596"/>
                    <a:pt x="105" y="588"/>
                    <a:pt x="180" y="556"/>
                  </a:cubicBezTo>
                  <a:cubicBezTo>
                    <a:pt x="187" y="553"/>
                    <a:pt x="193" y="550"/>
                    <a:pt x="198" y="547"/>
                  </a:cubicBezTo>
                  <a:cubicBezTo>
                    <a:pt x="188" y="530"/>
                    <a:pt x="182" y="510"/>
                    <a:pt x="185" y="489"/>
                  </a:cubicBezTo>
                  <a:cubicBezTo>
                    <a:pt x="156" y="505"/>
                    <a:pt x="159" y="522"/>
                    <a:pt x="150" y="547"/>
                  </a:cubicBezTo>
                  <a:cubicBezTo>
                    <a:pt x="129" y="514"/>
                    <a:pt x="117" y="432"/>
                    <a:pt x="147" y="396"/>
                  </a:cubicBezTo>
                  <a:cubicBezTo>
                    <a:pt x="120" y="408"/>
                    <a:pt x="114" y="436"/>
                    <a:pt x="100" y="468"/>
                  </a:cubicBezTo>
                  <a:cubicBezTo>
                    <a:pt x="84" y="419"/>
                    <a:pt x="96" y="336"/>
                    <a:pt x="115" y="301"/>
                  </a:cubicBezTo>
                  <a:cubicBezTo>
                    <a:pt x="98" y="318"/>
                    <a:pt x="83" y="328"/>
                    <a:pt x="65" y="326"/>
                  </a:cubicBezTo>
                  <a:cubicBezTo>
                    <a:pt x="91" y="292"/>
                    <a:pt x="94" y="257"/>
                    <a:pt x="119" y="233"/>
                  </a:cubicBezTo>
                  <a:cubicBezTo>
                    <a:pt x="109" y="239"/>
                    <a:pt x="96" y="242"/>
                    <a:pt x="74" y="238"/>
                  </a:cubicBezTo>
                  <a:cubicBezTo>
                    <a:pt x="111" y="199"/>
                    <a:pt x="140" y="65"/>
                    <a:pt x="248" y="77"/>
                  </a:cubicBezTo>
                  <a:cubicBezTo>
                    <a:pt x="248" y="77"/>
                    <a:pt x="248" y="76"/>
                    <a:pt x="248" y="76"/>
                  </a:cubicBezTo>
                  <a:cubicBezTo>
                    <a:pt x="398" y="0"/>
                    <a:pt x="500" y="198"/>
                    <a:pt x="556" y="190"/>
                  </a:cubicBezTo>
                  <a:cubicBezTo>
                    <a:pt x="548" y="215"/>
                    <a:pt x="530" y="229"/>
                    <a:pt x="517" y="233"/>
                  </a:cubicBezTo>
                  <a:cubicBezTo>
                    <a:pt x="533" y="250"/>
                    <a:pt x="543" y="293"/>
                    <a:pt x="567" y="314"/>
                  </a:cubicBezTo>
                  <a:cubicBezTo>
                    <a:pt x="565" y="331"/>
                    <a:pt x="539" y="318"/>
                    <a:pt x="522" y="301"/>
                  </a:cubicBezTo>
                  <a:cubicBezTo>
                    <a:pt x="541" y="336"/>
                    <a:pt x="553" y="419"/>
                    <a:pt x="536" y="468"/>
                  </a:cubicBezTo>
                  <a:cubicBezTo>
                    <a:pt x="522" y="436"/>
                    <a:pt x="517" y="408"/>
                    <a:pt x="490" y="396"/>
                  </a:cubicBezTo>
                  <a:cubicBezTo>
                    <a:pt x="520" y="432"/>
                    <a:pt x="508" y="514"/>
                    <a:pt x="486" y="547"/>
                  </a:cubicBezTo>
                  <a:cubicBezTo>
                    <a:pt x="478" y="522"/>
                    <a:pt x="481" y="505"/>
                    <a:pt x="451" y="489"/>
                  </a:cubicBezTo>
                  <a:cubicBezTo>
                    <a:pt x="455" y="511"/>
                    <a:pt x="448" y="531"/>
                    <a:pt x="438" y="549"/>
                  </a:cubicBezTo>
                  <a:cubicBezTo>
                    <a:pt x="442" y="551"/>
                    <a:pt x="447" y="554"/>
                    <a:pt x="452" y="556"/>
                  </a:cubicBezTo>
                  <a:cubicBezTo>
                    <a:pt x="527" y="588"/>
                    <a:pt x="633" y="596"/>
                    <a:pt x="630" y="690"/>
                  </a:cubicBezTo>
                  <a:cubicBezTo>
                    <a:pt x="630" y="710"/>
                    <a:pt x="622" y="732"/>
                    <a:pt x="609" y="753"/>
                  </a:cubicBezTo>
                  <a:lnTo>
                    <a:pt x="23" y="75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24">
              <a:extLst>
                <a:ext uri="{FF2B5EF4-FFF2-40B4-BE49-F238E27FC236}">
                  <a16:creationId xmlns:a16="http://schemas.microsoft.com/office/drawing/2014/main" id="{EE5D8238-A66E-E640-B4EC-23EA9942344C}"/>
                </a:ext>
              </a:extLst>
            </p:cNvPr>
            <p:cNvSpPr>
              <a:spLocks noEditPoints="1"/>
            </p:cNvSpPr>
            <p:nvPr/>
          </p:nvSpPr>
          <p:spPr bwMode="auto">
            <a:xfrm>
              <a:off x="4895" y="3541"/>
              <a:ext cx="617" cy="567"/>
            </a:xfrm>
            <a:custGeom>
              <a:avLst/>
              <a:gdLst>
                <a:gd name="T0" fmla="*/ 550 w 581"/>
                <a:gd name="T1" fmla="*/ 461 h 534"/>
                <a:gd name="T2" fmla="*/ 556 w 581"/>
                <a:gd name="T3" fmla="*/ 415 h 534"/>
                <a:gd name="T4" fmla="*/ 520 w 581"/>
                <a:gd name="T5" fmla="*/ 455 h 534"/>
                <a:gd name="T6" fmla="*/ 491 w 581"/>
                <a:gd name="T7" fmla="*/ 462 h 534"/>
                <a:gd name="T8" fmla="*/ 525 w 581"/>
                <a:gd name="T9" fmla="*/ 470 h 534"/>
                <a:gd name="T10" fmla="*/ 490 w 581"/>
                <a:gd name="T11" fmla="*/ 392 h 534"/>
                <a:gd name="T12" fmla="*/ 487 w 581"/>
                <a:gd name="T13" fmla="*/ 396 h 534"/>
                <a:gd name="T14" fmla="*/ 481 w 581"/>
                <a:gd name="T15" fmla="*/ 391 h 534"/>
                <a:gd name="T16" fmla="*/ 484 w 581"/>
                <a:gd name="T17" fmla="*/ 387 h 534"/>
                <a:gd name="T18" fmla="*/ 464 w 581"/>
                <a:gd name="T19" fmla="*/ 533 h 534"/>
                <a:gd name="T20" fmla="*/ 468 w 581"/>
                <a:gd name="T21" fmla="*/ 435 h 534"/>
                <a:gd name="T22" fmla="*/ 464 w 581"/>
                <a:gd name="T23" fmla="*/ 400 h 534"/>
                <a:gd name="T24" fmla="*/ 460 w 581"/>
                <a:gd name="T25" fmla="*/ 433 h 534"/>
                <a:gd name="T26" fmla="*/ 455 w 581"/>
                <a:gd name="T27" fmla="*/ 533 h 534"/>
                <a:gd name="T28" fmla="*/ 459 w 581"/>
                <a:gd name="T29" fmla="*/ 484 h 534"/>
                <a:gd name="T30" fmla="*/ 455 w 581"/>
                <a:gd name="T31" fmla="*/ 421 h 534"/>
                <a:gd name="T32" fmla="*/ 451 w 581"/>
                <a:gd name="T33" fmla="*/ 478 h 534"/>
                <a:gd name="T34" fmla="*/ 419 w 581"/>
                <a:gd name="T35" fmla="*/ 533 h 534"/>
                <a:gd name="T36" fmla="*/ 419 w 581"/>
                <a:gd name="T37" fmla="*/ 498 h 534"/>
                <a:gd name="T38" fmla="*/ 410 w 581"/>
                <a:gd name="T39" fmla="*/ 474 h 534"/>
                <a:gd name="T40" fmla="*/ 375 w 581"/>
                <a:gd name="T41" fmla="*/ 327 h 534"/>
                <a:gd name="T42" fmla="*/ 419 w 581"/>
                <a:gd name="T43" fmla="*/ 533 h 534"/>
                <a:gd name="T44" fmla="*/ 376 w 581"/>
                <a:gd name="T45" fmla="*/ 503 h 534"/>
                <a:gd name="T46" fmla="*/ 371 w 581"/>
                <a:gd name="T47" fmla="*/ 478 h 534"/>
                <a:gd name="T48" fmla="*/ 330 w 581"/>
                <a:gd name="T49" fmla="*/ 479 h 534"/>
                <a:gd name="T50" fmla="*/ 375 w 581"/>
                <a:gd name="T51" fmla="*/ 495 h 534"/>
                <a:gd name="T52" fmla="*/ 330 w 581"/>
                <a:gd name="T53" fmla="*/ 506 h 534"/>
                <a:gd name="T54" fmla="*/ 323 w 581"/>
                <a:gd name="T55" fmla="*/ 480 h 534"/>
                <a:gd name="T56" fmla="*/ 279 w 581"/>
                <a:gd name="T57" fmla="*/ 480 h 534"/>
                <a:gd name="T58" fmla="*/ 241 w 581"/>
                <a:gd name="T59" fmla="*/ 479 h 534"/>
                <a:gd name="T60" fmla="*/ 330 w 581"/>
                <a:gd name="T61" fmla="*/ 498 h 534"/>
                <a:gd name="T62" fmla="*/ 244 w 581"/>
                <a:gd name="T63" fmla="*/ 499 h 534"/>
                <a:gd name="T64" fmla="*/ 281 w 581"/>
                <a:gd name="T65" fmla="*/ 507 h 534"/>
                <a:gd name="T66" fmla="*/ 237 w 581"/>
                <a:gd name="T67" fmla="*/ 479 h 534"/>
                <a:gd name="T68" fmla="*/ 196 w 581"/>
                <a:gd name="T69" fmla="*/ 476 h 534"/>
                <a:gd name="T70" fmla="*/ 240 w 581"/>
                <a:gd name="T71" fmla="*/ 499 h 534"/>
                <a:gd name="T72" fmla="*/ 197 w 581"/>
                <a:gd name="T73" fmla="*/ 504 h 534"/>
                <a:gd name="T74" fmla="*/ 188 w 581"/>
                <a:gd name="T75" fmla="*/ 476 h 534"/>
                <a:gd name="T76" fmla="*/ 152 w 581"/>
                <a:gd name="T77" fmla="*/ 362 h 534"/>
                <a:gd name="T78" fmla="*/ 196 w 581"/>
                <a:gd name="T79" fmla="*/ 533 h 534"/>
                <a:gd name="T80" fmla="*/ 152 w 581"/>
                <a:gd name="T81" fmla="*/ 497 h 534"/>
                <a:gd name="T82" fmla="*/ 124 w 581"/>
                <a:gd name="T83" fmla="*/ 426 h 534"/>
                <a:gd name="T84" fmla="*/ 152 w 581"/>
                <a:gd name="T85" fmla="*/ 533 h 534"/>
                <a:gd name="T86" fmla="*/ 128 w 581"/>
                <a:gd name="T87" fmla="*/ 466 h 534"/>
                <a:gd name="T88" fmla="*/ 117 w 581"/>
                <a:gd name="T89" fmla="*/ 423 h 534"/>
                <a:gd name="T90" fmla="*/ 113 w 581"/>
                <a:gd name="T91" fmla="*/ 430 h 534"/>
                <a:gd name="T92" fmla="*/ 121 w 581"/>
                <a:gd name="T93" fmla="*/ 470 h 534"/>
                <a:gd name="T94" fmla="*/ 124 w 581"/>
                <a:gd name="T95" fmla="*/ 533 h 534"/>
                <a:gd name="T96" fmla="*/ 109 w 581"/>
                <a:gd name="T97" fmla="*/ 422 h 534"/>
                <a:gd name="T98" fmla="*/ 113 w 581"/>
                <a:gd name="T99" fmla="*/ 398 h 534"/>
                <a:gd name="T100" fmla="*/ 76 w 581"/>
                <a:gd name="T101" fmla="*/ 474 h 534"/>
                <a:gd name="T102" fmla="*/ 90 w 581"/>
                <a:gd name="T103" fmla="*/ 461 h 534"/>
                <a:gd name="T104" fmla="*/ 61 w 581"/>
                <a:gd name="T105" fmla="*/ 454 h 534"/>
                <a:gd name="T106" fmla="*/ 92 w 581"/>
                <a:gd name="T107" fmla="*/ 382 h 534"/>
                <a:gd name="T108" fmla="*/ 86 w 581"/>
                <a:gd name="T109" fmla="*/ 388 h 534"/>
                <a:gd name="T110" fmla="*/ 83 w 581"/>
                <a:gd name="T111" fmla="*/ 385 h 534"/>
                <a:gd name="T112" fmla="*/ 49 w 581"/>
                <a:gd name="T113" fmla="*/ 399 h 534"/>
                <a:gd name="T114" fmla="*/ 26 w 581"/>
                <a:gd name="T115" fmla="*/ 458 h 534"/>
                <a:gd name="T116" fmla="*/ 6 w 581"/>
                <a:gd name="T117" fmla="*/ 44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1" h="534">
                  <a:moveTo>
                    <a:pt x="532" y="534"/>
                  </a:moveTo>
                  <a:cubicBezTo>
                    <a:pt x="532" y="508"/>
                    <a:pt x="532" y="508"/>
                    <a:pt x="532" y="508"/>
                  </a:cubicBezTo>
                  <a:cubicBezTo>
                    <a:pt x="551" y="503"/>
                    <a:pt x="566" y="497"/>
                    <a:pt x="578" y="490"/>
                  </a:cubicBezTo>
                  <a:cubicBezTo>
                    <a:pt x="575" y="505"/>
                    <a:pt x="569" y="520"/>
                    <a:pt x="562" y="534"/>
                  </a:cubicBezTo>
                  <a:cubicBezTo>
                    <a:pt x="532" y="534"/>
                    <a:pt x="532" y="534"/>
                    <a:pt x="532" y="534"/>
                  </a:cubicBezTo>
                  <a:close/>
                  <a:moveTo>
                    <a:pt x="532" y="492"/>
                  </a:moveTo>
                  <a:cubicBezTo>
                    <a:pt x="553" y="486"/>
                    <a:pt x="570" y="479"/>
                    <a:pt x="581" y="470"/>
                  </a:cubicBezTo>
                  <a:cubicBezTo>
                    <a:pt x="581" y="463"/>
                    <a:pt x="580" y="455"/>
                    <a:pt x="578" y="447"/>
                  </a:cubicBezTo>
                  <a:cubicBezTo>
                    <a:pt x="572" y="451"/>
                    <a:pt x="566" y="454"/>
                    <a:pt x="559" y="457"/>
                  </a:cubicBezTo>
                  <a:cubicBezTo>
                    <a:pt x="559" y="458"/>
                    <a:pt x="559" y="458"/>
                    <a:pt x="559" y="458"/>
                  </a:cubicBezTo>
                  <a:cubicBezTo>
                    <a:pt x="558" y="458"/>
                    <a:pt x="557" y="458"/>
                    <a:pt x="556" y="459"/>
                  </a:cubicBezTo>
                  <a:cubicBezTo>
                    <a:pt x="556" y="459"/>
                    <a:pt x="556" y="459"/>
                    <a:pt x="556" y="459"/>
                  </a:cubicBezTo>
                  <a:cubicBezTo>
                    <a:pt x="555" y="459"/>
                    <a:pt x="554" y="460"/>
                    <a:pt x="553" y="460"/>
                  </a:cubicBezTo>
                  <a:cubicBezTo>
                    <a:pt x="553" y="460"/>
                    <a:pt x="553" y="460"/>
                    <a:pt x="553" y="460"/>
                  </a:cubicBezTo>
                  <a:cubicBezTo>
                    <a:pt x="552" y="461"/>
                    <a:pt x="551" y="461"/>
                    <a:pt x="550" y="461"/>
                  </a:cubicBezTo>
                  <a:cubicBezTo>
                    <a:pt x="549" y="462"/>
                    <a:pt x="549" y="462"/>
                    <a:pt x="549" y="462"/>
                  </a:cubicBezTo>
                  <a:cubicBezTo>
                    <a:pt x="548" y="462"/>
                    <a:pt x="547" y="462"/>
                    <a:pt x="547" y="463"/>
                  </a:cubicBezTo>
                  <a:cubicBezTo>
                    <a:pt x="546" y="463"/>
                    <a:pt x="546" y="463"/>
                    <a:pt x="546" y="463"/>
                  </a:cubicBezTo>
                  <a:cubicBezTo>
                    <a:pt x="545" y="463"/>
                    <a:pt x="544" y="464"/>
                    <a:pt x="543" y="464"/>
                  </a:cubicBezTo>
                  <a:cubicBezTo>
                    <a:pt x="542" y="464"/>
                    <a:pt x="542" y="464"/>
                    <a:pt x="542" y="464"/>
                  </a:cubicBezTo>
                  <a:cubicBezTo>
                    <a:pt x="541" y="464"/>
                    <a:pt x="540" y="465"/>
                    <a:pt x="539" y="465"/>
                  </a:cubicBezTo>
                  <a:cubicBezTo>
                    <a:pt x="539" y="465"/>
                    <a:pt x="539" y="465"/>
                    <a:pt x="539" y="465"/>
                  </a:cubicBezTo>
                  <a:cubicBezTo>
                    <a:pt x="538" y="466"/>
                    <a:pt x="537" y="466"/>
                    <a:pt x="536" y="466"/>
                  </a:cubicBezTo>
                  <a:cubicBezTo>
                    <a:pt x="535" y="467"/>
                    <a:pt x="535" y="467"/>
                    <a:pt x="535" y="467"/>
                  </a:cubicBezTo>
                  <a:cubicBezTo>
                    <a:pt x="534" y="467"/>
                    <a:pt x="533" y="467"/>
                    <a:pt x="532" y="467"/>
                  </a:cubicBezTo>
                  <a:cubicBezTo>
                    <a:pt x="532" y="468"/>
                    <a:pt x="532" y="468"/>
                    <a:pt x="532" y="468"/>
                  </a:cubicBezTo>
                  <a:cubicBezTo>
                    <a:pt x="532" y="492"/>
                    <a:pt x="532" y="492"/>
                    <a:pt x="532" y="492"/>
                  </a:cubicBezTo>
                  <a:close/>
                  <a:moveTo>
                    <a:pt x="532" y="451"/>
                  </a:moveTo>
                  <a:cubicBezTo>
                    <a:pt x="532" y="400"/>
                    <a:pt x="532" y="400"/>
                    <a:pt x="532" y="400"/>
                  </a:cubicBezTo>
                  <a:cubicBezTo>
                    <a:pt x="541" y="404"/>
                    <a:pt x="549" y="409"/>
                    <a:pt x="556" y="415"/>
                  </a:cubicBezTo>
                  <a:cubicBezTo>
                    <a:pt x="563" y="421"/>
                    <a:pt x="568" y="427"/>
                    <a:pt x="571" y="433"/>
                  </a:cubicBezTo>
                  <a:cubicBezTo>
                    <a:pt x="563" y="439"/>
                    <a:pt x="552" y="444"/>
                    <a:pt x="539" y="449"/>
                  </a:cubicBezTo>
                  <a:cubicBezTo>
                    <a:pt x="538" y="449"/>
                    <a:pt x="538" y="449"/>
                    <a:pt x="538" y="449"/>
                  </a:cubicBezTo>
                  <a:cubicBezTo>
                    <a:pt x="537" y="450"/>
                    <a:pt x="536" y="450"/>
                    <a:pt x="535" y="450"/>
                  </a:cubicBezTo>
                  <a:cubicBezTo>
                    <a:pt x="535" y="450"/>
                    <a:pt x="535" y="450"/>
                    <a:pt x="535" y="450"/>
                  </a:cubicBezTo>
                  <a:cubicBezTo>
                    <a:pt x="534" y="451"/>
                    <a:pt x="533" y="451"/>
                    <a:pt x="532" y="451"/>
                  </a:cubicBezTo>
                  <a:close/>
                  <a:moveTo>
                    <a:pt x="532" y="400"/>
                  </a:moveTo>
                  <a:cubicBezTo>
                    <a:pt x="532" y="451"/>
                    <a:pt x="532" y="451"/>
                    <a:pt x="532" y="451"/>
                  </a:cubicBezTo>
                  <a:cubicBezTo>
                    <a:pt x="531" y="452"/>
                    <a:pt x="531" y="452"/>
                    <a:pt x="531" y="452"/>
                  </a:cubicBezTo>
                  <a:cubicBezTo>
                    <a:pt x="530" y="452"/>
                    <a:pt x="530" y="452"/>
                    <a:pt x="529" y="453"/>
                  </a:cubicBezTo>
                  <a:cubicBezTo>
                    <a:pt x="528" y="453"/>
                    <a:pt x="528" y="453"/>
                    <a:pt x="528" y="453"/>
                  </a:cubicBezTo>
                  <a:cubicBezTo>
                    <a:pt x="527" y="453"/>
                    <a:pt x="526" y="453"/>
                    <a:pt x="525" y="454"/>
                  </a:cubicBezTo>
                  <a:cubicBezTo>
                    <a:pt x="524" y="454"/>
                    <a:pt x="524" y="454"/>
                    <a:pt x="524" y="454"/>
                  </a:cubicBezTo>
                  <a:cubicBezTo>
                    <a:pt x="523" y="454"/>
                    <a:pt x="522" y="454"/>
                    <a:pt x="521" y="455"/>
                  </a:cubicBezTo>
                  <a:cubicBezTo>
                    <a:pt x="520" y="455"/>
                    <a:pt x="520" y="455"/>
                    <a:pt x="520" y="455"/>
                  </a:cubicBezTo>
                  <a:cubicBezTo>
                    <a:pt x="519" y="455"/>
                    <a:pt x="518" y="456"/>
                    <a:pt x="517" y="456"/>
                  </a:cubicBezTo>
                  <a:cubicBezTo>
                    <a:pt x="517" y="456"/>
                    <a:pt x="517" y="456"/>
                    <a:pt x="517" y="456"/>
                  </a:cubicBezTo>
                  <a:cubicBezTo>
                    <a:pt x="516" y="456"/>
                    <a:pt x="515" y="457"/>
                    <a:pt x="514" y="457"/>
                  </a:cubicBezTo>
                  <a:cubicBezTo>
                    <a:pt x="513" y="457"/>
                    <a:pt x="513" y="457"/>
                    <a:pt x="513" y="457"/>
                  </a:cubicBezTo>
                  <a:cubicBezTo>
                    <a:pt x="512" y="457"/>
                    <a:pt x="511" y="458"/>
                    <a:pt x="510" y="458"/>
                  </a:cubicBezTo>
                  <a:cubicBezTo>
                    <a:pt x="509" y="458"/>
                    <a:pt x="509" y="458"/>
                    <a:pt x="509" y="458"/>
                  </a:cubicBezTo>
                  <a:cubicBezTo>
                    <a:pt x="508" y="458"/>
                    <a:pt x="507" y="459"/>
                    <a:pt x="506" y="459"/>
                  </a:cubicBezTo>
                  <a:cubicBezTo>
                    <a:pt x="505" y="459"/>
                    <a:pt x="505" y="459"/>
                    <a:pt x="505" y="459"/>
                  </a:cubicBezTo>
                  <a:cubicBezTo>
                    <a:pt x="504" y="459"/>
                    <a:pt x="503" y="460"/>
                    <a:pt x="502" y="460"/>
                  </a:cubicBezTo>
                  <a:cubicBezTo>
                    <a:pt x="501" y="460"/>
                    <a:pt x="501" y="460"/>
                    <a:pt x="501" y="460"/>
                  </a:cubicBezTo>
                  <a:cubicBezTo>
                    <a:pt x="500" y="460"/>
                    <a:pt x="499" y="461"/>
                    <a:pt x="498" y="461"/>
                  </a:cubicBezTo>
                  <a:cubicBezTo>
                    <a:pt x="497" y="461"/>
                    <a:pt x="497" y="461"/>
                    <a:pt x="497" y="461"/>
                  </a:cubicBezTo>
                  <a:cubicBezTo>
                    <a:pt x="496" y="461"/>
                    <a:pt x="494" y="462"/>
                    <a:pt x="493" y="462"/>
                  </a:cubicBezTo>
                  <a:cubicBezTo>
                    <a:pt x="492" y="462"/>
                    <a:pt x="492" y="462"/>
                    <a:pt x="492" y="462"/>
                  </a:cubicBezTo>
                  <a:cubicBezTo>
                    <a:pt x="491" y="462"/>
                    <a:pt x="491" y="462"/>
                    <a:pt x="491" y="462"/>
                  </a:cubicBezTo>
                  <a:cubicBezTo>
                    <a:pt x="491" y="461"/>
                    <a:pt x="491" y="461"/>
                    <a:pt x="491" y="461"/>
                  </a:cubicBezTo>
                  <a:cubicBezTo>
                    <a:pt x="497" y="427"/>
                    <a:pt x="508" y="403"/>
                    <a:pt x="521" y="395"/>
                  </a:cubicBezTo>
                  <a:cubicBezTo>
                    <a:pt x="525" y="396"/>
                    <a:pt x="528" y="398"/>
                    <a:pt x="532" y="400"/>
                  </a:cubicBezTo>
                  <a:close/>
                  <a:moveTo>
                    <a:pt x="532" y="468"/>
                  </a:moveTo>
                  <a:cubicBezTo>
                    <a:pt x="532" y="492"/>
                    <a:pt x="532" y="492"/>
                    <a:pt x="532" y="492"/>
                  </a:cubicBezTo>
                  <a:cubicBezTo>
                    <a:pt x="520" y="496"/>
                    <a:pt x="506" y="499"/>
                    <a:pt x="491" y="502"/>
                  </a:cubicBezTo>
                  <a:cubicBezTo>
                    <a:pt x="491" y="478"/>
                    <a:pt x="491" y="478"/>
                    <a:pt x="491" y="478"/>
                  </a:cubicBezTo>
                  <a:cubicBezTo>
                    <a:pt x="498" y="477"/>
                    <a:pt x="505" y="475"/>
                    <a:pt x="512" y="473"/>
                  </a:cubicBezTo>
                  <a:cubicBezTo>
                    <a:pt x="513" y="473"/>
                    <a:pt x="513" y="473"/>
                    <a:pt x="513" y="473"/>
                  </a:cubicBezTo>
                  <a:cubicBezTo>
                    <a:pt x="514" y="473"/>
                    <a:pt x="515" y="472"/>
                    <a:pt x="516" y="472"/>
                  </a:cubicBezTo>
                  <a:cubicBezTo>
                    <a:pt x="517" y="472"/>
                    <a:pt x="517" y="472"/>
                    <a:pt x="517" y="472"/>
                  </a:cubicBezTo>
                  <a:cubicBezTo>
                    <a:pt x="518" y="472"/>
                    <a:pt x="519" y="471"/>
                    <a:pt x="520" y="471"/>
                  </a:cubicBezTo>
                  <a:cubicBezTo>
                    <a:pt x="521" y="471"/>
                    <a:pt x="521" y="471"/>
                    <a:pt x="521" y="471"/>
                  </a:cubicBezTo>
                  <a:cubicBezTo>
                    <a:pt x="522" y="471"/>
                    <a:pt x="523" y="470"/>
                    <a:pt x="524" y="470"/>
                  </a:cubicBezTo>
                  <a:cubicBezTo>
                    <a:pt x="525" y="470"/>
                    <a:pt x="525" y="470"/>
                    <a:pt x="525" y="470"/>
                  </a:cubicBezTo>
                  <a:cubicBezTo>
                    <a:pt x="526" y="469"/>
                    <a:pt x="527" y="469"/>
                    <a:pt x="528" y="469"/>
                  </a:cubicBezTo>
                  <a:cubicBezTo>
                    <a:pt x="528" y="469"/>
                    <a:pt x="528" y="469"/>
                    <a:pt x="528" y="469"/>
                  </a:cubicBezTo>
                  <a:cubicBezTo>
                    <a:pt x="529" y="468"/>
                    <a:pt x="530" y="468"/>
                    <a:pt x="531" y="468"/>
                  </a:cubicBezTo>
                  <a:cubicBezTo>
                    <a:pt x="532" y="468"/>
                    <a:pt x="532" y="468"/>
                    <a:pt x="532" y="468"/>
                  </a:cubicBezTo>
                  <a:close/>
                  <a:moveTo>
                    <a:pt x="532" y="508"/>
                  </a:moveTo>
                  <a:cubicBezTo>
                    <a:pt x="532" y="534"/>
                    <a:pt x="532" y="534"/>
                    <a:pt x="532" y="534"/>
                  </a:cubicBezTo>
                  <a:cubicBezTo>
                    <a:pt x="491" y="534"/>
                    <a:pt x="491" y="534"/>
                    <a:pt x="491" y="534"/>
                  </a:cubicBezTo>
                  <a:cubicBezTo>
                    <a:pt x="491" y="517"/>
                    <a:pt x="491" y="517"/>
                    <a:pt x="491" y="517"/>
                  </a:cubicBezTo>
                  <a:cubicBezTo>
                    <a:pt x="506" y="515"/>
                    <a:pt x="519" y="511"/>
                    <a:pt x="532" y="508"/>
                  </a:cubicBezTo>
                  <a:close/>
                  <a:moveTo>
                    <a:pt x="491" y="391"/>
                  </a:moveTo>
                  <a:cubicBezTo>
                    <a:pt x="491" y="388"/>
                    <a:pt x="491" y="388"/>
                    <a:pt x="491" y="388"/>
                  </a:cubicBezTo>
                  <a:cubicBezTo>
                    <a:pt x="491" y="389"/>
                    <a:pt x="491" y="390"/>
                    <a:pt x="491" y="391"/>
                  </a:cubicBezTo>
                  <a:close/>
                  <a:moveTo>
                    <a:pt x="491" y="388"/>
                  </a:moveTo>
                  <a:cubicBezTo>
                    <a:pt x="491" y="391"/>
                    <a:pt x="491" y="391"/>
                    <a:pt x="491" y="391"/>
                  </a:cubicBezTo>
                  <a:cubicBezTo>
                    <a:pt x="491" y="391"/>
                    <a:pt x="490" y="391"/>
                    <a:pt x="490" y="392"/>
                  </a:cubicBezTo>
                  <a:cubicBezTo>
                    <a:pt x="490" y="392"/>
                    <a:pt x="490" y="392"/>
                    <a:pt x="490" y="392"/>
                  </a:cubicBezTo>
                  <a:cubicBezTo>
                    <a:pt x="490" y="392"/>
                    <a:pt x="490" y="392"/>
                    <a:pt x="490" y="392"/>
                  </a:cubicBezTo>
                  <a:cubicBezTo>
                    <a:pt x="490" y="392"/>
                    <a:pt x="490" y="392"/>
                    <a:pt x="490" y="392"/>
                  </a:cubicBezTo>
                  <a:cubicBezTo>
                    <a:pt x="489" y="393"/>
                    <a:pt x="489" y="393"/>
                    <a:pt x="489" y="393"/>
                  </a:cubicBezTo>
                  <a:cubicBezTo>
                    <a:pt x="489" y="393"/>
                    <a:pt x="489" y="393"/>
                    <a:pt x="489" y="393"/>
                  </a:cubicBezTo>
                  <a:cubicBezTo>
                    <a:pt x="489" y="393"/>
                    <a:pt x="489" y="393"/>
                    <a:pt x="489" y="393"/>
                  </a:cubicBezTo>
                  <a:cubicBezTo>
                    <a:pt x="489" y="394"/>
                    <a:pt x="489" y="394"/>
                    <a:pt x="489" y="394"/>
                  </a:cubicBezTo>
                  <a:cubicBezTo>
                    <a:pt x="488" y="394"/>
                    <a:pt x="488" y="394"/>
                    <a:pt x="488" y="394"/>
                  </a:cubicBezTo>
                  <a:cubicBezTo>
                    <a:pt x="488" y="394"/>
                    <a:pt x="488" y="394"/>
                    <a:pt x="488" y="394"/>
                  </a:cubicBezTo>
                  <a:cubicBezTo>
                    <a:pt x="488" y="394"/>
                    <a:pt x="488" y="394"/>
                    <a:pt x="488" y="394"/>
                  </a:cubicBezTo>
                  <a:cubicBezTo>
                    <a:pt x="488" y="395"/>
                    <a:pt x="488" y="395"/>
                    <a:pt x="488" y="395"/>
                  </a:cubicBezTo>
                  <a:cubicBezTo>
                    <a:pt x="488" y="395"/>
                    <a:pt x="488" y="395"/>
                    <a:pt x="488" y="395"/>
                  </a:cubicBezTo>
                  <a:cubicBezTo>
                    <a:pt x="487" y="395"/>
                    <a:pt x="487" y="395"/>
                    <a:pt x="487" y="395"/>
                  </a:cubicBezTo>
                  <a:cubicBezTo>
                    <a:pt x="487" y="396"/>
                    <a:pt x="487" y="396"/>
                    <a:pt x="487" y="396"/>
                  </a:cubicBezTo>
                  <a:cubicBezTo>
                    <a:pt x="487" y="396"/>
                    <a:pt x="487" y="396"/>
                    <a:pt x="487" y="396"/>
                  </a:cubicBezTo>
                  <a:cubicBezTo>
                    <a:pt x="487" y="396"/>
                    <a:pt x="487" y="396"/>
                    <a:pt x="487" y="396"/>
                  </a:cubicBezTo>
                  <a:cubicBezTo>
                    <a:pt x="487" y="396"/>
                    <a:pt x="487" y="396"/>
                    <a:pt x="487" y="396"/>
                  </a:cubicBezTo>
                  <a:cubicBezTo>
                    <a:pt x="486" y="397"/>
                    <a:pt x="486" y="397"/>
                    <a:pt x="486" y="397"/>
                  </a:cubicBezTo>
                  <a:cubicBezTo>
                    <a:pt x="486" y="397"/>
                    <a:pt x="486" y="397"/>
                    <a:pt x="486" y="397"/>
                  </a:cubicBezTo>
                  <a:cubicBezTo>
                    <a:pt x="486" y="397"/>
                    <a:pt x="486" y="397"/>
                    <a:pt x="486" y="397"/>
                  </a:cubicBezTo>
                  <a:cubicBezTo>
                    <a:pt x="486" y="398"/>
                    <a:pt x="486" y="398"/>
                    <a:pt x="486" y="398"/>
                  </a:cubicBezTo>
                  <a:cubicBezTo>
                    <a:pt x="486" y="398"/>
                    <a:pt x="486" y="398"/>
                    <a:pt x="486" y="398"/>
                  </a:cubicBezTo>
                  <a:cubicBezTo>
                    <a:pt x="486" y="398"/>
                    <a:pt x="485" y="398"/>
                    <a:pt x="485" y="398"/>
                  </a:cubicBezTo>
                  <a:cubicBezTo>
                    <a:pt x="482" y="401"/>
                    <a:pt x="477" y="397"/>
                    <a:pt x="480" y="393"/>
                  </a:cubicBezTo>
                  <a:cubicBezTo>
                    <a:pt x="480" y="393"/>
                    <a:pt x="480" y="393"/>
                    <a:pt x="480" y="393"/>
                  </a:cubicBezTo>
                  <a:cubicBezTo>
                    <a:pt x="480" y="393"/>
                    <a:pt x="480" y="393"/>
                    <a:pt x="480" y="393"/>
                  </a:cubicBezTo>
                  <a:cubicBezTo>
                    <a:pt x="480" y="392"/>
                    <a:pt x="480" y="392"/>
                    <a:pt x="480" y="392"/>
                  </a:cubicBezTo>
                  <a:cubicBezTo>
                    <a:pt x="480" y="392"/>
                    <a:pt x="480" y="392"/>
                    <a:pt x="480" y="392"/>
                  </a:cubicBezTo>
                  <a:cubicBezTo>
                    <a:pt x="481" y="392"/>
                    <a:pt x="481" y="392"/>
                    <a:pt x="481" y="392"/>
                  </a:cubicBezTo>
                  <a:cubicBezTo>
                    <a:pt x="481" y="391"/>
                    <a:pt x="481" y="391"/>
                    <a:pt x="481" y="391"/>
                  </a:cubicBezTo>
                  <a:cubicBezTo>
                    <a:pt x="481" y="391"/>
                    <a:pt x="481" y="391"/>
                    <a:pt x="481" y="391"/>
                  </a:cubicBezTo>
                  <a:cubicBezTo>
                    <a:pt x="481" y="391"/>
                    <a:pt x="481" y="391"/>
                    <a:pt x="481" y="391"/>
                  </a:cubicBezTo>
                  <a:cubicBezTo>
                    <a:pt x="482" y="390"/>
                    <a:pt x="482" y="390"/>
                    <a:pt x="482" y="390"/>
                  </a:cubicBezTo>
                  <a:cubicBezTo>
                    <a:pt x="482" y="390"/>
                    <a:pt x="482" y="390"/>
                    <a:pt x="482" y="390"/>
                  </a:cubicBezTo>
                  <a:cubicBezTo>
                    <a:pt x="482" y="390"/>
                    <a:pt x="482" y="390"/>
                    <a:pt x="482" y="390"/>
                  </a:cubicBezTo>
                  <a:cubicBezTo>
                    <a:pt x="482" y="390"/>
                    <a:pt x="482" y="390"/>
                    <a:pt x="482" y="390"/>
                  </a:cubicBezTo>
                  <a:cubicBezTo>
                    <a:pt x="482" y="389"/>
                    <a:pt x="482" y="389"/>
                    <a:pt x="482" y="389"/>
                  </a:cubicBezTo>
                  <a:cubicBezTo>
                    <a:pt x="483" y="389"/>
                    <a:pt x="483" y="389"/>
                    <a:pt x="483" y="389"/>
                  </a:cubicBezTo>
                  <a:cubicBezTo>
                    <a:pt x="483" y="389"/>
                    <a:pt x="483" y="389"/>
                    <a:pt x="483" y="389"/>
                  </a:cubicBezTo>
                  <a:cubicBezTo>
                    <a:pt x="483" y="388"/>
                    <a:pt x="483" y="388"/>
                    <a:pt x="483" y="388"/>
                  </a:cubicBezTo>
                  <a:cubicBezTo>
                    <a:pt x="483" y="388"/>
                    <a:pt x="483" y="388"/>
                    <a:pt x="483" y="388"/>
                  </a:cubicBezTo>
                  <a:cubicBezTo>
                    <a:pt x="484" y="388"/>
                    <a:pt x="484" y="388"/>
                    <a:pt x="484" y="388"/>
                  </a:cubicBezTo>
                  <a:cubicBezTo>
                    <a:pt x="484" y="387"/>
                    <a:pt x="484" y="387"/>
                    <a:pt x="484" y="387"/>
                  </a:cubicBezTo>
                  <a:cubicBezTo>
                    <a:pt x="484" y="387"/>
                    <a:pt x="484" y="387"/>
                    <a:pt x="484" y="387"/>
                  </a:cubicBezTo>
                  <a:cubicBezTo>
                    <a:pt x="484" y="387"/>
                    <a:pt x="484" y="387"/>
                    <a:pt x="484" y="387"/>
                  </a:cubicBezTo>
                  <a:cubicBezTo>
                    <a:pt x="484" y="387"/>
                    <a:pt x="484" y="387"/>
                    <a:pt x="484" y="387"/>
                  </a:cubicBezTo>
                  <a:cubicBezTo>
                    <a:pt x="485" y="386"/>
                    <a:pt x="485" y="386"/>
                    <a:pt x="486" y="386"/>
                  </a:cubicBezTo>
                  <a:cubicBezTo>
                    <a:pt x="488" y="385"/>
                    <a:pt x="490" y="386"/>
                    <a:pt x="491" y="388"/>
                  </a:cubicBezTo>
                  <a:close/>
                  <a:moveTo>
                    <a:pt x="491" y="461"/>
                  </a:moveTo>
                  <a:cubicBezTo>
                    <a:pt x="491" y="462"/>
                    <a:pt x="491" y="462"/>
                    <a:pt x="491" y="462"/>
                  </a:cubicBezTo>
                  <a:cubicBezTo>
                    <a:pt x="491" y="462"/>
                    <a:pt x="491" y="462"/>
                    <a:pt x="491" y="462"/>
                  </a:cubicBezTo>
                  <a:cubicBezTo>
                    <a:pt x="491" y="461"/>
                    <a:pt x="491" y="461"/>
                    <a:pt x="491" y="461"/>
                  </a:cubicBezTo>
                  <a:close/>
                  <a:moveTo>
                    <a:pt x="491" y="478"/>
                  </a:moveTo>
                  <a:cubicBezTo>
                    <a:pt x="491" y="502"/>
                    <a:pt x="491" y="502"/>
                    <a:pt x="491" y="502"/>
                  </a:cubicBezTo>
                  <a:cubicBezTo>
                    <a:pt x="485" y="503"/>
                    <a:pt x="485" y="503"/>
                    <a:pt x="485" y="503"/>
                  </a:cubicBezTo>
                  <a:cubicBezTo>
                    <a:pt x="486" y="494"/>
                    <a:pt x="487" y="486"/>
                    <a:pt x="488" y="479"/>
                  </a:cubicBezTo>
                  <a:cubicBezTo>
                    <a:pt x="491" y="478"/>
                    <a:pt x="491" y="478"/>
                    <a:pt x="491" y="478"/>
                  </a:cubicBezTo>
                  <a:close/>
                  <a:moveTo>
                    <a:pt x="491" y="517"/>
                  </a:moveTo>
                  <a:cubicBezTo>
                    <a:pt x="491" y="534"/>
                    <a:pt x="491" y="534"/>
                    <a:pt x="491" y="534"/>
                  </a:cubicBezTo>
                  <a:cubicBezTo>
                    <a:pt x="464" y="533"/>
                    <a:pt x="464" y="533"/>
                    <a:pt x="464" y="533"/>
                  </a:cubicBezTo>
                  <a:cubicBezTo>
                    <a:pt x="472" y="533"/>
                    <a:pt x="472" y="533"/>
                    <a:pt x="472" y="533"/>
                  </a:cubicBezTo>
                  <a:cubicBezTo>
                    <a:pt x="472" y="533"/>
                    <a:pt x="472" y="533"/>
                    <a:pt x="472" y="533"/>
                  </a:cubicBezTo>
                  <a:cubicBezTo>
                    <a:pt x="484" y="533"/>
                    <a:pt x="484" y="533"/>
                    <a:pt x="484" y="533"/>
                  </a:cubicBezTo>
                  <a:cubicBezTo>
                    <a:pt x="484" y="528"/>
                    <a:pt x="484" y="523"/>
                    <a:pt x="484" y="518"/>
                  </a:cubicBezTo>
                  <a:cubicBezTo>
                    <a:pt x="486" y="518"/>
                    <a:pt x="489" y="518"/>
                    <a:pt x="491" y="517"/>
                  </a:cubicBezTo>
                  <a:close/>
                  <a:moveTo>
                    <a:pt x="464" y="442"/>
                  </a:moveTo>
                  <a:cubicBezTo>
                    <a:pt x="464" y="427"/>
                    <a:pt x="464" y="427"/>
                    <a:pt x="464" y="427"/>
                  </a:cubicBezTo>
                  <a:cubicBezTo>
                    <a:pt x="467" y="426"/>
                    <a:pt x="470" y="428"/>
                    <a:pt x="469" y="432"/>
                  </a:cubicBezTo>
                  <a:cubicBezTo>
                    <a:pt x="469" y="432"/>
                    <a:pt x="469" y="432"/>
                    <a:pt x="469" y="432"/>
                  </a:cubicBezTo>
                  <a:cubicBezTo>
                    <a:pt x="469" y="433"/>
                    <a:pt x="469" y="433"/>
                    <a:pt x="469" y="433"/>
                  </a:cubicBezTo>
                  <a:cubicBezTo>
                    <a:pt x="468" y="433"/>
                    <a:pt x="468" y="433"/>
                    <a:pt x="468" y="433"/>
                  </a:cubicBezTo>
                  <a:cubicBezTo>
                    <a:pt x="468" y="434"/>
                    <a:pt x="468" y="434"/>
                    <a:pt x="468" y="434"/>
                  </a:cubicBezTo>
                  <a:cubicBezTo>
                    <a:pt x="468" y="434"/>
                    <a:pt x="468" y="434"/>
                    <a:pt x="468" y="434"/>
                  </a:cubicBezTo>
                  <a:cubicBezTo>
                    <a:pt x="468" y="434"/>
                    <a:pt x="468" y="434"/>
                    <a:pt x="468" y="434"/>
                  </a:cubicBezTo>
                  <a:cubicBezTo>
                    <a:pt x="468" y="435"/>
                    <a:pt x="468" y="435"/>
                    <a:pt x="468" y="435"/>
                  </a:cubicBezTo>
                  <a:cubicBezTo>
                    <a:pt x="468" y="435"/>
                    <a:pt x="468" y="435"/>
                    <a:pt x="468" y="435"/>
                  </a:cubicBezTo>
                  <a:cubicBezTo>
                    <a:pt x="467" y="436"/>
                    <a:pt x="467" y="436"/>
                    <a:pt x="467" y="436"/>
                  </a:cubicBezTo>
                  <a:cubicBezTo>
                    <a:pt x="467" y="436"/>
                    <a:pt x="467" y="436"/>
                    <a:pt x="467" y="436"/>
                  </a:cubicBezTo>
                  <a:cubicBezTo>
                    <a:pt x="467" y="437"/>
                    <a:pt x="467" y="437"/>
                    <a:pt x="467" y="437"/>
                  </a:cubicBezTo>
                  <a:cubicBezTo>
                    <a:pt x="467" y="437"/>
                    <a:pt x="467" y="437"/>
                    <a:pt x="467" y="437"/>
                  </a:cubicBezTo>
                  <a:cubicBezTo>
                    <a:pt x="467" y="438"/>
                    <a:pt x="467" y="438"/>
                    <a:pt x="467" y="438"/>
                  </a:cubicBezTo>
                  <a:cubicBezTo>
                    <a:pt x="467" y="438"/>
                    <a:pt x="467" y="438"/>
                    <a:pt x="467" y="438"/>
                  </a:cubicBezTo>
                  <a:cubicBezTo>
                    <a:pt x="467" y="439"/>
                    <a:pt x="467" y="439"/>
                    <a:pt x="467" y="439"/>
                  </a:cubicBezTo>
                  <a:cubicBezTo>
                    <a:pt x="467" y="439"/>
                    <a:pt x="467" y="439"/>
                    <a:pt x="467" y="439"/>
                  </a:cubicBezTo>
                  <a:cubicBezTo>
                    <a:pt x="466" y="439"/>
                    <a:pt x="466" y="439"/>
                    <a:pt x="466" y="440"/>
                  </a:cubicBezTo>
                  <a:cubicBezTo>
                    <a:pt x="466" y="441"/>
                    <a:pt x="465" y="441"/>
                    <a:pt x="464" y="442"/>
                  </a:cubicBezTo>
                  <a:close/>
                  <a:moveTo>
                    <a:pt x="464" y="400"/>
                  </a:moveTo>
                  <a:cubicBezTo>
                    <a:pt x="468" y="392"/>
                    <a:pt x="473" y="385"/>
                    <a:pt x="477" y="380"/>
                  </a:cubicBezTo>
                  <a:cubicBezTo>
                    <a:pt x="464" y="376"/>
                    <a:pt x="464" y="376"/>
                    <a:pt x="464" y="376"/>
                  </a:cubicBezTo>
                  <a:lnTo>
                    <a:pt x="464" y="400"/>
                  </a:lnTo>
                  <a:close/>
                  <a:moveTo>
                    <a:pt x="464" y="376"/>
                  </a:moveTo>
                  <a:cubicBezTo>
                    <a:pt x="464" y="400"/>
                    <a:pt x="464" y="400"/>
                    <a:pt x="464" y="400"/>
                  </a:cubicBezTo>
                  <a:cubicBezTo>
                    <a:pt x="461" y="406"/>
                    <a:pt x="458" y="414"/>
                    <a:pt x="455" y="421"/>
                  </a:cubicBezTo>
                  <a:cubicBezTo>
                    <a:pt x="455" y="373"/>
                    <a:pt x="455" y="373"/>
                    <a:pt x="455" y="373"/>
                  </a:cubicBezTo>
                  <a:cubicBezTo>
                    <a:pt x="458" y="374"/>
                    <a:pt x="461" y="375"/>
                    <a:pt x="464" y="376"/>
                  </a:cubicBezTo>
                  <a:close/>
                  <a:moveTo>
                    <a:pt x="464" y="427"/>
                  </a:moveTo>
                  <a:cubicBezTo>
                    <a:pt x="464" y="442"/>
                    <a:pt x="464" y="442"/>
                    <a:pt x="464" y="442"/>
                  </a:cubicBezTo>
                  <a:cubicBezTo>
                    <a:pt x="462" y="442"/>
                    <a:pt x="458" y="440"/>
                    <a:pt x="459" y="437"/>
                  </a:cubicBezTo>
                  <a:cubicBezTo>
                    <a:pt x="459" y="436"/>
                    <a:pt x="459" y="436"/>
                    <a:pt x="459" y="436"/>
                  </a:cubicBezTo>
                  <a:cubicBezTo>
                    <a:pt x="460" y="436"/>
                    <a:pt x="460" y="436"/>
                    <a:pt x="460" y="436"/>
                  </a:cubicBezTo>
                  <a:cubicBezTo>
                    <a:pt x="460" y="435"/>
                    <a:pt x="460" y="435"/>
                    <a:pt x="460" y="435"/>
                  </a:cubicBezTo>
                  <a:cubicBezTo>
                    <a:pt x="460" y="435"/>
                    <a:pt x="460" y="435"/>
                    <a:pt x="460" y="435"/>
                  </a:cubicBezTo>
                  <a:cubicBezTo>
                    <a:pt x="460" y="434"/>
                    <a:pt x="460" y="434"/>
                    <a:pt x="460" y="434"/>
                  </a:cubicBezTo>
                  <a:cubicBezTo>
                    <a:pt x="460" y="434"/>
                    <a:pt x="460" y="434"/>
                    <a:pt x="460" y="434"/>
                  </a:cubicBezTo>
                  <a:cubicBezTo>
                    <a:pt x="460" y="433"/>
                    <a:pt x="460" y="433"/>
                    <a:pt x="460" y="433"/>
                  </a:cubicBezTo>
                  <a:cubicBezTo>
                    <a:pt x="461" y="433"/>
                    <a:pt x="461" y="433"/>
                    <a:pt x="461" y="433"/>
                  </a:cubicBezTo>
                  <a:cubicBezTo>
                    <a:pt x="461" y="432"/>
                    <a:pt x="461" y="432"/>
                    <a:pt x="461" y="432"/>
                  </a:cubicBezTo>
                  <a:cubicBezTo>
                    <a:pt x="461" y="432"/>
                    <a:pt x="461" y="432"/>
                    <a:pt x="461" y="432"/>
                  </a:cubicBezTo>
                  <a:cubicBezTo>
                    <a:pt x="461" y="431"/>
                    <a:pt x="461" y="431"/>
                    <a:pt x="461" y="431"/>
                  </a:cubicBezTo>
                  <a:cubicBezTo>
                    <a:pt x="461" y="431"/>
                    <a:pt x="461" y="431"/>
                    <a:pt x="461" y="431"/>
                  </a:cubicBezTo>
                  <a:cubicBezTo>
                    <a:pt x="461" y="430"/>
                    <a:pt x="461" y="430"/>
                    <a:pt x="461" y="430"/>
                  </a:cubicBezTo>
                  <a:cubicBezTo>
                    <a:pt x="462" y="430"/>
                    <a:pt x="462" y="430"/>
                    <a:pt x="462" y="430"/>
                  </a:cubicBezTo>
                  <a:cubicBezTo>
                    <a:pt x="462" y="429"/>
                    <a:pt x="462" y="429"/>
                    <a:pt x="462" y="429"/>
                  </a:cubicBezTo>
                  <a:cubicBezTo>
                    <a:pt x="462" y="429"/>
                    <a:pt x="462" y="429"/>
                    <a:pt x="462" y="429"/>
                  </a:cubicBezTo>
                  <a:cubicBezTo>
                    <a:pt x="462" y="428"/>
                    <a:pt x="462" y="428"/>
                    <a:pt x="463" y="428"/>
                  </a:cubicBezTo>
                  <a:cubicBezTo>
                    <a:pt x="463" y="427"/>
                    <a:pt x="464" y="427"/>
                    <a:pt x="464" y="427"/>
                  </a:cubicBezTo>
                  <a:close/>
                  <a:moveTo>
                    <a:pt x="455" y="533"/>
                  </a:moveTo>
                  <a:cubicBezTo>
                    <a:pt x="455" y="533"/>
                    <a:pt x="455" y="533"/>
                    <a:pt x="455" y="533"/>
                  </a:cubicBezTo>
                  <a:cubicBezTo>
                    <a:pt x="464" y="533"/>
                    <a:pt x="464" y="533"/>
                    <a:pt x="464" y="533"/>
                  </a:cubicBezTo>
                  <a:cubicBezTo>
                    <a:pt x="455" y="533"/>
                    <a:pt x="455" y="533"/>
                    <a:pt x="455" y="533"/>
                  </a:cubicBezTo>
                  <a:close/>
                  <a:moveTo>
                    <a:pt x="455" y="488"/>
                  </a:moveTo>
                  <a:cubicBezTo>
                    <a:pt x="455" y="472"/>
                    <a:pt x="455" y="472"/>
                    <a:pt x="455" y="472"/>
                  </a:cubicBezTo>
                  <a:cubicBezTo>
                    <a:pt x="457" y="472"/>
                    <a:pt x="459" y="474"/>
                    <a:pt x="459" y="477"/>
                  </a:cubicBezTo>
                  <a:cubicBezTo>
                    <a:pt x="459" y="477"/>
                    <a:pt x="459" y="477"/>
                    <a:pt x="459" y="477"/>
                  </a:cubicBezTo>
                  <a:cubicBezTo>
                    <a:pt x="459" y="478"/>
                    <a:pt x="459" y="478"/>
                    <a:pt x="459" y="478"/>
                  </a:cubicBezTo>
                  <a:cubicBezTo>
                    <a:pt x="459" y="478"/>
                    <a:pt x="459" y="478"/>
                    <a:pt x="459" y="478"/>
                  </a:cubicBezTo>
                  <a:cubicBezTo>
                    <a:pt x="459" y="479"/>
                    <a:pt x="459" y="479"/>
                    <a:pt x="459" y="479"/>
                  </a:cubicBezTo>
                  <a:cubicBezTo>
                    <a:pt x="459" y="480"/>
                    <a:pt x="459" y="480"/>
                    <a:pt x="459" y="480"/>
                  </a:cubicBezTo>
                  <a:cubicBezTo>
                    <a:pt x="459" y="480"/>
                    <a:pt x="459" y="480"/>
                    <a:pt x="459" y="480"/>
                  </a:cubicBezTo>
                  <a:cubicBezTo>
                    <a:pt x="459" y="481"/>
                    <a:pt x="459" y="481"/>
                    <a:pt x="459" y="481"/>
                  </a:cubicBezTo>
                  <a:cubicBezTo>
                    <a:pt x="459" y="481"/>
                    <a:pt x="459" y="481"/>
                    <a:pt x="459" y="481"/>
                  </a:cubicBezTo>
                  <a:cubicBezTo>
                    <a:pt x="459" y="482"/>
                    <a:pt x="459" y="482"/>
                    <a:pt x="459" y="482"/>
                  </a:cubicBezTo>
                  <a:cubicBezTo>
                    <a:pt x="459" y="482"/>
                    <a:pt x="459" y="482"/>
                    <a:pt x="459" y="482"/>
                  </a:cubicBezTo>
                  <a:cubicBezTo>
                    <a:pt x="459" y="483"/>
                    <a:pt x="459" y="483"/>
                    <a:pt x="459" y="483"/>
                  </a:cubicBezTo>
                  <a:cubicBezTo>
                    <a:pt x="459" y="484"/>
                    <a:pt x="459" y="484"/>
                    <a:pt x="459" y="484"/>
                  </a:cubicBezTo>
                  <a:cubicBezTo>
                    <a:pt x="459" y="484"/>
                    <a:pt x="459" y="484"/>
                    <a:pt x="459" y="484"/>
                  </a:cubicBezTo>
                  <a:cubicBezTo>
                    <a:pt x="458" y="484"/>
                    <a:pt x="458" y="484"/>
                    <a:pt x="458" y="484"/>
                  </a:cubicBezTo>
                  <a:cubicBezTo>
                    <a:pt x="458" y="485"/>
                    <a:pt x="458" y="485"/>
                    <a:pt x="458" y="485"/>
                  </a:cubicBezTo>
                  <a:cubicBezTo>
                    <a:pt x="458" y="487"/>
                    <a:pt x="457" y="488"/>
                    <a:pt x="455" y="488"/>
                  </a:cubicBezTo>
                  <a:close/>
                  <a:moveTo>
                    <a:pt x="455" y="139"/>
                  </a:moveTo>
                  <a:cubicBezTo>
                    <a:pt x="455" y="123"/>
                    <a:pt x="455" y="123"/>
                    <a:pt x="455" y="123"/>
                  </a:cubicBezTo>
                  <a:cubicBezTo>
                    <a:pt x="456" y="123"/>
                    <a:pt x="457" y="123"/>
                    <a:pt x="457" y="123"/>
                  </a:cubicBezTo>
                  <a:cubicBezTo>
                    <a:pt x="457" y="128"/>
                    <a:pt x="456" y="133"/>
                    <a:pt x="455" y="139"/>
                  </a:cubicBezTo>
                  <a:close/>
                  <a:moveTo>
                    <a:pt x="455" y="123"/>
                  </a:moveTo>
                  <a:cubicBezTo>
                    <a:pt x="455" y="139"/>
                    <a:pt x="455" y="139"/>
                    <a:pt x="455" y="139"/>
                  </a:cubicBezTo>
                  <a:cubicBezTo>
                    <a:pt x="450" y="163"/>
                    <a:pt x="438" y="183"/>
                    <a:pt x="419" y="187"/>
                  </a:cubicBezTo>
                  <a:cubicBezTo>
                    <a:pt x="419" y="119"/>
                    <a:pt x="419" y="119"/>
                    <a:pt x="419" y="119"/>
                  </a:cubicBezTo>
                  <a:cubicBezTo>
                    <a:pt x="433" y="124"/>
                    <a:pt x="446" y="126"/>
                    <a:pt x="455" y="123"/>
                  </a:cubicBezTo>
                  <a:close/>
                  <a:moveTo>
                    <a:pt x="455" y="373"/>
                  </a:moveTo>
                  <a:cubicBezTo>
                    <a:pt x="455" y="421"/>
                    <a:pt x="455" y="421"/>
                    <a:pt x="455" y="421"/>
                  </a:cubicBezTo>
                  <a:cubicBezTo>
                    <a:pt x="450" y="437"/>
                    <a:pt x="445" y="453"/>
                    <a:pt x="443" y="469"/>
                  </a:cubicBezTo>
                  <a:cubicBezTo>
                    <a:pt x="439" y="470"/>
                    <a:pt x="433" y="472"/>
                    <a:pt x="425" y="473"/>
                  </a:cubicBezTo>
                  <a:cubicBezTo>
                    <a:pt x="424" y="473"/>
                    <a:pt x="424" y="473"/>
                    <a:pt x="424" y="473"/>
                  </a:cubicBezTo>
                  <a:cubicBezTo>
                    <a:pt x="423" y="473"/>
                    <a:pt x="423" y="473"/>
                    <a:pt x="423" y="473"/>
                  </a:cubicBezTo>
                  <a:cubicBezTo>
                    <a:pt x="419" y="473"/>
                    <a:pt x="419" y="473"/>
                    <a:pt x="419" y="473"/>
                  </a:cubicBezTo>
                  <a:cubicBezTo>
                    <a:pt x="419" y="474"/>
                    <a:pt x="419" y="474"/>
                    <a:pt x="419" y="474"/>
                  </a:cubicBezTo>
                  <a:cubicBezTo>
                    <a:pt x="419" y="361"/>
                    <a:pt x="419" y="361"/>
                    <a:pt x="419" y="361"/>
                  </a:cubicBezTo>
                  <a:cubicBezTo>
                    <a:pt x="431" y="365"/>
                    <a:pt x="443" y="369"/>
                    <a:pt x="455" y="373"/>
                  </a:cubicBezTo>
                  <a:close/>
                  <a:moveTo>
                    <a:pt x="455" y="472"/>
                  </a:moveTo>
                  <a:cubicBezTo>
                    <a:pt x="454" y="472"/>
                    <a:pt x="452" y="473"/>
                    <a:pt x="452" y="476"/>
                  </a:cubicBezTo>
                  <a:cubicBezTo>
                    <a:pt x="452" y="476"/>
                    <a:pt x="452" y="476"/>
                    <a:pt x="452" y="476"/>
                  </a:cubicBezTo>
                  <a:cubicBezTo>
                    <a:pt x="452" y="476"/>
                    <a:pt x="452" y="476"/>
                    <a:pt x="452" y="476"/>
                  </a:cubicBezTo>
                  <a:cubicBezTo>
                    <a:pt x="452" y="477"/>
                    <a:pt x="452" y="477"/>
                    <a:pt x="452" y="477"/>
                  </a:cubicBezTo>
                  <a:cubicBezTo>
                    <a:pt x="452" y="478"/>
                    <a:pt x="452" y="478"/>
                    <a:pt x="452" y="478"/>
                  </a:cubicBezTo>
                  <a:cubicBezTo>
                    <a:pt x="451" y="478"/>
                    <a:pt x="451" y="478"/>
                    <a:pt x="451" y="478"/>
                  </a:cubicBezTo>
                  <a:cubicBezTo>
                    <a:pt x="451" y="479"/>
                    <a:pt x="451" y="479"/>
                    <a:pt x="451" y="479"/>
                  </a:cubicBezTo>
                  <a:cubicBezTo>
                    <a:pt x="451" y="479"/>
                    <a:pt x="451" y="479"/>
                    <a:pt x="451" y="479"/>
                  </a:cubicBezTo>
                  <a:cubicBezTo>
                    <a:pt x="451" y="480"/>
                    <a:pt x="451" y="480"/>
                    <a:pt x="451" y="480"/>
                  </a:cubicBezTo>
                  <a:cubicBezTo>
                    <a:pt x="451" y="481"/>
                    <a:pt x="451" y="481"/>
                    <a:pt x="451" y="481"/>
                  </a:cubicBezTo>
                  <a:cubicBezTo>
                    <a:pt x="451" y="481"/>
                    <a:pt x="451" y="481"/>
                    <a:pt x="451" y="481"/>
                  </a:cubicBezTo>
                  <a:cubicBezTo>
                    <a:pt x="451" y="482"/>
                    <a:pt x="451" y="482"/>
                    <a:pt x="451" y="482"/>
                  </a:cubicBezTo>
                  <a:cubicBezTo>
                    <a:pt x="451" y="483"/>
                    <a:pt x="451" y="483"/>
                    <a:pt x="451" y="483"/>
                  </a:cubicBezTo>
                  <a:cubicBezTo>
                    <a:pt x="451" y="483"/>
                    <a:pt x="451" y="483"/>
                    <a:pt x="451" y="483"/>
                  </a:cubicBezTo>
                  <a:cubicBezTo>
                    <a:pt x="451" y="484"/>
                    <a:pt x="451" y="484"/>
                    <a:pt x="451" y="484"/>
                  </a:cubicBezTo>
                  <a:cubicBezTo>
                    <a:pt x="451" y="484"/>
                    <a:pt x="451" y="484"/>
                    <a:pt x="451" y="484"/>
                  </a:cubicBezTo>
                  <a:cubicBezTo>
                    <a:pt x="451" y="487"/>
                    <a:pt x="453" y="488"/>
                    <a:pt x="455" y="488"/>
                  </a:cubicBezTo>
                  <a:cubicBezTo>
                    <a:pt x="455" y="472"/>
                    <a:pt x="455" y="472"/>
                    <a:pt x="455" y="472"/>
                  </a:cubicBezTo>
                  <a:close/>
                  <a:moveTo>
                    <a:pt x="455" y="533"/>
                  </a:moveTo>
                  <a:cubicBezTo>
                    <a:pt x="455" y="533"/>
                    <a:pt x="455" y="533"/>
                    <a:pt x="455" y="533"/>
                  </a:cubicBezTo>
                  <a:cubicBezTo>
                    <a:pt x="419" y="533"/>
                    <a:pt x="419" y="533"/>
                    <a:pt x="419" y="533"/>
                  </a:cubicBezTo>
                  <a:cubicBezTo>
                    <a:pt x="419" y="533"/>
                    <a:pt x="419" y="533"/>
                    <a:pt x="419" y="533"/>
                  </a:cubicBezTo>
                  <a:cubicBezTo>
                    <a:pt x="455" y="533"/>
                    <a:pt x="455" y="533"/>
                    <a:pt x="455" y="533"/>
                  </a:cubicBezTo>
                  <a:close/>
                  <a:moveTo>
                    <a:pt x="419" y="498"/>
                  </a:moveTo>
                  <a:cubicBezTo>
                    <a:pt x="419" y="490"/>
                    <a:pt x="419" y="490"/>
                    <a:pt x="419" y="490"/>
                  </a:cubicBezTo>
                  <a:cubicBezTo>
                    <a:pt x="420" y="490"/>
                    <a:pt x="420" y="490"/>
                    <a:pt x="420" y="490"/>
                  </a:cubicBezTo>
                  <a:cubicBezTo>
                    <a:pt x="421" y="490"/>
                    <a:pt x="421" y="490"/>
                    <a:pt x="421" y="490"/>
                  </a:cubicBezTo>
                  <a:cubicBezTo>
                    <a:pt x="422" y="490"/>
                    <a:pt x="422" y="490"/>
                    <a:pt x="422" y="490"/>
                  </a:cubicBezTo>
                  <a:cubicBezTo>
                    <a:pt x="422" y="490"/>
                    <a:pt x="422" y="490"/>
                    <a:pt x="422" y="490"/>
                  </a:cubicBezTo>
                  <a:cubicBezTo>
                    <a:pt x="423" y="490"/>
                    <a:pt x="423" y="490"/>
                    <a:pt x="423" y="490"/>
                  </a:cubicBezTo>
                  <a:cubicBezTo>
                    <a:pt x="427" y="490"/>
                    <a:pt x="428" y="497"/>
                    <a:pt x="423" y="498"/>
                  </a:cubicBezTo>
                  <a:cubicBezTo>
                    <a:pt x="423" y="498"/>
                    <a:pt x="423" y="498"/>
                    <a:pt x="423" y="498"/>
                  </a:cubicBezTo>
                  <a:cubicBezTo>
                    <a:pt x="422" y="498"/>
                    <a:pt x="422" y="498"/>
                    <a:pt x="422" y="498"/>
                  </a:cubicBezTo>
                  <a:cubicBezTo>
                    <a:pt x="421" y="498"/>
                    <a:pt x="421" y="498"/>
                    <a:pt x="421" y="498"/>
                  </a:cubicBezTo>
                  <a:cubicBezTo>
                    <a:pt x="420" y="498"/>
                    <a:pt x="420" y="498"/>
                    <a:pt x="420" y="498"/>
                  </a:cubicBezTo>
                  <a:lnTo>
                    <a:pt x="419" y="498"/>
                  </a:lnTo>
                  <a:close/>
                  <a:moveTo>
                    <a:pt x="419" y="119"/>
                  </a:moveTo>
                  <a:cubicBezTo>
                    <a:pt x="419" y="187"/>
                    <a:pt x="419" y="187"/>
                    <a:pt x="419" y="187"/>
                  </a:cubicBezTo>
                  <a:cubicBezTo>
                    <a:pt x="418" y="187"/>
                    <a:pt x="418" y="187"/>
                    <a:pt x="418" y="187"/>
                  </a:cubicBezTo>
                  <a:cubicBezTo>
                    <a:pt x="407" y="212"/>
                    <a:pt x="393" y="234"/>
                    <a:pt x="375" y="251"/>
                  </a:cubicBezTo>
                  <a:cubicBezTo>
                    <a:pt x="375" y="135"/>
                    <a:pt x="375" y="135"/>
                    <a:pt x="375" y="135"/>
                  </a:cubicBezTo>
                  <a:cubicBezTo>
                    <a:pt x="390" y="139"/>
                    <a:pt x="403" y="142"/>
                    <a:pt x="415" y="143"/>
                  </a:cubicBezTo>
                  <a:cubicBezTo>
                    <a:pt x="401" y="136"/>
                    <a:pt x="387" y="129"/>
                    <a:pt x="375" y="122"/>
                  </a:cubicBezTo>
                  <a:cubicBezTo>
                    <a:pt x="375" y="97"/>
                    <a:pt x="375" y="97"/>
                    <a:pt x="375" y="97"/>
                  </a:cubicBezTo>
                  <a:cubicBezTo>
                    <a:pt x="391" y="107"/>
                    <a:pt x="406" y="115"/>
                    <a:pt x="419" y="119"/>
                  </a:cubicBezTo>
                  <a:close/>
                  <a:moveTo>
                    <a:pt x="419" y="361"/>
                  </a:moveTo>
                  <a:cubicBezTo>
                    <a:pt x="419" y="474"/>
                    <a:pt x="419" y="474"/>
                    <a:pt x="419" y="474"/>
                  </a:cubicBezTo>
                  <a:cubicBezTo>
                    <a:pt x="418" y="474"/>
                    <a:pt x="418" y="474"/>
                    <a:pt x="418" y="474"/>
                  </a:cubicBezTo>
                  <a:cubicBezTo>
                    <a:pt x="415" y="474"/>
                    <a:pt x="415" y="474"/>
                    <a:pt x="415" y="474"/>
                  </a:cubicBezTo>
                  <a:cubicBezTo>
                    <a:pt x="413" y="474"/>
                    <a:pt x="413" y="474"/>
                    <a:pt x="413" y="474"/>
                  </a:cubicBezTo>
                  <a:cubicBezTo>
                    <a:pt x="410" y="474"/>
                    <a:pt x="410" y="474"/>
                    <a:pt x="410" y="474"/>
                  </a:cubicBezTo>
                  <a:cubicBezTo>
                    <a:pt x="408" y="475"/>
                    <a:pt x="408" y="475"/>
                    <a:pt x="408" y="475"/>
                  </a:cubicBezTo>
                  <a:cubicBezTo>
                    <a:pt x="405" y="475"/>
                    <a:pt x="405" y="475"/>
                    <a:pt x="405" y="475"/>
                  </a:cubicBezTo>
                  <a:cubicBezTo>
                    <a:pt x="402" y="475"/>
                    <a:pt x="402" y="475"/>
                    <a:pt x="402" y="475"/>
                  </a:cubicBezTo>
                  <a:cubicBezTo>
                    <a:pt x="399" y="475"/>
                    <a:pt x="399" y="475"/>
                    <a:pt x="399" y="475"/>
                  </a:cubicBezTo>
                  <a:cubicBezTo>
                    <a:pt x="397" y="476"/>
                    <a:pt x="397" y="476"/>
                    <a:pt x="397" y="476"/>
                  </a:cubicBezTo>
                  <a:cubicBezTo>
                    <a:pt x="394" y="476"/>
                    <a:pt x="394" y="476"/>
                    <a:pt x="394" y="476"/>
                  </a:cubicBezTo>
                  <a:cubicBezTo>
                    <a:pt x="392" y="476"/>
                    <a:pt x="392" y="476"/>
                    <a:pt x="392" y="476"/>
                  </a:cubicBezTo>
                  <a:cubicBezTo>
                    <a:pt x="389" y="476"/>
                    <a:pt x="389" y="476"/>
                    <a:pt x="389" y="476"/>
                  </a:cubicBezTo>
                  <a:cubicBezTo>
                    <a:pt x="386" y="476"/>
                    <a:pt x="386" y="476"/>
                    <a:pt x="386" y="476"/>
                  </a:cubicBezTo>
                  <a:cubicBezTo>
                    <a:pt x="384" y="477"/>
                    <a:pt x="384" y="477"/>
                    <a:pt x="384" y="477"/>
                  </a:cubicBezTo>
                  <a:cubicBezTo>
                    <a:pt x="381" y="477"/>
                    <a:pt x="381" y="477"/>
                    <a:pt x="381" y="477"/>
                  </a:cubicBezTo>
                  <a:cubicBezTo>
                    <a:pt x="378" y="477"/>
                    <a:pt x="378" y="477"/>
                    <a:pt x="378" y="477"/>
                  </a:cubicBezTo>
                  <a:cubicBezTo>
                    <a:pt x="376" y="477"/>
                    <a:pt x="376" y="477"/>
                    <a:pt x="376" y="477"/>
                  </a:cubicBezTo>
                  <a:cubicBezTo>
                    <a:pt x="375" y="477"/>
                    <a:pt x="375" y="477"/>
                    <a:pt x="375" y="477"/>
                  </a:cubicBezTo>
                  <a:cubicBezTo>
                    <a:pt x="375" y="327"/>
                    <a:pt x="375" y="327"/>
                    <a:pt x="375" y="327"/>
                  </a:cubicBezTo>
                  <a:cubicBezTo>
                    <a:pt x="382" y="340"/>
                    <a:pt x="393" y="350"/>
                    <a:pt x="406" y="355"/>
                  </a:cubicBezTo>
                  <a:cubicBezTo>
                    <a:pt x="410" y="357"/>
                    <a:pt x="415" y="359"/>
                    <a:pt x="419" y="361"/>
                  </a:cubicBezTo>
                  <a:close/>
                  <a:moveTo>
                    <a:pt x="419" y="490"/>
                  </a:moveTo>
                  <a:cubicBezTo>
                    <a:pt x="419" y="498"/>
                    <a:pt x="419" y="498"/>
                    <a:pt x="419" y="498"/>
                  </a:cubicBezTo>
                  <a:cubicBezTo>
                    <a:pt x="419" y="498"/>
                    <a:pt x="419" y="498"/>
                    <a:pt x="419" y="498"/>
                  </a:cubicBezTo>
                  <a:cubicBezTo>
                    <a:pt x="418" y="498"/>
                    <a:pt x="418" y="498"/>
                    <a:pt x="418" y="498"/>
                  </a:cubicBezTo>
                  <a:cubicBezTo>
                    <a:pt x="417" y="499"/>
                    <a:pt x="417" y="499"/>
                    <a:pt x="417" y="499"/>
                  </a:cubicBezTo>
                  <a:cubicBezTo>
                    <a:pt x="416" y="499"/>
                    <a:pt x="416" y="499"/>
                    <a:pt x="416" y="499"/>
                  </a:cubicBezTo>
                  <a:cubicBezTo>
                    <a:pt x="411" y="499"/>
                    <a:pt x="410" y="492"/>
                    <a:pt x="415" y="491"/>
                  </a:cubicBezTo>
                  <a:cubicBezTo>
                    <a:pt x="416" y="491"/>
                    <a:pt x="416" y="491"/>
                    <a:pt x="416" y="491"/>
                  </a:cubicBezTo>
                  <a:cubicBezTo>
                    <a:pt x="417" y="491"/>
                    <a:pt x="417" y="491"/>
                    <a:pt x="417" y="491"/>
                  </a:cubicBezTo>
                  <a:cubicBezTo>
                    <a:pt x="418" y="491"/>
                    <a:pt x="418" y="491"/>
                    <a:pt x="418" y="491"/>
                  </a:cubicBezTo>
                  <a:cubicBezTo>
                    <a:pt x="419" y="490"/>
                    <a:pt x="419" y="490"/>
                    <a:pt x="419" y="490"/>
                  </a:cubicBezTo>
                  <a:cubicBezTo>
                    <a:pt x="419" y="490"/>
                    <a:pt x="419" y="490"/>
                    <a:pt x="419" y="490"/>
                  </a:cubicBezTo>
                  <a:close/>
                  <a:moveTo>
                    <a:pt x="419" y="533"/>
                  </a:moveTo>
                  <a:cubicBezTo>
                    <a:pt x="419" y="533"/>
                    <a:pt x="419" y="533"/>
                    <a:pt x="419" y="533"/>
                  </a:cubicBezTo>
                  <a:cubicBezTo>
                    <a:pt x="375" y="533"/>
                    <a:pt x="375" y="533"/>
                    <a:pt x="375" y="533"/>
                  </a:cubicBezTo>
                  <a:cubicBezTo>
                    <a:pt x="375" y="533"/>
                    <a:pt x="375" y="533"/>
                    <a:pt x="375" y="533"/>
                  </a:cubicBezTo>
                  <a:cubicBezTo>
                    <a:pt x="419" y="533"/>
                    <a:pt x="419" y="533"/>
                    <a:pt x="419" y="533"/>
                  </a:cubicBezTo>
                  <a:close/>
                  <a:moveTo>
                    <a:pt x="375" y="503"/>
                  </a:moveTo>
                  <a:cubicBezTo>
                    <a:pt x="375" y="495"/>
                    <a:pt x="375" y="495"/>
                    <a:pt x="375" y="495"/>
                  </a:cubicBezTo>
                  <a:cubicBezTo>
                    <a:pt x="375" y="495"/>
                    <a:pt x="375" y="495"/>
                    <a:pt x="375" y="495"/>
                  </a:cubicBezTo>
                  <a:cubicBezTo>
                    <a:pt x="376" y="495"/>
                    <a:pt x="376" y="495"/>
                    <a:pt x="376" y="495"/>
                  </a:cubicBezTo>
                  <a:cubicBezTo>
                    <a:pt x="378" y="495"/>
                    <a:pt x="378" y="495"/>
                    <a:pt x="378" y="495"/>
                  </a:cubicBezTo>
                  <a:cubicBezTo>
                    <a:pt x="378" y="495"/>
                    <a:pt x="378" y="495"/>
                    <a:pt x="378" y="495"/>
                  </a:cubicBezTo>
                  <a:cubicBezTo>
                    <a:pt x="380" y="494"/>
                    <a:pt x="382" y="496"/>
                    <a:pt x="382" y="498"/>
                  </a:cubicBezTo>
                  <a:cubicBezTo>
                    <a:pt x="382" y="500"/>
                    <a:pt x="381" y="502"/>
                    <a:pt x="379" y="503"/>
                  </a:cubicBezTo>
                  <a:cubicBezTo>
                    <a:pt x="378" y="503"/>
                    <a:pt x="378" y="503"/>
                    <a:pt x="378" y="503"/>
                  </a:cubicBezTo>
                  <a:cubicBezTo>
                    <a:pt x="377" y="503"/>
                    <a:pt x="377" y="503"/>
                    <a:pt x="377" y="503"/>
                  </a:cubicBezTo>
                  <a:cubicBezTo>
                    <a:pt x="376" y="503"/>
                    <a:pt x="376" y="503"/>
                    <a:pt x="376" y="503"/>
                  </a:cubicBezTo>
                  <a:lnTo>
                    <a:pt x="375" y="503"/>
                  </a:lnTo>
                  <a:close/>
                  <a:moveTo>
                    <a:pt x="375" y="97"/>
                  </a:moveTo>
                  <a:cubicBezTo>
                    <a:pt x="375" y="122"/>
                    <a:pt x="375" y="122"/>
                    <a:pt x="375" y="122"/>
                  </a:cubicBezTo>
                  <a:cubicBezTo>
                    <a:pt x="358" y="112"/>
                    <a:pt x="343" y="102"/>
                    <a:pt x="330" y="91"/>
                  </a:cubicBezTo>
                  <a:cubicBezTo>
                    <a:pt x="330" y="63"/>
                    <a:pt x="330" y="63"/>
                    <a:pt x="330" y="63"/>
                  </a:cubicBezTo>
                  <a:cubicBezTo>
                    <a:pt x="345" y="76"/>
                    <a:pt x="360" y="88"/>
                    <a:pt x="375" y="97"/>
                  </a:cubicBezTo>
                  <a:close/>
                  <a:moveTo>
                    <a:pt x="375" y="135"/>
                  </a:moveTo>
                  <a:cubicBezTo>
                    <a:pt x="360" y="132"/>
                    <a:pt x="345" y="126"/>
                    <a:pt x="330" y="120"/>
                  </a:cubicBezTo>
                  <a:cubicBezTo>
                    <a:pt x="330" y="279"/>
                    <a:pt x="330" y="279"/>
                    <a:pt x="330" y="279"/>
                  </a:cubicBezTo>
                  <a:cubicBezTo>
                    <a:pt x="347" y="273"/>
                    <a:pt x="361" y="264"/>
                    <a:pt x="375" y="251"/>
                  </a:cubicBezTo>
                  <a:cubicBezTo>
                    <a:pt x="375" y="135"/>
                    <a:pt x="375" y="135"/>
                    <a:pt x="375" y="135"/>
                  </a:cubicBezTo>
                  <a:close/>
                  <a:moveTo>
                    <a:pt x="375" y="327"/>
                  </a:moveTo>
                  <a:cubicBezTo>
                    <a:pt x="375" y="477"/>
                    <a:pt x="375" y="477"/>
                    <a:pt x="375" y="477"/>
                  </a:cubicBezTo>
                  <a:cubicBezTo>
                    <a:pt x="373" y="477"/>
                    <a:pt x="373" y="477"/>
                    <a:pt x="373" y="477"/>
                  </a:cubicBezTo>
                  <a:cubicBezTo>
                    <a:pt x="371" y="478"/>
                    <a:pt x="371" y="478"/>
                    <a:pt x="371" y="478"/>
                  </a:cubicBezTo>
                  <a:cubicBezTo>
                    <a:pt x="367" y="478"/>
                    <a:pt x="367" y="478"/>
                    <a:pt x="367" y="478"/>
                  </a:cubicBezTo>
                  <a:cubicBezTo>
                    <a:pt x="365" y="478"/>
                    <a:pt x="365" y="478"/>
                    <a:pt x="365" y="478"/>
                  </a:cubicBezTo>
                  <a:cubicBezTo>
                    <a:pt x="362" y="478"/>
                    <a:pt x="362" y="478"/>
                    <a:pt x="362" y="478"/>
                  </a:cubicBezTo>
                  <a:cubicBezTo>
                    <a:pt x="359" y="478"/>
                    <a:pt x="359" y="478"/>
                    <a:pt x="359" y="478"/>
                  </a:cubicBezTo>
                  <a:cubicBezTo>
                    <a:pt x="357" y="478"/>
                    <a:pt x="357" y="478"/>
                    <a:pt x="357" y="478"/>
                  </a:cubicBezTo>
                  <a:cubicBezTo>
                    <a:pt x="354" y="478"/>
                    <a:pt x="354" y="478"/>
                    <a:pt x="354" y="478"/>
                  </a:cubicBezTo>
                  <a:cubicBezTo>
                    <a:pt x="351" y="479"/>
                    <a:pt x="351" y="479"/>
                    <a:pt x="351" y="479"/>
                  </a:cubicBezTo>
                  <a:cubicBezTo>
                    <a:pt x="348" y="479"/>
                    <a:pt x="348" y="479"/>
                    <a:pt x="348" y="479"/>
                  </a:cubicBezTo>
                  <a:cubicBezTo>
                    <a:pt x="346" y="479"/>
                    <a:pt x="346" y="479"/>
                    <a:pt x="346" y="479"/>
                  </a:cubicBezTo>
                  <a:cubicBezTo>
                    <a:pt x="343" y="479"/>
                    <a:pt x="343" y="479"/>
                    <a:pt x="343" y="479"/>
                  </a:cubicBezTo>
                  <a:cubicBezTo>
                    <a:pt x="340" y="479"/>
                    <a:pt x="340" y="479"/>
                    <a:pt x="340" y="479"/>
                  </a:cubicBezTo>
                  <a:cubicBezTo>
                    <a:pt x="337" y="479"/>
                    <a:pt x="337" y="479"/>
                    <a:pt x="337" y="479"/>
                  </a:cubicBezTo>
                  <a:cubicBezTo>
                    <a:pt x="335" y="479"/>
                    <a:pt x="335" y="479"/>
                    <a:pt x="335" y="479"/>
                  </a:cubicBezTo>
                  <a:cubicBezTo>
                    <a:pt x="332" y="479"/>
                    <a:pt x="332" y="479"/>
                    <a:pt x="332" y="479"/>
                  </a:cubicBezTo>
                  <a:cubicBezTo>
                    <a:pt x="330" y="479"/>
                    <a:pt x="330" y="479"/>
                    <a:pt x="330" y="479"/>
                  </a:cubicBezTo>
                  <a:cubicBezTo>
                    <a:pt x="330" y="302"/>
                    <a:pt x="330" y="302"/>
                    <a:pt x="330" y="302"/>
                  </a:cubicBezTo>
                  <a:cubicBezTo>
                    <a:pt x="340" y="299"/>
                    <a:pt x="350" y="295"/>
                    <a:pt x="359" y="290"/>
                  </a:cubicBezTo>
                  <a:cubicBezTo>
                    <a:pt x="363" y="303"/>
                    <a:pt x="368" y="316"/>
                    <a:pt x="375" y="327"/>
                  </a:cubicBezTo>
                  <a:close/>
                  <a:moveTo>
                    <a:pt x="375" y="495"/>
                  </a:moveTo>
                  <a:cubicBezTo>
                    <a:pt x="375" y="503"/>
                    <a:pt x="375" y="503"/>
                    <a:pt x="375" y="503"/>
                  </a:cubicBezTo>
                  <a:cubicBezTo>
                    <a:pt x="374" y="503"/>
                    <a:pt x="374" y="503"/>
                    <a:pt x="374" y="503"/>
                  </a:cubicBezTo>
                  <a:cubicBezTo>
                    <a:pt x="373" y="503"/>
                    <a:pt x="373" y="503"/>
                    <a:pt x="373" y="503"/>
                  </a:cubicBezTo>
                  <a:cubicBezTo>
                    <a:pt x="372" y="503"/>
                    <a:pt x="372" y="503"/>
                    <a:pt x="372" y="503"/>
                  </a:cubicBezTo>
                  <a:cubicBezTo>
                    <a:pt x="371" y="503"/>
                    <a:pt x="371" y="503"/>
                    <a:pt x="371" y="503"/>
                  </a:cubicBezTo>
                  <a:cubicBezTo>
                    <a:pt x="371" y="503"/>
                    <a:pt x="371" y="503"/>
                    <a:pt x="371" y="503"/>
                  </a:cubicBezTo>
                  <a:cubicBezTo>
                    <a:pt x="366" y="503"/>
                    <a:pt x="366" y="496"/>
                    <a:pt x="371" y="495"/>
                  </a:cubicBezTo>
                  <a:cubicBezTo>
                    <a:pt x="371" y="495"/>
                    <a:pt x="371" y="495"/>
                    <a:pt x="371" y="495"/>
                  </a:cubicBezTo>
                  <a:cubicBezTo>
                    <a:pt x="372" y="495"/>
                    <a:pt x="372" y="495"/>
                    <a:pt x="372" y="495"/>
                  </a:cubicBezTo>
                  <a:cubicBezTo>
                    <a:pt x="374" y="495"/>
                    <a:pt x="374" y="495"/>
                    <a:pt x="374" y="495"/>
                  </a:cubicBezTo>
                  <a:cubicBezTo>
                    <a:pt x="375" y="495"/>
                    <a:pt x="375" y="495"/>
                    <a:pt x="375" y="495"/>
                  </a:cubicBezTo>
                  <a:close/>
                  <a:moveTo>
                    <a:pt x="375" y="533"/>
                  </a:moveTo>
                  <a:cubicBezTo>
                    <a:pt x="375" y="533"/>
                    <a:pt x="375" y="533"/>
                    <a:pt x="375" y="533"/>
                  </a:cubicBezTo>
                  <a:cubicBezTo>
                    <a:pt x="330" y="533"/>
                    <a:pt x="330" y="533"/>
                    <a:pt x="330" y="533"/>
                  </a:cubicBezTo>
                  <a:cubicBezTo>
                    <a:pt x="330" y="533"/>
                    <a:pt x="330" y="533"/>
                    <a:pt x="330" y="533"/>
                  </a:cubicBezTo>
                  <a:cubicBezTo>
                    <a:pt x="375" y="533"/>
                    <a:pt x="375" y="533"/>
                    <a:pt x="375" y="533"/>
                  </a:cubicBezTo>
                  <a:close/>
                  <a:moveTo>
                    <a:pt x="330" y="506"/>
                  </a:moveTo>
                  <a:cubicBezTo>
                    <a:pt x="330" y="498"/>
                    <a:pt x="330" y="498"/>
                    <a:pt x="330" y="498"/>
                  </a:cubicBezTo>
                  <a:cubicBezTo>
                    <a:pt x="331" y="498"/>
                    <a:pt x="331" y="498"/>
                    <a:pt x="331" y="498"/>
                  </a:cubicBezTo>
                  <a:cubicBezTo>
                    <a:pt x="332" y="498"/>
                    <a:pt x="332" y="498"/>
                    <a:pt x="332" y="498"/>
                  </a:cubicBezTo>
                  <a:cubicBezTo>
                    <a:pt x="333" y="498"/>
                    <a:pt x="333" y="498"/>
                    <a:pt x="333" y="498"/>
                  </a:cubicBezTo>
                  <a:cubicBezTo>
                    <a:pt x="334" y="498"/>
                    <a:pt x="334" y="498"/>
                    <a:pt x="335" y="498"/>
                  </a:cubicBezTo>
                  <a:cubicBezTo>
                    <a:pt x="339" y="500"/>
                    <a:pt x="338" y="506"/>
                    <a:pt x="334" y="506"/>
                  </a:cubicBezTo>
                  <a:cubicBezTo>
                    <a:pt x="333" y="506"/>
                    <a:pt x="333" y="506"/>
                    <a:pt x="333" y="506"/>
                  </a:cubicBezTo>
                  <a:cubicBezTo>
                    <a:pt x="331" y="506"/>
                    <a:pt x="331" y="506"/>
                    <a:pt x="331" y="506"/>
                  </a:cubicBezTo>
                  <a:lnTo>
                    <a:pt x="330" y="506"/>
                  </a:lnTo>
                  <a:close/>
                  <a:moveTo>
                    <a:pt x="330" y="63"/>
                  </a:moveTo>
                  <a:cubicBezTo>
                    <a:pt x="330" y="91"/>
                    <a:pt x="330" y="91"/>
                    <a:pt x="330" y="91"/>
                  </a:cubicBezTo>
                  <a:cubicBezTo>
                    <a:pt x="302" y="68"/>
                    <a:pt x="281" y="39"/>
                    <a:pt x="269" y="0"/>
                  </a:cubicBezTo>
                  <a:cubicBezTo>
                    <a:pt x="289" y="25"/>
                    <a:pt x="310" y="46"/>
                    <a:pt x="330" y="63"/>
                  </a:cubicBezTo>
                  <a:close/>
                  <a:moveTo>
                    <a:pt x="330" y="120"/>
                  </a:moveTo>
                  <a:cubicBezTo>
                    <a:pt x="300" y="107"/>
                    <a:pt x="268" y="90"/>
                    <a:pt x="241" y="71"/>
                  </a:cubicBezTo>
                  <a:cubicBezTo>
                    <a:pt x="241" y="275"/>
                    <a:pt x="241" y="275"/>
                    <a:pt x="241" y="275"/>
                  </a:cubicBezTo>
                  <a:cubicBezTo>
                    <a:pt x="256" y="282"/>
                    <a:pt x="272" y="286"/>
                    <a:pt x="290" y="286"/>
                  </a:cubicBezTo>
                  <a:cubicBezTo>
                    <a:pt x="304" y="286"/>
                    <a:pt x="318" y="283"/>
                    <a:pt x="330" y="279"/>
                  </a:cubicBezTo>
                  <a:cubicBezTo>
                    <a:pt x="330" y="120"/>
                    <a:pt x="330" y="120"/>
                    <a:pt x="330" y="120"/>
                  </a:cubicBezTo>
                  <a:close/>
                  <a:moveTo>
                    <a:pt x="330" y="302"/>
                  </a:moveTo>
                  <a:cubicBezTo>
                    <a:pt x="330" y="479"/>
                    <a:pt x="330" y="479"/>
                    <a:pt x="330" y="479"/>
                  </a:cubicBezTo>
                  <a:cubicBezTo>
                    <a:pt x="329" y="479"/>
                    <a:pt x="329" y="479"/>
                    <a:pt x="329" y="479"/>
                  </a:cubicBezTo>
                  <a:cubicBezTo>
                    <a:pt x="326" y="479"/>
                    <a:pt x="326" y="479"/>
                    <a:pt x="326" y="479"/>
                  </a:cubicBezTo>
                  <a:cubicBezTo>
                    <a:pt x="323" y="480"/>
                    <a:pt x="323" y="480"/>
                    <a:pt x="323" y="480"/>
                  </a:cubicBezTo>
                  <a:cubicBezTo>
                    <a:pt x="320" y="480"/>
                    <a:pt x="320" y="480"/>
                    <a:pt x="320" y="480"/>
                  </a:cubicBezTo>
                  <a:cubicBezTo>
                    <a:pt x="318" y="480"/>
                    <a:pt x="318" y="480"/>
                    <a:pt x="318" y="480"/>
                  </a:cubicBezTo>
                  <a:cubicBezTo>
                    <a:pt x="315" y="480"/>
                    <a:pt x="315" y="480"/>
                    <a:pt x="315" y="480"/>
                  </a:cubicBezTo>
                  <a:cubicBezTo>
                    <a:pt x="312" y="480"/>
                    <a:pt x="312" y="480"/>
                    <a:pt x="312" y="480"/>
                  </a:cubicBezTo>
                  <a:cubicBezTo>
                    <a:pt x="308" y="480"/>
                    <a:pt x="308" y="480"/>
                    <a:pt x="308" y="480"/>
                  </a:cubicBezTo>
                  <a:cubicBezTo>
                    <a:pt x="307" y="480"/>
                    <a:pt x="307" y="480"/>
                    <a:pt x="307" y="480"/>
                  </a:cubicBezTo>
                  <a:cubicBezTo>
                    <a:pt x="305" y="480"/>
                    <a:pt x="304" y="480"/>
                    <a:pt x="303" y="480"/>
                  </a:cubicBezTo>
                  <a:cubicBezTo>
                    <a:pt x="301" y="480"/>
                    <a:pt x="301" y="480"/>
                    <a:pt x="301" y="480"/>
                  </a:cubicBezTo>
                  <a:cubicBezTo>
                    <a:pt x="301" y="480"/>
                    <a:pt x="301" y="480"/>
                    <a:pt x="301" y="480"/>
                  </a:cubicBezTo>
                  <a:cubicBezTo>
                    <a:pt x="299" y="480"/>
                    <a:pt x="297" y="480"/>
                    <a:pt x="295" y="480"/>
                  </a:cubicBezTo>
                  <a:cubicBezTo>
                    <a:pt x="295" y="480"/>
                    <a:pt x="295" y="480"/>
                    <a:pt x="295" y="480"/>
                  </a:cubicBezTo>
                  <a:cubicBezTo>
                    <a:pt x="293" y="480"/>
                    <a:pt x="292" y="480"/>
                    <a:pt x="290" y="480"/>
                  </a:cubicBezTo>
                  <a:cubicBezTo>
                    <a:pt x="288" y="480"/>
                    <a:pt x="286" y="480"/>
                    <a:pt x="284" y="480"/>
                  </a:cubicBezTo>
                  <a:cubicBezTo>
                    <a:pt x="284" y="480"/>
                    <a:pt x="284" y="480"/>
                    <a:pt x="284" y="480"/>
                  </a:cubicBezTo>
                  <a:cubicBezTo>
                    <a:pt x="282" y="480"/>
                    <a:pt x="281" y="480"/>
                    <a:pt x="279" y="480"/>
                  </a:cubicBezTo>
                  <a:cubicBezTo>
                    <a:pt x="278" y="480"/>
                    <a:pt x="278" y="480"/>
                    <a:pt x="278" y="480"/>
                  </a:cubicBezTo>
                  <a:cubicBezTo>
                    <a:pt x="277" y="480"/>
                    <a:pt x="275" y="480"/>
                    <a:pt x="273" y="480"/>
                  </a:cubicBezTo>
                  <a:cubicBezTo>
                    <a:pt x="273" y="480"/>
                    <a:pt x="273" y="480"/>
                    <a:pt x="273" y="480"/>
                  </a:cubicBezTo>
                  <a:cubicBezTo>
                    <a:pt x="270" y="480"/>
                    <a:pt x="270" y="480"/>
                    <a:pt x="270" y="480"/>
                  </a:cubicBezTo>
                  <a:cubicBezTo>
                    <a:pt x="267" y="480"/>
                    <a:pt x="267" y="480"/>
                    <a:pt x="267" y="480"/>
                  </a:cubicBezTo>
                  <a:cubicBezTo>
                    <a:pt x="265" y="480"/>
                    <a:pt x="265" y="480"/>
                    <a:pt x="265" y="480"/>
                  </a:cubicBezTo>
                  <a:cubicBezTo>
                    <a:pt x="262" y="480"/>
                    <a:pt x="262" y="480"/>
                    <a:pt x="262" y="480"/>
                  </a:cubicBezTo>
                  <a:cubicBezTo>
                    <a:pt x="259" y="479"/>
                    <a:pt x="259" y="479"/>
                    <a:pt x="259" y="479"/>
                  </a:cubicBezTo>
                  <a:cubicBezTo>
                    <a:pt x="256" y="479"/>
                    <a:pt x="256" y="479"/>
                    <a:pt x="256" y="479"/>
                  </a:cubicBezTo>
                  <a:cubicBezTo>
                    <a:pt x="253" y="479"/>
                    <a:pt x="253" y="479"/>
                    <a:pt x="253" y="479"/>
                  </a:cubicBezTo>
                  <a:cubicBezTo>
                    <a:pt x="251" y="479"/>
                    <a:pt x="251" y="479"/>
                    <a:pt x="251" y="479"/>
                  </a:cubicBezTo>
                  <a:cubicBezTo>
                    <a:pt x="248" y="479"/>
                    <a:pt x="248" y="479"/>
                    <a:pt x="248" y="479"/>
                  </a:cubicBezTo>
                  <a:cubicBezTo>
                    <a:pt x="245" y="479"/>
                    <a:pt x="245" y="479"/>
                    <a:pt x="245" y="479"/>
                  </a:cubicBezTo>
                  <a:cubicBezTo>
                    <a:pt x="242" y="479"/>
                    <a:pt x="242" y="479"/>
                    <a:pt x="242" y="479"/>
                  </a:cubicBezTo>
                  <a:cubicBezTo>
                    <a:pt x="241" y="479"/>
                    <a:pt x="241" y="479"/>
                    <a:pt x="241" y="479"/>
                  </a:cubicBezTo>
                  <a:cubicBezTo>
                    <a:pt x="241" y="299"/>
                    <a:pt x="241" y="299"/>
                    <a:pt x="241" y="299"/>
                  </a:cubicBezTo>
                  <a:cubicBezTo>
                    <a:pt x="256" y="305"/>
                    <a:pt x="272" y="308"/>
                    <a:pt x="290" y="308"/>
                  </a:cubicBezTo>
                  <a:cubicBezTo>
                    <a:pt x="304" y="308"/>
                    <a:pt x="317" y="306"/>
                    <a:pt x="330" y="302"/>
                  </a:cubicBezTo>
                  <a:close/>
                  <a:moveTo>
                    <a:pt x="330" y="498"/>
                  </a:moveTo>
                  <a:cubicBezTo>
                    <a:pt x="330" y="506"/>
                    <a:pt x="330" y="506"/>
                    <a:pt x="330" y="506"/>
                  </a:cubicBezTo>
                  <a:cubicBezTo>
                    <a:pt x="330" y="506"/>
                    <a:pt x="330" y="506"/>
                    <a:pt x="330" y="506"/>
                  </a:cubicBezTo>
                  <a:cubicBezTo>
                    <a:pt x="328" y="506"/>
                    <a:pt x="328" y="506"/>
                    <a:pt x="328" y="506"/>
                  </a:cubicBezTo>
                  <a:cubicBezTo>
                    <a:pt x="327" y="506"/>
                    <a:pt x="327" y="506"/>
                    <a:pt x="327" y="506"/>
                  </a:cubicBezTo>
                  <a:cubicBezTo>
                    <a:pt x="326" y="506"/>
                    <a:pt x="326" y="506"/>
                    <a:pt x="326" y="506"/>
                  </a:cubicBezTo>
                  <a:cubicBezTo>
                    <a:pt x="323" y="506"/>
                    <a:pt x="322" y="503"/>
                    <a:pt x="323" y="500"/>
                  </a:cubicBezTo>
                  <a:cubicBezTo>
                    <a:pt x="324" y="499"/>
                    <a:pt x="325" y="498"/>
                    <a:pt x="326" y="498"/>
                  </a:cubicBezTo>
                  <a:cubicBezTo>
                    <a:pt x="326" y="498"/>
                    <a:pt x="326" y="498"/>
                    <a:pt x="326" y="498"/>
                  </a:cubicBezTo>
                  <a:cubicBezTo>
                    <a:pt x="328" y="498"/>
                    <a:pt x="328" y="498"/>
                    <a:pt x="328" y="498"/>
                  </a:cubicBezTo>
                  <a:cubicBezTo>
                    <a:pt x="329" y="498"/>
                    <a:pt x="329" y="498"/>
                    <a:pt x="329" y="498"/>
                  </a:cubicBezTo>
                  <a:cubicBezTo>
                    <a:pt x="330" y="498"/>
                    <a:pt x="330" y="498"/>
                    <a:pt x="330" y="498"/>
                  </a:cubicBezTo>
                  <a:close/>
                  <a:moveTo>
                    <a:pt x="330" y="533"/>
                  </a:moveTo>
                  <a:cubicBezTo>
                    <a:pt x="330" y="533"/>
                    <a:pt x="330" y="533"/>
                    <a:pt x="330" y="533"/>
                  </a:cubicBezTo>
                  <a:cubicBezTo>
                    <a:pt x="312" y="533"/>
                    <a:pt x="312" y="533"/>
                    <a:pt x="312" y="533"/>
                  </a:cubicBezTo>
                  <a:cubicBezTo>
                    <a:pt x="314" y="533"/>
                    <a:pt x="314" y="533"/>
                    <a:pt x="314" y="533"/>
                  </a:cubicBezTo>
                  <a:cubicBezTo>
                    <a:pt x="330" y="533"/>
                    <a:pt x="330" y="533"/>
                    <a:pt x="330" y="533"/>
                  </a:cubicBezTo>
                  <a:close/>
                  <a:moveTo>
                    <a:pt x="241" y="533"/>
                  </a:moveTo>
                  <a:cubicBezTo>
                    <a:pt x="241" y="533"/>
                    <a:pt x="241" y="533"/>
                    <a:pt x="241" y="533"/>
                  </a:cubicBezTo>
                  <a:cubicBezTo>
                    <a:pt x="251" y="533"/>
                    <a:pt x="251" y="533"/>
                    <a:pt x="251" y="533"/>
                  </a:cubicBezTo>
                  <a:cubicBezTo>
                    <a:pt x="253" y="533"/>
                    <a:pt x="253" y="533"/>
                    <a:pt x="253" y="533"/>
                  </a:cubicBezTo>
                  <a:cubicBezTo>
                    <a:pt x="241" y="533"/>
                    <a:pt x="241" y="533"/>
                    <a:pt x="241" y="533"/>
                  </a:cubicBezTo>
                  <a:close/>
                  <a:moveTo>
                    <a:pt x="241" y="507"/>
                  </a:moveTo>
                  <a:cubicBezTo>
                    <a:pt x="241" y="499"/>
                    <a:pt x="241" y="499"/>
                    <a:pt x="241" y="499"/>
                  </a:cubicBezTo>
                  <a:cubicBezTo>
                    <a:pt x="242" y="499"/>
                    <a:pt x="242" y="499"/>
                    <a:pt x="242" y="499"/>
                  </a:cubicBezTo>
                  <a:cubicBezTo>
                    <a:pt x="243" y="499"/>
                    <a:pt x="243" y="499"/>
                    <a:pt x="243" y="499"/>
                  </a:cubicBezTo>
                  <a:cubicBezTo>
                    <a:pt x="244" y="499"/>
                    <a:pt x="244" y="499"/>
                    <a:pt x="244" y="499"/>
                  </a:cubicBezTo>
                  <a:cubicBezTo>
                    <a:pt x="246" y="499"/>
                    <a:pt x="247" y="500"/>
                    <a:pt x="248" y="501"/>
                  </a:cubicBezTo>
                  <a:cubicBezTo>
                    <a:pt x="249" y="504"/>
                    <a:pt x="247" y="507"/>
                    <a:pt x="244" y="507"/>
                  </a:cubicBezTo>
                  <a:cubicBezTo>
                    <a:pt x="243" y="507"/>
                    <a:pt x="243" y="507"/>
                    <a:pt x="243" y="507"/>
                  </a:cubicBezTo>
                  <a:cubicBezTo>
                    <a:pt x="242" y="507"/>
                    <a:pt x="242" y="507"/>
                    <a:pt x="242" y="507"/>
                  </a:cubicBezTo>
                  <a:cubicBezTo>
                    <a:pt x="241" y="507"/>
                    <a:pt x="241" y="507"/>
                    <a:pt x="241" y="507"/>
                  </a:cubicBezTo>
                  <a:close/>
                  <a:moveTo>
                    <a:pt x="289" y="507"/>
                  </a:moveTo>
                  <a:cubicBezTo>
                    <a:pt x="293" y="507"/>
                    <a:pt x="294" y="501"/>
                    <a:pt x="290" y="500"/>
                  </a:cubicBezTo>
                  <a:cubicBezTo>
                    <a:pt x="290" y="500"/>
                    <a:pt x="289" y="499"/>
                    <a:pt x="289" y="499"/>
                  </a:cubicBezTo>
                  <a:cubicBezTo>
                    <a:pt x="289" y="500"/>
                    <a:pt x="289" y="500"/>
                    <a:pt x="289" y="500"/>
                  </a:cubicBezTo>
                  <a:cubicBezTo>
                    <a:pt x="287" y="500"/>
                    <a:pt x="287" y="500"/>
                    <a:pt x="287" y="500"/>
                  </a:cubicBezTo>
                  <a:cubicBezTo>
                    <a:pt x="285" y="500"/>
                    <a:pt x="285" y="500"/>
                    <a:pt x="285" y="500"/>
                  </a:cubicBezTo>
                  <a:cubicBezTo>
                    <a:pt x="284" y="500"/>
                    <a:pt x="284" y="500"/>
                    <a:pt x="284" y="500"/>
                  </a:cubicBezTo>
                  <a:cubicBezTo>
                    <a:pt x="282" y="500"/>
                    <a:pt x="282" y="500"/>
                    <a:pt x="282" y="500"/>
                  </a:cubicBezTo>
                  <a:cubicBezTo>
                    <a:pt x="282" y="500"/>
                    <a:pt x="282" y="500"/>
                    <a:pt x="282" y="500"/>
                  </a:cubicBezTo>
                  <a:cubicBezTo>
                    <a:pt x="277" y="500"/>
                    <a:pt x="276" y="506"/>
                    <a:pt x="281" y="507"/>
                  </a:cubicBezTo>
                  <a:cubicBezTo>
                    <a:pt x="281" y="507"/>
                    <a:pt x="281" y="507"/>
                    <a:pt x="282" y="507"/>
                  </a:cubicBezTo>
                  <a:cubicBezTo>
                    <a:pt x="282" y="507"/>
                    <a:pt x="282" y="507"/>
                    <a:pt x="282" y="507"/>
                  </a:cubicBezTo>
                  <a:cubicBezTo>
                    <a:pt x="284" y="507"/>
                    <a:pt x="284" y="507"/>
                    <a:pt x="284" y="507"/>
                  </a:cubicBezTo>
                  <a:cubicBezTo>
                    <a:pt x="286" y="507"/>
                    <a:pt x="286" y="507"/>
                    <a:pt x="286" y="507"/>
                  </a:cubicBezTo>
                  <a:cubicBezTo>
                    <a:pt x="287" y="507"/>
                    <a:pt x="287" y="507"/>
                    <a:pt x="287" y="507"/>
                  </a:cubicBezTo>
                  <a:cubicBezTo>
                    <a:pt x="289" y="507"/>
                    <a:pt x="289" y="507"/>
                    <a:pt x="289" y="507"/>
                  </a:cubicBezTo>
                  <a:close/>
                  <a:moveTo>
                    <a:pt x="241" y="71"/>
                  </a:moveTo>
                  <a:cubicBezTo>
                    <a:pt x="241" y="275"/>
                    <a:pt x="241" y="275"/>
                    <a:pt x="241" y="275"/>
                  </a:cubicBezTo>
                  <a:cubicBezTo>
                    <a:pt x="224" y="267"/>
                    <a:pt x="209" y="256"/>
                    <a:pt x="196" y="241"/>
                  </a:cubicBezTo>
                  <a:cubicBezTo>
                    <a:pt x="196" y="33"/>
                    <a:pt x="196" y="33"/>
                    <a:pt x="196" y="33"/>
                  </a:cubicBezTo>
                  <a:cubicBezTo>
                    <a:pt x="209" y="46"/>
                    <a:pt x="224" y="59"/>
                    <a:pt x="241" y="71"/>
                  </a:cubicBezTo>
                  <a:close/>
                  <a:moveTo>
                    <a:pt x="241" y="299"/>
                  </a:moveTo>
                  <a:cubicBezTo>
                    <a:pt x="241" y="479"/>
                    <a:pt x="241" y="479"/>
                    <a:pt x="241" y="479"/>
                  </a:cubicBezTo>
                  <a:cubicBezTo>
                    <a:pt x="240" y="479"/>
                    <a:pt x="240" y="479"/>
                    <a:pt x="240" y="479"/>
                  </a:cubicBezTo>
                  <a:cubicBezTo>
                    <a:pt x="237" y="479"/>
                    <a:pt x="237" y="479"/>
                    <a:pt x="237" y="479"/>
                  </a:cubicBezTo>
                  <a:cubicBezTo>
                    <a:pt x="234" y="479"/>
                    <a:pt x="234" y="479"/>
                    <a:pt x="234" y="479"/>
                  </a:cubicBezTo>
                  <a:cubicBezTo>
                    <a:pt x="231" y="478"/>
                    <a:pt x="231" y="478"/>
                    <a:pt x="231" y="478"/>
                  </a:cubicBezTo>
                  <a:cubicBezTo>
                    <a:pt x="229" y="478"/>
                    <a:pt x="229" y="478"/>
                    <a:pt x="229" y="478"/>
                  </a:cubicBezTo>
                  <a:cubicBezTo>
                    <a:pt x="225" y="478"/>
                    <a:pt x="225" y="478"/>
                    <a:pt x="225" y="478"/>
                  </a:cubicBezTo>
                  <a:cubicBezTo>
                    <a:pt x="224" y="478"/>
                    <a:pt x="224" y="478"/>
                    <a:pt x="224" y="478"/>
                  </a:cubicBezTo>
                  <a:cubicBezTo>
                    <a:pt x="220" y="478"/>
                    <a:pt x="220" y="478"/>
                    <a:pt x="220" y="478"/>
                  </a:cubicBezTo>
                  <a:cubicBezTo>
                    <a:pt x="218" y="478"/>
                    <a:pt x="218" y="478"/>
                    <a:pt x="218" y="478"/>
                  </a:cubicBezTo>
                  <a:cubicBezTo>
                    <a:pt x="215" y="478"/>
                    <a:pt x="215" y="478"/>
                    <a:pt x="215" y="478"/>
                  </a:cubicBezTo>
                  <a:cubicBezTo>
                    <a:pt x="213" y="477"/>
                    <a:pt x="213" y="477"/>
                    <a:pt x="213" y="477"/>
                  </a:cubicBezTo>
                  <a:cubicBezTo>
                    <a:pt x="209" y="477"/>
                    <a:pt x="209" y="477"/>
                    <a:pt x="209" y="477"/>
                  </a:cubicBezTo>
                  <a:cubicBezTo>
                    <a:pt x="207" y="477"/>
                    <a:pt x="207" y="477"/>
                    <a:pt x="207" y="477"/>
                  </a:cubicBezTo>
                  <a:cubicBezTo>
                    <a:pt x="204" y="477"/>
                    <a:pt x="204" y="477"/>
                    <a:pt x="204" y="477"/>
                  </a:cubicBezTo>
                  <a:cubicBezTo>
                    <a:pt x="202" y="477"/>
                    <a:pt x="202" y="477"/>
                    <a:pt x="202" y="477"/>
                  </a:cubicBezTo>
                  <a:cubicBezTo>
                    <a:pt x="199" y="476"/>
                    <a:pt x="199" y="476"/>
                    <a:pt x="199" y="476"/>
                  </a:cubicBezTo>
                  <a:cubicBezTo>
                    <a:pt x="196" y="476"/>
                    <a:pt x="196" y="476"/>
                    <a:pt x="196" y="476"/>
                  </a:cubicBezTo>
                  <a:cubicBezTo>
                    <a:pt x="196" y="476"/>
                    <a:pt x="196" y="476"/>
                    <a:pt x="196" y="476"/>
                  </a:cubicBezTo>
                  <a:cubicBezTo>
                    <a:pt x="196" y="337"/>
                    <a:pt x="196" y="337"/>
                    <a:pt x="196" y="337"/>
                  </a:cubicBezTo>
                  <a:cubicBezTo>
                    <a:pt x="208" y="325"/>
                    <a:pt x="215" y="308"/>
                    <a:pt x="221" y="289"/>
                  </a:cubicBezTo>
                  <a:cubicBezTo>
                    <a:pt x="227" y="293"/>
                    <a:pt x="234" y="296"/>
                    <a:pt x="241" y="299"/>
                  </a:cubicBezTo>
                  <a:close/>
                  <a:moveTo>
                    <a:pt x="241" y="499"/>
                  </a:moveTo>
                  <a:cubicBezTo>
                    <a:pt x="241" y="507"/>
                    <a:pt x="241" y="507"/>
                    <a:pt x="241" y="507"/>
                  </a:cubicBezTo>
                  <a:cubicBezTo>
                    <a:pt x="240" y="507"/>
                    <a:pt x="240" y="507"/>
                    <a:pt x="240" y="507"/>
                  </a:cubicBezTo>
                  <a:cubicBezTo>
                    <a:pt x="239" y="507"/>
                    <a:pt x="239" y="507"/>
                    <a:pt x="239" y="507"/>
                  </a:cubicBezTo>
                  <a:cubicBezTo>
                    <a:pt x="237" y="507"/>
                    <a:pt x="237" y="507"/>
                    <a:pt x="237" y="507"/>
                  </a:cubicBezTo>
                  <a:cubicBezTo>
                    <a:pt x="237" y="507"/>
                    <a:pt x="237" y="507"/>
                    <a:pt x="237" y="507"/>
                  </a:cubicBezTo>
                  <a:cubicBezTo>
                    <a:pt x="233" y="507"/>
                    <a:pt x="232" y="502"/>
                    <a:pt x="235" y="500"/>
                  </a:cubicBezTo>
                  <a:cubicBezTo>
                    <a:pt x="235" y="499"/>
                    <a:pt x="236" y="499"/>
                    <a:pt x="237" y="499"/>
                  </a:cubicBezTo>
                  <a:cubicBezTo>
                    <a:pt x="237" y="499"/>
                    <a:pt x="237" y="499"/>
                    <a:pt x="237" y="499"/>
                  </a:cubicBezTo>
                  <a:cubicBezTo>
                    <a:pt x="239" y="499"/>
                    <a:pt x="239" y="499"/>
                    <a:pt x="239" y="499"/>
                  </a:cubicBezTo>
                  <a:cubicBezTo>
                    <a:pt x="240" y="499"/>
                    <a:pt x="240" y="499"/>
                    <a:pt x="240" y="499"/>
                  </a:cubicBezTo>
                  <a:cubicBezTo>
                    <a:pt x="241" y="499"/>
                    <a:pt x="241" y="499"/>
                    <a:pt x="241" y="499"/>
                  </a:cubicBezTo>
                  <a:close/>
                  <a:moveTo>
                    <a:pt x="241" y="533"/>
                  </a:moveTo>
                  <a:cubicBezTo>
                    <a:pt x="241" y="533"/>
                    <a:pt x="241" y="533"/>
                    <a:pt x="241" y="533"/>
                  </a:cubicBezTo>
                  <a:cubicBezTo>
                    <a:pt x="196" y="533"/>
                    <a:pt x="196" y="533"/>
                    <a:pt x="196" y="533"/>
                  </a:cubicBezTo>
                  <a:cubicBezTo>
                    <a:pt x="196" y="533"/>
                    <a:pt x="196" y="533"/>
                    <a:pt x="196" y="533"/>
                  </a:cubicBezTo>
                  <a:cubicBezTo>
                    <a:pt x="241" y="533"/>
                    <a:pt x="241" y="533"/>
                    <a:pt x="241" y="533"/>
                  </a:cubicBezTo>
                  <a:close/>
                  <a:moveTo>
                    <a:pt x="196" y="504"/>
                  </a:moveTo>
                  <a:cubicBezTo>
                    <a:pt x="196" y="496"/>
                    <a:pt x="196" y="496"/>
                    <a:pt x="196" y="496"/>
                  </a:cubicBezTo>
                  <a:cubicBezTo>
                    <a:pt x="197" y="496"/>
                    <a:pt x="197" y="496"/>
                    <a:pt x="197" y="496"/>
                  </a:cubicBezTo>
                  <a:cubicBezTo>
                    <a:pt x="199" y="496"/>
                    <a:pt x="199" y="496"/>
                    <a:pt x="199" y="496"/>
                  </a:cubicBezTo>
                  <a:cubicBezTo>
                    <a:pt x="200" y="496"/>
                    <a:pt x="200" y="496"/>
                    <a:pt x="200" y="496"/>
                  </a:cubicBezTo>
                  <a:cubicBezTo>
                    <a:pt x="200" y="496"/>
                    <a:pt x="201" y="496"/>
                    <a:pt x="201" y="497"/>
                  </a:cubicBezTo>
                  <a:cubicBezTo>
                    <a:pt x="205" y="498"/>
                    <a:pt x="204" y="505"/>
                    <a:pt x="199" y="504"/>
                  </a:cubicBezTo>
                  <a:cubicBezTo>
                    <a:pt x="198" y="504"/>
                    <a:pt x="198" y="504"/>
                    <a:pt x="198" y="504"/>
                  </a:cubicBezTo>
                  <a:cubicBezTo>
                    <a:pt x="197" y="504"/>
                    <a:pt x="197" y="504"/>
                    <a:pt x="197" y="504"/>
                  </a:cubicBezTo>
                  <a:lnTo>
                    <a:pt x="196" y="504"/>
                  </a:lnTo>
                  <a:close/>
                  <a:moveTo>
                    <a:pt x="196" y="33"/>
                  </a:moveTo>
                  <a:cubicBezTo>
                    <a:pt x="196" y="241"/>
                    <a:pt x="196" y="241"/>
                    <a:pt x="196" y="241"/>
                  </a:cubicBezTo>
                  <a:cubicBezTo>
                    <a:pt x="182" y="226"/>
                    <a:pt x="171" y="207"/>
                    <a:pt x="162" y="187"/>
                  </a:cubicBezTo>
                  <a:cubicBezTo>
                    <a:pt x="159" y="186"/>
                    <a:pt x="155" y="185"/>
                    <a:pt x="152" y="183"/>
                  </a:cubicBezTo>
                  <a:cubicBezTo>
                    <a:pt x="152" y="69"/>
                    <a:pt x="152" y="69"/>
                    <a:pt x="152" y="69"/>
                  </a:cubicBezTo>
                  <a:cubicBezTo>
                    <a:pt x="155" y="74"/>
                    <a:pt x="157" y="79"/>
                    <a:pt x="159" y="85"/>
                  </a:cubicBezTo>
                  <a:cubicBezTo>
                    <a:pt x="166" y="107"/>
                    <a:pt x="170" y="118"/>
                    <a:pt x="168" y="76"/>
                  </a:cubicBezTo>
                  <a:cubicBezTo>
                    <a:pt x="167" y="55"/>
                    <a:pt x="171" y="32"/>
                    <a:pt x="178" y="10"/>
                  </a:cubicBezTo>
                  <a:cubicBezTo>
                    <a:pt x="183" y="18"/>
                    <a:pt x="189" y="25"/>
                    <a:pt x="196" y="33"/>
                  </a:cubicBezTo>
                  <a:close/>
                  <a:moveTo>
                    <a:pt x="196" y="337"/>
                  </a:moveTo>
                  <a:cubicBezTo>
                    <a:pt x="196" y="476"/>
                    <a:pt x="196" y="476"/>
                    <a:pt x="196" y="476"/>
                  </a:cubicBezTo>
                  <a:cubicBezTo>
                    <a:pt x="193" y="476"/>
                    <a:pt x="193" y="476"/>
                    <a:pt x="193" y="476"/>
                  </a:cubicBezTo>
                  <a:cubicBezTo>
                    <a:pt x="191" y="476"/>
                    <a:pt x="191" y="476"/>
                    <a:pt x="191" y="476"/>
                  </a:cubicBezTo>
                  <a:cubicBezTo>
                    <a:pt x="188" y="476"/>
                    <a:pt x="188" y="476"/>
                    <a:pt x="188" y="476"/>
                  </a:cubicBezTo>
                  <a:cubicBezTo>
                    <a:pt x="186" y="475"/>
                    <a:pt x="186" y="475"/>
                    <a:pt x="186" y="475"/>
                  </a:cubicBezTo>
                  <a:cubicBezTo>
                    <a:pt x="183" y="475"/>
                    <a:pt x="183" y="475"/>
                    <a:pt x="183" y="475"/>
                  </a:cubicBezTo>
                  <a:cubicBezTo>
                    <a:pt x="180" y="475"/>
                    <a:pt x="180" y="475"/>
                    <a:pt x="180" y="475"/>
                  </a:cubicBezTo>
                  <a:cubicBezTo>
                    <a:pt x="178" y="475"/>
                    <a:pt x="178" y="475"/>
                    <a:pt x="178" y="475"/>
                  </a:cubicBezTo>
                  <a:cubicBezTo>
                    <a:pt x="175" y="474"/>
                    <a:pt x="175" y="474"/>
                    <a:pt x="175" y="474"/>
                  </a:cubicBezTo>
                  <a:cubicBezTo>
                    <a:pt x="172" y="474"/>
                    <a:pt x="172" y="474"/>
                    <a:pt x="172" y="474"/>
                  </a:cubicBezTo>
                  <a:cubicBezTo>
                    <a:pt x="170" y="474"/>
                    <a:pt x="170" y="474"/>
                    <a:pt x="170" y="474"/>
                  </a:cubicBezTo>
                  <a:cubicBezTo>
                    <a:pt x="167" y="474"/>
                    <a:pt x="167" y="474"/>
                    <a:pt x="167" y="474"/>
                  </a:cubicBezTo>
                  <a:cubicBezTo>
                    <a:pt x="165" y="473"/>
                    <a:pt x="165" y="473"/>
                    <a:pt x="165" y="473"/>
                  </a:cubicBezTo>
                  <a:cubicBezTo>
                    <a:pt x="162" y="473"/>
                    <a:pt x="162" y="473"/>
                    <a:pt x="162" y="473"/>
                  </a:cubicBezTo>
                  <a:cubicBezTo>
                    <a:pt x="161" y="473"/>
                    <a:pt x="161" y="473"/>
                    <a:pt x="161" y="473"/>
                  </a:cubicBezTo>
                  <a:cubicBezTo>
                    <a:pt x="157" y="472"/>
                    <a:pt x="157" y="472"/>
                    <a:pt x="157" y="472"/>
                  </a:cubicBezTo>
                  <a:cubicBezTo>
                    <a:pt x="156" y="472"/>
                    <a:pt x="156" y="472"/>
                    <a:pt x="156" y="472"/>
                  </a:cubicBezTo>
                  <a:cubicBezTo>
                    <a:pt x="152" y="472"/>
                    <a:pt x="152" y="472"/>
                    <a:pt x="152" y="472"/>
                  </a:cubicBezTo>
                  <a:cubicBezTo>
                    <a:pt x="152" y="362"/>
                    <a:pt x="152" y="362"/>
                    <a:pt x="152" y="362"/>
                  </a:cubicBezTo>
                  <a:cubicBezTo>
                    <a:pt x="158" y="360"/>
                    <a:pt x="164" y="357"/>
                    <a:pt x="170" y="355"/>
                  </a:cubicBezTo>
                  <a:cubicBezTo>
                    <a:pt x="180" y="351"/>
                    <a:pt x="189" y="345"/>
                    <a:pt x="196" y="337"/>
                  </a:cubicBezTo>
                  <a:close/>
                  <a:moveTo>
                    <a:pt x="196" y="496"/>
                  </a:moveTo>
                  <a:cubicBezTo>
                    <a:pt x="196" y="504"/>
                    <a:pt x="196" y="504"/>
                    <a:pt x="196" y="504"/>
                  </a:cubicBezTo>
                  <a:cubicBezTo>
                    <a:pt x="195" y="504"/>
                    <a:pt x="195" y="504"/>
                    <a:pt x="195" y="504"/>
                  </a:cubicBezTo>
                  <a:cubicBezTo>
                    <a:pt x="194" y="504"/>
                    <a:pt x="194" y="504"/>
                    <a:pt x="194" y="504"/>
                  </a:cubicBezTo>
                  <a:cubicBezTo>
                    <a:pt x="192" y="504"/>
                    <a:pt x="192" y="504"/>
                    <a:pt x="192" y="504"/>
                  </a:cubicBezTo>
                  <a:cubicBezTo>
                    <a:pt x="192" y="503"/>
                    <a:pt x="192" y="503"/>
                    <a:pt x="192" y="503"/>
                  </a:cubicBezTo>
                  <a:cubicBezTo>
                    <a:pt x="190" y="503"/>
                    <a:pt x="188" y="501"/>
                    <a:pt x="189" y="498"/>
                  </a:cubicBezTo>
                  <a:cubicBezTo>
                    <a:pt x="189" y="497"/>
                    <a:pt x="191" y="495"/>
                    <a:pt x="193" y="496"/>
                  </a:cubicBezTo>
                  <a:cubicBezTo>
                    <a:pt x="193" y="496"/>
                    <a:pt x="193" y="496"/>
                    <a:pt x="193" y="496"/>
                  </a:cubicBezTo>
                  <a:cubicBezTo>
                    <a:pt x="194" y="496"/>
                    <a:pt x="194" y="496"/>
                    <a:pt x="194" y="496"/>
                  </a:cubicBezTo>
                  <a:cubicBezTo>
                    <a:pt x="196" y="496"/>
                    <a:pt x="196" y="496"/>
                    <a:pt x="196" y="496"/>
                  </a:cubicBezTo>
                  <a:cubicBezTo>
                    <a:pt x="196" y="496"/>
                    <a:pt x="196" y="496"/>
                    <a:pt x="196" y="496"/>
                  </a:cubicBezTo>
                  <a:close/>
                  <a:moveTo>
                    <a:pt x="196" y="533"/>
                  </a:moveTo>
                  <a:cubicBezTo>
                    <a:pt x="196" y="533"/>
                    <a:pt x="196" y="533"/>
                    <a:pt x="196" y="533"/>
                  </a:cubicBezTo>
                  <a:cubicBezTo>
                    <a:pt x="152" y="533"/>
                    <a:pt x="152" y="533"/>
                    <a:pt x="152" y="533"/>
                  </a:cubicBezTo>
                  <a:cubicBezTo>
                    <a:pt x="152" y="533"/>
                    <a:pt x="152" y="533"/>
                    <a:pt x="152" y="533"/>
                  </a:cubicBezTo>
                  <a:cubicBezTo>
                    <a:pt x="196" y="533"/>
                    <a:pt x="196" y="533"/>
                    <a:pt x="196" y="533"/>
                  </a:cubicBezTo>
                  <a:close/>
                  <a:moveTo>
                    <a:pt x="152" y="497"/>
                  </a:moveTo>
                  <a:cubicBezTo>
                    <a:pt x="152" y="489"/>
                    <a:pt x="152" y="489"/>
                    <a:pt x="152" y="489"/>
                  </a:cubicBezTo>
                  <a:cubicBezTo>
                    <a:pt x="153" y="489"/>
                    <a:pt x="153" y="489"/>
                    <a:pt x="153" y="489"/>
                  </a:cubicBezTo>
                  <a:cubicBezTo>
                    <a:pt x="154" y="490"/>
                    <a:pt x="154" y="490"/>
                    <a:pt x="154" y="490"/>
                  </a:cubicBezTo>
                  <a:cubicBezTo>
                    <a:pt x="156" y="490"/>
                    <a:pt x="156" y="490"/>
                    <a:pt x="156" y="490"/>
                  </a:cubicBezTo>
                  <a:cubicBezTo>
                    <a:pt x="156" y="490"/>
                    <a:pt x="156" y="490"/>
                    <a:pt x="156" y="490"/>
                  </a:cubicBezTo>
                  <a:cubicBezTo>
                    <a:pt x="157" y="490"/>
                    <a:pt x="157" y="490"/>
                    <a:pt x="157" y="490"/>
                  </a:cubicBezTo>
                  <a:cubicBezTo>
                    <a:pt x="161" y="492"/>
                    <a:pt x="159" y="499"/>
                    <a:pt x="155" y="498"/>
                  </a:cubicBezTo>
                  <a:cubicBezTo>
                    <a:pt x="154" y="498"/>
                    <a:pt x="154" y="498"/>
                    <a:pt x="154" y="498"/>
                  </a:cubicBezTo>
                  <a:cubicBezTo>
                    <a:pt x="153" y="497"/>
                    <a:pt x="153" y="497"/>
                    <a:pt x="153" y="497"/>
                  </a:cubicBezTo>
                  <a:lnTo>
                    <a:pt x="152" y="497"/>
                  </a:lnTo>
                  <a:close/>
                  <a:moveTo>
                    <a:pt x="152" y="69"/>
                  </a:moveTo>
                  <a:cubicBezTo>
                    <a:pt x="152" y="183"/>
                    <a:pt x="152" y="183"/>
                    <a:pt x="152" y="183"/>
                  </a:cubicBezTo>
                  <a:cubicBezTo>
                    <a:pt x="137" y="175"/>
                    <a:pt x="128" y="155"/>
                    <a:pt x="124" y="133"/>
                  </a:cubicBezTo>
                  <a:cubicBezTo>
                    <a:pt x="124" y="98"/>
                    <a:pt x="124" y="98"/>
                    <a:pt x="124" y="98"/>
                  </a:cubicBezTo>
                  <a:cubicBezTo>
                    <a:pt x="127" y="83"/>
                    <a:pt x="132" y="70"/>
                    <a:pt x="141" y="62"/>
                  </a:cubicBezTo>
                  <a:cubicBezTo>
                    <a:pt x="145" y="62"/>
                    <a:pt x="149" y="65"/>
                    <a:pt x="152" y="69"/>
                  </a:cubicBezTo>
                  <a:close/>
                  <a:moveTo>
                    <a:pt x="152" y="362"/>
                  </a:moveTo>
                  <a:cubicBezTo>
                    <a:pt x="152" y="472"/>
                    <a:pt x="152" y="472"/>
                    <a:pt x="152" y="472"/>
                  </a:cubicBezTo>
                  <a:cubicBezTo>
                    <a:pt x="147" y="471"/>
                    <a:pt x="147" y="471"/>
                    <a:pt x="147" y="471"/>
                  </a:cubicBezTo>
                  <a:cubicBezTo>
                    <a:pt x="147" y="471"/>
                    <a:pt x="147" y="471"/>
                    <a:pt x="147" y="471"/>
                  </a:cubicBezTo>
                  <a:cubicBezTo>
                    <a:pt x="145" y="471"/>
                    <a:pt x="144" y="471"/>
                    <a:pt x="142" y="471"/>
                  </a:cubicBezTo>
                  <a:cubicBezTo>
                    <a:pt x="142" y="470"/>
                    <a:pt x="142" y="470"/>
                    <a:pt x="142" y="470"/>
                  </a:cubicBezTo>
                  <a:cubicBezTo>
                    <a:pt x="142" y="470"/>
                    <a:pt x="142" y="470"/>
                    <a:pt x="142" y="470"/>
                  </a:cubicBezTo>
                  <a:cubicBezTo>
                    <a:pt x="139" y="470"/>
                    <a:pt x="136" y="469"/>
                    <a:pt x="134" y="468"/>
                  </a:cubicBezTo>
                  <a:cubicBezTo>
                    <a:pt x="132" y="453"/>
                    <a:pt x="128" y="439"/>
                    <a:pt x="124" y="426"/>
                  </a:cubicBezTo>
                  <a:cubicBezTo>
                    <a:pt x="124" y="371"/>
                    <a:pt x="124" y="371"/>
                    <a:pt x="124" y="371"/>
                  </a:cubicBezTo>
                  <a:cubicBezTo>
                    <a:pt x="133" y="368"/>
                    <a:pt x="143" y="365"/>
                    <a:pt x="152" y="362"/>
                  </a:cubicBezTo>
                  <a:close/>
                  <a:moveTo>
                    <a:pt x="152" y="489"/>
                  </a:moveTo>
                  <a:cubicBezTo>
                    <a:pt x="152" y="497"/>
                    <a:pt x="152" y="497"/>
                    <a:pt x="152" y="497"/>
                  </a:cubicBezTo>
                  <a:cubicBezTo>
                    <a:pt x="151" y="497"/>
                    <a:pt x="151" y="497"/>
                    <a:pt x="151" y="497"/>
                  </a:cubicBezTo>
                  <a:cubicBezTo>
                    <a:pt x="150" y="497"/>
                    <a:pt x="150" y="497"/>
                    <a:pt x="150" y="497"/>
                  </a:cubicBezTo>
                  <a:cubicBezTo>
                    <a:pt x="149" y="497"/>
                    <a:pt x="149" y="497"/>
                    <a:pt x="149" y="497"/>
                  </a:cubicBezTo>
                  <a:cubicBezTo>
                    <a:pt x="147" y="496"/>
                    <a:pt x="147" y="496"/>
                    <a:pt x="147" y="496"/>
                  </a:cubicBezTo>
                  <a:cubicBezTo>
                    <a:pt x="147" y="496"/>
                    <a:pt x="147" y="496"/>
                    <a:pt x="146" y="496"/>
                  </a:cubicBezTo>
                  <a:cubicBezTo>
                    <a:pt x="143" y="493"/>
                    <a:pt x="145" y="488"/>
                    <a:pt x="149" y="489"/>
                  </a:cubicBezTo>
                  <a:cubicBezTo>
                    <a:pt x="150" y="489"/>
                    <a:pt x="150" y="489"/>
                    <a:pt x="150" y="489"/>
                  </a:cubicBezTo>
                  <a:cubicBezTo>
                    <a:pt x="151" y="489"/>
                    <a:pt x="151" y="489"/>
                    <a:pt x="151" y="489"/>
                  </a:cubicBezTo>
                  <a:cubicBezTo>
                    <a:pt x="152" y="489"/>
                    <a:pt x="152" y="489"/>
                    <a:pt x="152" y="489"/>
                  </a:cubicBezTo>
                  <a:close/>
                  <a:moveTo>
                    <a:pt x="152" y="533"/>
                  </a:moveTo>
                  <a:cubicBezTo>
                    <a:pt x="152" y="533"/>
                    <a:pt x="152" y="533"/>
                    <a:pt x="152" y="533"/>
                  </a:cubicBezTo>
                  <a:cubicBezTo>
                    <a:pt x="124" y="533"/>
                    <a:pt x="124" y="533"/>
                    <a:pt x="124" y="533"/>
                  </a:cubicBezTo>
                  <a:cubicBezTo>
                    <a:pt x="124" y="533"/>
                    <a:pt x="124" y="533"/>
                    <a:pt x="124" y="533"/>
                  </a:cubicBezTo>
                  <a:cubicBezTo>
                    <a:pt x="152" y="533"/>
                    <a:pt x="152" y="533"/>
                    <a:pt x="152" y="533"/>
                  </a:cubicBezTo>
                  <a:close/>
                  <a:moveTo>
                    <a:pt x="124" y="476"/>
                  </a:moveTo>
                  <a:cubicBezTo>
                    <a:pt x="126" y="476"/>
                    <a:pt x="128" y="475"/>
                    <a:pt x="128" y="473"/>
                  </a:cubicBezTo>
                  <a:cubicBezTo>
                    <a:pt x="128" y="472"/>
                    <a:pt x="128" y="472"/>
                    <a:pt x="128" y="471"/>
                  </a:cubicBezTo>
                  <a:cubicBezTo>
                    <a:pt x="128" y="471"/>
                    <a:pt x="128" y="471"/>
                    <a:pt x="128" y="471"/>
                  </a:cubicBezTo>
                  <a:cubicBezTo>
                    <a:pt x="128" y="470"/>
                    <a:pt x="128" y="470"/>
                    <a:pt x="128" y="470"/>
                  </a:cubicBezTo>
                  <a:cubicBezTo>
                    <a:pt x="128" y="470"/>
                    <a:pt x="128" y="470"/>
                    <a:pt x="128" y="470"/>
                  </a:cubicBezTo>
                  <a:cubicBezTo>
                    <a:pt x="128" y="469"/>
                    <a:pt x="128" y="469"/>
                    <a:pt x="128" y="469"/>
                  </a:cubicBezTo>
                  <a:cubicBezTo>
                    <a:pt x="128" y="469"/>
                    <a:pt x="128" y="469"/>
                    <a:pt x="128" y="469"/>
                  </a:cubicBezTo>
                  <a:cubicBezTo>
                    <a:pt x="128" y="468"/>
                    <a:pt x="128" y="468"/>
                    <a:pt x="128" y="468"/>
                  </a:cubicBezTo>
                  <a:cubicBezTo>
                    <a:pt x="128" y="468"/>
                    <a:pt x="128" y="468"/>
                    <a:pt x="128" y="468"/>
                  </a:cubicBezTo>
                  <a:cubicBezTo>
                    <a:pt x="128" y="467"/>
                    <a:pt x="128" y="467"/>
                    <a:pt x="128" y="467"/>
                  </a:cubicBezTo>
                  <a:cubicBezTo>
                    <a:pt x="128" y="466"/>
                    <a:pt x="128" y="466"/>
                    <a:pt x="128" y="466"/>
                  </a:cubicBezTo>
                  <a:cubicBezTo>
                    <a:pt x="128" y="466"/>
                    <a:pt x="128" y="466"/>
                    <a:pt x="128" y="466"/>
                  </a:cubicBezTo>
                  <a:cubicBezTo>
                    <a:pt x="128" y="465"/>
                    <a:pt x="128" y="465"/>
                    <a:pt x="128" y="465"/>
                  </a:cubicBezTo>
                  <a:cubicBezTo>
                    <a:pt x="128" y="465"/>
                    <a:pt x="128" y="465"/>
                    <a:pt x="128" y="465"/>
                  </a:cubicBezTo>
                  <a:cubicBezTo>
                    <a:pt x="128" y="464"/>
                    <a:pt x="128" y="464"/>
                    <a:pt x="128" y="464"/>
                  </a:cubicBezTo>
                  <a:cubicBezTo>
                    <a:pt x="127" y="463"/>
                    <a:pt x="127" y="463"/>
                    <a:pt x="127" y="463"/>
                  </a:cubicBezTo>
                  <a:cubicBezTo>
                    <a:pt x="127" y="463"/>
                    <a:pt x="127" y="463"/>
                    <a:pt x="127" y="463"/>
                  </a:cubicBezTo>
                  <a:cubicBezTo>
                    <a:pt x="127" y="461"/>
                    <a:pt x="126" y="460"/>
                    <a:pt x="124" y="460"/>
                  </a:cubicBezTo>
                  <a:lnTo>
                    <a:pt x="124" y="476"/>
                  </a:lnTo>
                  <a:close/>
                  <a:moveTo>
                    <a:pt x="113" y="430"/>
                  </a:moveTo>
                  <a:cubicBezTo>
                    <a:pt x="116" y="431"/>
                    <a:pt x="119" y="428"/>
                    <a:pt x="118" y="424"/>
                  </a:cubicBezTo>
                  <a:cubicBezTo>
                    <a:pt x="118" y="424"/>
                    <a:pt x="118" y="424"/>
                    <a:pt x="118" y="424"/>
                  </a:cubicBezTo>
                  <a:cubicBezTo>
                    <a:pt x="117" y="424"/>
                    <a:pt x="117" y="424"/>
                    <a:pt x="117" y="424"/>
                  </a:cubicBezTo>
                  <a:cubicBezTo>
                    <a:pt x="117" y="423"/>
                    <a:pt x="117" y="423"/>
                    <a:pt x="117" y="423"/>
                  </a:cubicBezTo>
                  <a:cubicBezTo>
                    <a:pt x="117" y="423"/>
                    <a:pt x="117" y="423"/>
                    <a:pt x="117" y="423"/>
                  </a:cubicBezTo>
                  <a:cubicBezTo>
                    <a:pt x="117" y="423"/>
                    <a:pt x="117" y="423"/>
                    <a:pt x="117" y="423"/>
                  </a:cubicBezTo>
                  <a:cubicBezTo>
                    <a:pt x="117" y="422"/>
                    <a:pt x="117" y="422"/>
                    <a:pt x="117" y="422"/>
                  </a:cubicBezTo>
                  <a:cubicBezTo>
                    <a:pt x="117" y="422"/>
                    <a:pt x="117" y="422"/>
                    <a:pt x="117" y="422"/>
                  </a:cubicBezTo>
                  <a:cubicBezTo>
                    <a:pt x="116" y="421"/>
                    <a:pt x="116" y="421"/>
                    <a:pt x="116" y="421"/>
                  </a:cubicBezTo>
                  <a:cubicBezTo>
                    <a:pt x="116" y="421"/>
                    <a:pt x="116" y="421"/>
                    <a:pt x="116" y="421"/>
                  </a:cubicBezTo>
                  <a:cubicBezTo>
                    <a:pt x="116" y="420"/>
                    <a:pt x="116" y="420"/>
                    <a:pt x="116" y="420"/>
                  </a:cubicBezTo>
                  <a:cubicBezTo>
                    <a:pt x="116" y="420"/>
                    <a:pt x="116" y="420"/>
                    <a:pt x="116" y="420"/>
                  </a:cubicBezTo>
                  <a:cubicBezTo>
                    <a:pt x="116" y="419"/>
                    <a:pt x="116" y="419"/>
                    <a:pt x="116" y="419"/>
                  </a:cubicBezTo>
                  <a:cubicBezTo>
                    <a:pt x="115" y="419"/>
                    <a:pt x="115" y="419"/>
                    <a:pt x="115" y="419"/>
                  </a:cubicBezTo>
                  <a:cubicBezTo>
                    <a:pt x="115" y="419"/>
                    <a:pt x="115" y="419"/>
                    <a:pt x="115" y="419"/>
                  </a:cubicBezTo>
                  <a:cubicBezTo>
                    <a:pt x="115" y="418"/>
                    <a:pt x="115" y="418"/>
                    <a:pt x="115" y="418"/>
                  </a:cubicBezTo>
                  <a:cubicBezTo>
                    <a:pt x="115" y="418"/>
                    <a:pt x="115" y="418"/>
                    <a:pt x="115" y="418"/>
                  </a:cubicBezTo>
                  <a:cubicBezTo>
                    <a:pt x="115" y="417"/>
                    <a:pt x="115" y="417"/>
                    <a:pt x="115" y="417"/>
                  </a:cubicBezTo>
                  <a:cubicBezTo>
                    <a:pt x="115" y="417"/>
                    <a:pt x="115" y="417"/>
                    <a:pt x="115" y="417"/>
                  </a:cubicBezTo>
                  <a:cubicBezTo>
                    <a:pt x="114" y="416"/>
                    <a:pt x="114" y="415"/>
                    <a:pt x="113" y="415"/>
                  </a:cubicBezTo>
                  <a:cubicBezTo>
                    <a:pt x="113" y="430"/>
                    <a:pt x="113" y="430"/>
                    <a:pt x="113" y="430"/>
                  </a:cubicBezTo>
                  <a:close/>
                  <a:moveTo>
                    <a:pt x="124" y="98"/>
                  </a:moveTo>
                  <a:cubicBezTo>
                    <a:pt x="124" y="133"/>
                    <a:pt x="124" y="133"/>
                    <a:pt x="124" y="133"/>
                  </a:cubicBezTo>
                  <a:cubicBezTo>
                    <a:pt x="122" y="121"/>
                    <a:pt x="122" y="109"/>
                    <a:pt x="124" y="98"/>
                  </a:cubicBezTo>
                  <a:close/>
                  <a:moveTo>
                    <a:pt x="124" y="371"/>
                  </a:moveTo>
                  <a:cubicBezTo>
                    <a:pt x="124" y="426"/>
                    <a:pt x="124" y="426"/>
                    <a:pt x="124" y="426"/>
                  </a:cubicBezTo>
                  <a:cubicBezTo>
                    <a:pt x="121" y="416"/>
                    <a:pt x="117" y="406"/>
                    <a:pt x="113" y="398"/>
                  </a:cubicBezTo>
                  <a:cubicBezTo>
                    <a:pt x="113" y="374"/>
                    <a:pt x="113" y="374"/>
                    <a:pt x="113" y="374"/>
                  </a:cubicBezTo>
                  <a:cubicBezTo>
                    <a:pt x="124" y="371"/>
                    <a:pt x="124" y="371"/>
                    <a:pt x="124" y="371"/>
                  </a:cubicBezTo>
                  <a:close/>
                  <a:moveTo>
                    <a:pt x="124" y="460"/>
                  </a:moveTo>
                  <a:cubicBezTo>
                    <a:pt x="124" y="476"/>
                    <a:pt x="124" y="476"/>
                    <a:pt x="124" y="476"/>
                  </a:cubicBezTo>
                  <a:cubicBezTo>
                    <a:pt x="123" y="476"/>
                    <a:pt x="121" y="474"/>
                    <a:pt x="121" y="472"/>
                  </a:cubicBezTo>
                  <a:cubicBezTo>
                    <a:pt x="121" y="472"/>
                    <a:pt x="121" y="472"/>
                    <a:pt x="121" y="472"/>
                  </a:cubicBezTo>
                  <a:cubicBezTo>
                    <a:pt x="121" y="471"/>
                    <a:pt x="121" y="471"/>
                    <a:pt x="121" y="471"/>
                  </a:cubicBezTo>
                  <a:cubicBezTo>
                    <a:pt x="121" y="471"/>
                    <a:pt x="121" y="471"/>
                    <a:pt x="121" y="471"/>
                  </a:cubicBezTo>
                  <a:cubicBezTo>
                    <a:pt x="121" y="470"/>
                    <a:pt x="121" y="470"/>
                    <a:pt x="121" y="470"/>
                  </a:cubicBezTo>
                  <a:cubicBezTo>
                    <a:pt x="121" y="470"/>
                    <a:pt x="121" y="470"/>
                    <a:pt x="121" y="470"/>
                  </a:cubicBezTo>
                  <a:cubicBezTo>
                    <a:pt x="121" y="469"/>
                    <a:pt x="121" y="469"/>
                    <a:pt x="121" y="469"/>
                  </a:cubicBezTo>
                  <a:cubicBezTo>
                    <a:pt x="121" y="469"/>
                    <a:pt x="121" y="469"/>
                    <a:pt x="121" y="469"/>
                  </a:cubicBezTo>
                  <a:cubicBezTo>
                    <a:pt x="121" y="468"/>
                    <a:pt x="121" y="468"/>
                    <a:pt x="121" y="468"/>
                  </a:cubicBezTo>
                  <a:cubicBezTo>
                    <a:pt x="120" y="467"/>
                    <a:pt x="120" y="467"/>
                    <a:pt x="120" y="467"/>
                  </a:cubicBezTo>
                  <a:cubicBezTo>
                    <a:pt x="120" y="467"/>
                    <a:pt x="120" y="467"/>
                    <a:pt x="120" y="467"/>
                  </a:cubicBezTo>
                  <a:cubicBezTo>
                    <a:pt x="120" y="466"/>
                    <a:pt x="120" y="466"/>
                    <a:pt x="120" y="466"/>
                  </a:cubicBezTo>
                  <a:cubicBezTo>
                    <a:pt x="120" y="466"/>
                    <a:pt x="120" y="466"/>
                    <a:pt x="120" y="466"/>
                  </a:cubicBezTo>
                  <a:cubicBezTo>
                    <a:pt x="120" y="465"/>
                    <a:pt x="120" y="465"/>
                    <a:pt x="120" y="465"/>
                  </a:cubicBezTo>
                  <a:cubicBezTo>
                    <a:pt x="120" y="465"/>
                    <a:pt x="120" y="465"/>
                    <a:pt x="120" y="465"/>
                  </a:cubicBezTo>
                  <a:cubicBezTo>
                    <a:pt x="120" y="465"/>
                    <a:pt x="120" y="465"/>
                    <a:pt x="120" y="465"/>
                  </a:cubicBezTo>
                  <a:cubicBezTo>
                    <a:pt x="120" y="464"/>
                    <a:pt x="120" y="464"/>
                    <a:pt x="120" y="463"/>
                  </a:cubicBezTo>
                  <a:cubicBezTo>
                    <a:pt x="121" y="461"/>
                    <a:pt x="123" y="460"/>
                    <a:pt x="124" y="460"/>
                  </a:cubicBezTo>
                  <a:close/>
                  <a:moveTo>
                    <a:pt x="124" y="533"/>
                  </a:moveTo>
                  <a:cubicBezTo>
                    <a:pt x="124" y="533"/>
                    <a:pt x="124" y="533"/>
                    <a:pt x="124" y="533"/>
                  </a:cubicBezTo>
                  <a:cubicBezTo>
                    <a:pt x="113" y="533"/>
                    <a:pt x="113" y="533"/>
                    <a:pt x="113" y="533"/>
                  </a:cubicBezTo>
                  <a:cubicBezTo>
                    <a:pt x="113" y="533"/>
                    <a:pt x="113" y="533"/>
                    <a:pt x="113" y="533"/>
                  </a:cubicBezTo>
                  <a:cubicBezTo>
                    <a:pt x="120" y="533"/>
                    <a:pt x="120" y="533"/>
                    <a:pt x="120" y="533"/>
                  </a:cubicBezTo>
                  <a:lnTo>
                    <a:pt x="124" y="533"/>
                  </a:lnTo>
                  <a:close/>
                  <a:moveTo>
                    <a:pt x="111" y="427"/>
                  </a:moveTo>
                  <a:cubicBezTo>
                    <a:pt x="111" y="428"/>
                    <a:pt x="112" y="429"/>
                    <a:pt x="113" y="429"/>
                  </a:cubicBezTo>
                  <a:cubicBezTo>
                    <a:pt x="113" y="430"/>
                    <a:pt x="113" y="430"/>
                    <a:pt x="113" y="430"/>
                  </a:cubicBezTo>
                  <a:cubicBezTo>
                    <a:pt x="113" y="415"/>
                    <a:pt x="113" y="415"/>
                    <a:pt x="113" y="415"/>
                  </a:cubicBezTo>
                  <a:cubicBezTo>
                    <a:pt x="112" y="415"/>
                    <a:pt x="110" y="415"/>
                    <a:pt x="109" y="415"/>
                  </a:cubicBezTo>
                  <a:cubicBezTo>
                    <a:pt x="108" y="416"/>
                    <a:pt x="107" y="419"/>
                    <a:pt x="108" y="420"/>
                  </a:cubicBezTo>
                  <a:cubicBezTo>
                    <a:pt x="108" y="421"/>
                    <a:pt x="108" y="421"/>
                    <a:pt x="108" y="421"/>
                  </a:cubicBezTo>
                  <a:cubicBezTo>
                    <a:pt x="108" y="421"/>
                    <a:pt x="108" y="421"/>
                    <a:pt x="108" y="421"/>
                  </a:cubicBezTo>
                  <a:cubicBezTo>
                    <a:pt x="108" y="421"/>
                    <a:pt x="108" y="421"/>
                    <a:pt x="108" y="421"/>
                  </a:cubicBezTo>
                  <a:cubicBezTo>
                    <a:pt x="108" y="422"/>
                    <a:pt x="108" y="422"/>
                    <a:pt x="108" y="422"/>
                  </a:cubicBezTo>
                  <a:cubicBezTo>
                    <a:pt x="109" y="422"/>
                    <a:pt x="109" y="422"/>
                    <a:pt x="109" y="422"/>
                  </a:cubicBezTo>
                  <a:cubicBezTo>
                    <a:pt x="109" y="423"/>
                    <a:pt x="109" y="423"/>
                    <a:pt x="109" y="423"/>
                  </a:cubicBezTo>
                  <a:cubicBezTo>
                    <a:pt x="109" y="423"/>
                    <a:pt x="109" y="423"/>
                    <a:pt x="109" y="423"/>
                  </a:cubicBezTo>
                  <a:cubicBezTo>
                    <a:pt x="109" y="423"/>
                    <a:pt x="109" y="423"/>
                    <a:pt x="109" y="423"/>
                  </a:cubicBezTo>
                  <a:cubicBezTo>
                    <a:pt x="109" y="424"/>
                    <a:pt x="109" y="424"/>
                    <a:pt x="109" y="424"/>
                  </a:cubicBezTo>
                  <a:cubicBezTo>
                    <a:pt x="110" y="424"/>
                    <a:pt x="110" y="424"/>
                    <a:pt x="110" y="424"/>
                  </a:cubicBezTo>
                  <a:cubicBezTo>
                    <a:pt x="110" y="425"/>
                    <a:pt x="110" y="425"/>
                    <a:pt x="110" y="425"/>
                  </a:cubicBezTo>
                  <a:cubicBezTo>
                    <a:pt x="110" y="425"/>
                    <a:pt x="110" y="425"/>
                    <a:pt x="110" y="425"/>
                  </a:cubicBezTo>
                  <a:cubicBezTo>
                    <a:pt x="110" y="426"/>
                    <a:pt x="110" y="426"/>
                    <a:pt x="110" y="426"/>
                  </a:cubicBezTo>
                  <a:cubicBezTo>
                    <a:pt x="110" y="426"/>
                    <a:pt x="110" y="426"/>
                    <a:pt x="110" y="426"/>
                  </a:cubicBezTo>
                  <a:cubicBezTo>
                    <a:pt x="110" y="426"/>
                    <a:pt x="110" y="426"/>
                    <a:pt x="110" y="426"/>
                  </a:cubicBezTo>
                  <a:cubicBezTo>
                    <a:pt x="111" y="427"/>
                    <a:pt x="111" y="427"/>
                    <a:pt x="111" y="427"/>
                  </a:cubicBezTo>
                  <a:cubicBezTo>
                    <a:pt x="111" y="427"/>
                    <a:pt x="111" y="427"/>
                    <a:pt x="111" y="427"/>
                  </a:cubicBezTo>
                  <a:cubicBezTo>
                    <a:pt x="111" y="427"/>
                    <a:pt x="111" y="427"/>
                    <a:pt x="111" y="427"/>
                  </a:cubicBezTo>
                  <a:close/>
                  <a:moveTo>
                    <a:pt x="113" y="374"/>
                  </a:moveTo>
                  <a:cubicBezTo>
                    <a:pt x="113" y="398"/>
                    <a:pt x="113" y="398"/>
                    <a:pt x="113" y="398"/>
                  </a:cubicBezTo>
                  <a:cubicBezTo>
                    <a:pt x="108" y="390"/>
                    <a:pt x="103" y="383"/>
                    <a:pt x="98" y="379"/>
                  </a:cubicBezTo>
                  <a:cubicBezTo>
                    <a:pt x="103" y="377"/>
                    <a:pt x="108" y="376"/>
                    <a:pt x="113" y="374"/>
                  </a:cubicBezTo>
                  <a:close/>
                  <a:moveTo>
                    <a:pt x="113" y="533"/>
                  </a:moveTo>
                  <a:cubicBezTo>
                    <a:pt x="113" y="533"/>
                    <a:pt x="113" y="533"/>
                    <a:pt x="113" y="533"/>
                  </a:cubicBezTo>
                  <a:cubicBezTo>
                    <a:pt x="49" y="533"/>
                    <a:pt x="49" y="533"/>
                    <a:pt x="49" y="533"/>
                  </a:cubicBezTo>
                  <a:cubicBezTo>
                    <a:pt x="49" y="509"/>
                    <a:pt x="49" y="509"/>
                    <a:pt x="49" y="509"/>
                  </a:cubicBezTo>
                  <a:cubicBezTo>
                    <a:pt x="63" y="513"/>
                    <a:pt x="79" y="517"/>
                    <a:pt x="96" y="520"/>
                  </a:cubicBezTo>
                  <a:cubicBezTo>
                    <a:pt x="96" y="524"/>
                    <a:pt x="97" y="529"/>
                    <a:pt x="97" y="533"/>
                  </a:cubicBezTo>
                  <a:cubicBezTo>
                    <a:pt x="113" y="533"/>
                    <a:pt x="113" y="533"/>
                    <a:pt x="113" y="533"/>
                  </a:cubicBezTo>
                  <a:close/>
                  <a:moveTo>
                    <a:pt x="49" y="494"/>
                  </a:moveTo>
                  <a:cubicBezTo>
                    <a:pt x="49" y="466"/>
                    <a:pt x="49" y="466"/>
                    <a:pt x="49" y="466"/>
                  </a:cubicBezTo>
                  <a:cubicBezTo>
                    <a:pt x="49" y="466"/>
                    <a:pt x="49" y="466"/>
                    <a:pt x="49" y="466"/>
                  </a:cubicBezTo>
                  <a:cubicBezTo>
                    <a:pt x="50" y="467"/>
                    <a:pt x="51" y="467"/>
                    <a:pt x="52" y="467"/>
                  </a:cubicBezTo>
                  <a:cubicBezTo>
                    <a:pt x="53" y="468"/>
                    <a:pt x="53" y="468"/>
                    <a:pt x="53" y="468"/>
                  </a:cubicBezTo>
                  <a:cubicBezTo>
                    <a:pt x="60" y="470"/>
                    <a:pt x="68" y="472"/>
                    <a:pt x="76" y="474"/>
                  </a:cubicBezTo>
                  <a:cubicBezTo>
                    <a:pt x="76" y="474"/>
                    <a:pt x="76" y="474"/>
                    <a:pt x="76" y="474"/>
                  </a:cubicBezTo>
                  <a:cubicBezTo>
                    <a:pt x="77" y="474"/>
                    <a:pt x="78" y="474"/>
                    <a:pt x="79" y="475"/>
                  </a:cubicBezTo>
                  <a:cubicBezTo>
                    <a:pt x="80" y="475"/>
                    <a:pt x="80" y="475"/>
                    <a:pt x="80" y="475"/>
                  </a:cubicBezTo>
                  <a:cubicBezTo>
                    <a:pt x="81" y="475"/>
                    <a:pt x="82" y="475"/>
                    <a:pt x="83" y="476"/>
                  </a:cubicBezTo>
                  <a:cubicBezTo>
                    <a:pt x="84" y="476"/>
                    <a:pt x="84" y="476"/>
                    <a:pt x="84" y="476"/>
                  </a:cubicBezTo>
                  <a:cubicBezTo>
                    <a:pt x="86" y="476"/>
                    <a:pt x="87" y="476"/>
                    <a:pt x="88" y="477"/>
                  </a:cubicBezTo>
                  <a:cubicBezTo>
                    <a:pt x="89" y="477"/>
                    <a:pt x="89" y="477"/>
                    <a:pt x="89" y="477"/>
                  </a:cubicBezTo>
                  <a:cubicBezTo>
                    <a:pt x="90" y="477"/>
                    <a:pt x="91" y="477"/>
                    <a:pt x="92" y="478"/>
                  </a:cubicBezTo>
                  <a:cubicBezTo>
                    <a:pt x="92" y="478"/>
                    <a:pt x="92" y="478"/>
                    <a:pt x="92" y="478"/>
                  </a:cubicBezTo>
                  <a:cubicBezTo>
                    <a:pt x="93" y="486"/>
                    <a:pt x="94" y="495"/>
                    <a:pt x="95" y="504"/>
                  </a:cubicBezTo>
                  <a:cubicBezTo>
                    <a:pt x="78" y="501"/>
                    <a:pt x="62" y="498"/>
                    <a:pt x="49" y="494"/>
                  </a:cubicBezTo>
                  <a:close/>
                  <a:moveTo>
                    <a:pt x="49" y="450"/>
                  </a:moveTo>
                  <a:cubicBezTo>
                    <a:pt x="49" y="399"/>
                    <a:pt x="49" y="399"/>
                    <a:pt x="49" y="399"/>
                  </a:cubicBezTo>
                  <a:cubicBezTo>
                    <a:pt x="52" y="397"/>
                    <a:pt x="55" y="396"/>
                    <a:pt x="58" y="394"/>
                  </a:cubicBezTo>
                  <a:cubicBezTo>
                    <a:pt x="72" y="402"/>
                    <a:pt x="83" y="426"/>
                    <a:pt x="90" y="461"/>
                  </a:cubicBezTo>
                  <a:cubicBezTo>
                    <a:pt x="89" y="461"/>
                    <a:pt x="89" y="461"/>
                    <a:pt x="89" y="461"/>
                  </a:cubicBezTo>
                  <a:cubicBezTo>
                    <a:pt x="88" y="461"/>
                    <a:pt x="88" y="461"/>
                    <a:pt x="88" y="461"/>
                  </a:cubicBezTo>
                  <a:cubicBezTo>
                    <a:pt x="87" y="461"/>
                    <a:pt x="86" y="460"/>
                    <a:pt x="85" y="460"/>
                  </a:cubicBezTo>
                  <a:cubicBezTo>
                    <a:pt x="84" y="460"/>
                    <a:pt x="84" y="460"/>
                    <a:pt x="84" y="460"/>
                  </a:cubicBezTo>
                  <a:cubicBezTo>
                    <a:pt x="81" y="459"/>
                    <a:pt x="81" y="459"/>
                    <a:pt x="81" y="459"/>
                  </a:cubicBezTo>
                  <a:cubicBezTo>
                    <a:pt x="79" y="459"/>
                    <a:pt x="79" y="459"/>
                    <a:pt x="79" y="459"/>
                  </a:cubicBezTo>
                  <a:cubicBezTo>
                    <a:pt x="78" y="459"/>
                    <a:pt x="77" y="458"/>
                    <a:pt x="77" y="458"/>
                  </a:cubicBezTo>
                  <a:cubicBezTo>
                    <a:pt x="76" y="458"/>
                    <a:pt x="76" y="458"/>
                    <a:pt x="76" y="458"/>
                  </a:cubicBezTo>
                  <a:cubicBezTo>
                    <a:pt x="75" y="458"/>
                    <a:pt x="73" y="457"/>
                    <a:pt x="72" y="457"/>
                  </a:cubicBezTo>
                  <a:cubicBezTo>
                    <a:pt x="72" y="457"/>
                    <a:pt x="72" y="457"/>
                    <a:pt x="72" y="457"/>
                  </a:cubicBezTo>
                  <a:cubicBezTo>
                    <a:pt x="71" y="457"/>
                    <a:pt x="70" y="456"/>
                    <a:pt x="69" y="456"/>
                  </a:cubicBezTo>
                  <a:cubicBezTo>
                    <a:pt x="68" y="456"/>
                    <a:pt x="68" y="456"/>
                    <a:pt x="68" y="456"/>
                  </a:cubicBezTo>
                  <a:cubicBezTo>
                    <a:pt x="67" y="456"/>
                    <a:pt x="66" y="455"/>
                    <a:pt x="65" y="455"/>
                  </a:cubicBezTo>
                  <a:cubicBezTo>
                    <a:pt x="64" y="455"/>
                    <a:pt x="64" y="455"/>
                    <a:pt x="64" y="455"/>
                  </a:cubicBezTo>
                  <a:cubicBezTo>
                    <a:pt x="63" y="455"/>
                    <a:pt x="62" y="454"/>
                    <a:pt x="61" y="454"/>
                  </a:cubicBezTo>
                  <a:cubicBezTo>
                    <a:pt x="60" y="454"/>
                    <a:pt x="60" y="454"/>
                    <a:pt x="60" y="454"/>
                  </a:cubicBezTo>
                  <a:cubicBezTo>
                    <a:pt x="59" y="454"/>
                    <a:pt x="58" y="453"/>
                    <a:pt x="57" y="453"/>
                  </a:cubicBezTo>
                  <a:cubicBezTo>
                    <a:pt x="57" y="453"/>
                    <a:pt x="57" y="453"/>
                    <a:pt x="57" y="453"/>
                  </a:cubicBezTo>
                  <a:cubicBezTo>
                    <a:pt x="56" y="452"/>
                    <a:pt x="55" y="452"/>
                    <a:pt x="54" y="452"/>
                  </a:cubicBezTo>
                  <a:cubicBezTo>
                    <a:pt x="53" y="452"/>
                    <a:pt x="53" y="452"/>
                    <a:pt x="53" y="452"/>
                  </a:cubicBezTo>
                  <a:cubicBezTo>
                    <a:pt x="52" y="451"/>
                    <a:pt x="51" y="451"/>
                    <a:pt x="50" y="451"/>
                  </a:cubicBezTo>
                  <a:cubicBezTo>
                    <a:pt x="50" y="451"/>
                    <a:pt x="50" y="451"/>
                    <a:pt x="50" y="451"/>
                  </a:cubicBezTo>
                  <a:cubicBezTo>
                    <a:pt x="49" y="450"/>
                    <a:pt x="49" y="450"/>
                    <a:pt x="49" y="450"/>
                  </a:cubicBezTo>
                  <a:close/>
                  <a:moveTo>
                    <a:pt x="82" y="384"/>
                  </a:moveTo>
                  <a:cubicBezTo>
                    <a:pt x="85" y="383"/>
                    <a:pt x="88" y="382"/>
                    <a:pt x="91" y="381"/>
                  </a:cubicBezTo>
                  <a:cubicBezTo>
                    <a:pt x="91" y="382"/>
                    <a:pt x="91" y="382"/>
                    <a:pt x="91" y="382"/>
                  </a:cubicBezTo>
                  <a:cubicBezTo>
                    <a:pt x="91" y="382"/>
                    <a:pt x="91" y="382"/>
                    <a:pt x="91" y="382"/>
                  </a:cubicBezTo>
                  <a:cubicBezTo>
                    <a:pt x="92" y="382"/>
                    <a:pt x="92" y="382"/>
                    <a:pt x="92" y="382"/>
                  </a:cubicBezTo>
                  <a:cubicBezTo>
                    <a:pt x="92" y="382"/>
                    <a:pt x="92" y="382"/>
                    <a:pt x="92" y="382"/>
                  </a:cubicBezTo>
                  <a:cubicBezTo>
                    <a:pt x="92" y="382"/>
                    <a:pt x="92" y="382"/>
                    <a:pt x="92" y="382"/>
                  </a:cubicBezTo>
                  <a:cubicBezTo>
                    <a:pt x="92" y="383"/>
                    <a:pt x="92" y="383"/>
                    <a:pt x="92" y="383"/>
                  </a:cubicBezTo>
                  <a:cubicBezTo>
                    <a:pt x="92" y="383"/>
                    <a:pt x="92" y="383"/>
                    <a:pt x="92" y="383"/>
                  </a:cubicBezTo>
                  <a:cubicBezTo>
                    <a:pt x="93" y="383"/>
                    <a:pt x="93" y="383"/>
                    <a:pt x="93" y="383"/>
                  </a:cubicBezTo>
                  <a:cubicBezTo>
                    <a:pt x="93" y="383"/>
                    <a:pt x="93" y="383"/>
                    <a:pt x="93" y="383"/>
                  </a:cubicBezTo>
                  <a:cubicBezTo>
                    <a:pt x="93" y="383"/>
                    <a:pt x="93" y="383"/>
                    <a:pt x="93" y="383"/>
                  </a:cubicBezTo>
                  <a:cubicBezTo>
                    <a:pt x="93" y="384"/>
                    <a:pt x="93" y="384"/>
                    <a:pt x="94" y="384"/>
                  </a:cubicBezTo>
                  <a:cubicBezTo>
                    <a:pt x="96" y="388"/>
                    <a:pt x="91" y="392"/>
                    <a:pt x="88" y="389"/>
                  </a:cubicBezTo>
                  <a:cubicBezTo>
                    <a:pt x="88" y="389"/>
                    <a:pt x="88" y="389"/>
                    <a:pt x="88" y="389"/>
                  </a:cubicBezTo>
                  <a:cubicBezTo>
                    <a:pt x="88" y="389"/>
                    <a:pt x="88" y="389"/>
                    <a:pt x="88" y="389"/>
                  </a:cubicBezTo>
                  <a:cubicBezTo>
                    <a:pt x="87" y="389"/>
                    <a:pt x="87" y="389"/>
                    <a:pt x="87" y="389"/>
                  </a:cubicBezTo>
                  <a:cubicBezTo>
                    <a:pt x="87" y="388"/>
                    <a:pt x="87" y="388"/>
                    <a:pt x="87" y="388"/>
                  </a:cubicBezTo>
                  <a:cubicBezTo>
                    <a:pt x="87" y="388"/>
                    <a:pt x="87" y="388"/>
                    <a:pt x="87" y="388"/>
                  </a:cubicBezTo>
                  <a:cubicBezTo>
                    <a:pt x="87" y="388"/>
                    <a:pt x="87" y="388"/>
                    <a:pt x="87" y="388"/>
                  </a:cubicBezTo>
                  <a:cubicBezTo>
                    <a:pt x="87" y="388"/>
                    <a:pt x="87" y="388"/>
                    <a:pt x="87" y="388"/>
                  </a:cubicBezTo>
                  <a:cubicBezTo>
                    <a:pt x="86" y="388"/>
                    <a:pt x="86" y="388"/>
                    <a:pt x="86" y="388"/>
                  </a:cubicBezTo>
                  <a:cubicBezTo>
                    <a:pt x="86" y="387"/>
                    <a:pt x="86" y="387"/>
                    <a:pt x="86" y="387"/>
                  </a:cubicBezTo>
                  <a:cubicBezTo>
                    <a:pt x="86" y="387"/>
                    <a:pt x="86" y="387"/>
                    <a:pt x="86" y="387"/>
                  </a:cubicBezTo>
                  <a:cubicBezTo>
                    <a:pt x="86" y="387"/>
                    <a:pt x="86" y="387"/>
                    <a:pt x="86" y="387"/>
                  </a:cubicBezTo>
                  <a:cubicBezTo>
                    <a:pt x="86" y="387"/>
                    <a:pt x="86" y="387"/>
                    <a:pt x="86" y="387"/>
                  </a:cubicBezTo>
                  <a:cubicBezTo>
                    <a:pt x="85" y="387"/>
                    <a:pt x="85" y="387"/>
                    <a:pt x="85" y="387"/>
                  </a:cubicBezTo>
                  <a:cubicBezTo>
                    <a:pt x="85" y="387"/>
                    <a:pt x="85" y="387"/>
                    <a:pt x="85" y="387"/>
                  </a:cubicBezTo>
                  <a:cubicBezTo>
                    <a:pt x="85" y="386"/>
                    <a:pt x="85" y="386"/>
                    <a:pt x="85" y="386"/>
                  </a:cubicBezTo>
                  <a:cubicBezTo>
                    <a:pt x="85" y="386"/>
                    <a:pt x="85" y="386"/>
                    <a:pt x="85" y="386"/>
                  </a:cubicBezTo>
                  <a:cubicBezTo>
                    <a:pt x="85" y="386"/>
                    <a:pt x="85" y="386"/>
                    <a:pt x="85" y="386"/>
                  </a:cubicBezTo>
                  <a:cubicBezTo>
                    <a:pt x="84" y="386"/>
                    <a:pt x="84" y="386"/>
                    <a:pt x="84" y="386"/>
                  </a:cubicBezTo>
                  <a:cubicBezTo>
                    <a:pt x="84" y="386"/>
                    <a:pt x="84" y="386"/>
                    <a:pt x="84" y="386"/>
                  </a:cubicBezTo>
                  <a:cubicBezTo>
                    <a:pt x="84" y="386"/>
                    <a:pt x="84" y="386"/>
                    <a:pt x="84" y="386"/>
                  </a:cubicBezTo>
                  <a:cubicBezTo>
                    <a:pt x="84" y="385"/>
                    <a:pt x="84" y="385"/>
                    <a:pt x="84" y="385"/>
                  </a:cubicBezTo>
                  <a:cubicBezTo>
                    <a:pt x="84" y="385"/>
                    <a:pt x="84" y="385"/>
                    <a:pt x="84" y="385"/>
                  </a:cubicBezTo>
                  <a:cubicBezTo>
                    <a:pt x="83" y="385"/>
                    <a:pt x="83" y="385"/>
                    <a:pt x="83" y="385"/>
                  </a:cubicBezTo>
                  <a:cubicBezTo>
                    <a:pt x="83" y="385"/>
                    <a:pt x="83" y="385"/>
                    <a:pt x="83" y="385"/>
                  </a:cubicBezTo>
                  <a:cubicBezTo>
                    <a:pt x="83" y="385"/>
                    <a:pt x="83" y="385"/>
                    <a:pt x="83" y="385"/>
                  </a:cubicBezTo>
                  <a:cubicBezTo>
                    <a:pt x="83" y="385"/>
                    <a:pt x="83" y="385"/>
                    <a:pt x="83" y="385"/>
                  </a:cubicBezTo>
                  <a:cubicBezTo>
                    <a:pt x="83" y="384"/>
                    <a:pt x="83" y="384"/>
                    <a:pt x="83" y="384"/>
                  </a:cubicBezTo>
                  <a:lnTo>
                    <a:pt x="82" y="384"/>
                  </a:lnTo>
                  <a:close/>
                  <a:moveTo>
                    <a:pt x="49" y="399"/>
                  </a:moveTo>
                  <a:cubicBezTo>
                    <a:pt x="49" y="450"/>
                    <a:pt x="49" y="450"/>
                    <a:pt x="49" y="450"/>
                  </a:cubicBezTo>
                  <a:cubicBezTo>
                    <a:pt x="47" y="449"/>
                    <a:pt x="47" y="449"/>
                    <a:pt x="47" y="449"/>
                  </a:cubicBezTo>
                  <a:cubicBezTo>
                    <a:pt x="47" y="449"/>
                    <a:pt x="47" y="449"/>
                    <a:pt x="47" y="449"/>
                  </a:cubicBezTo>
                  <a:cubicBezTo>
                    <a:pt x="46" y="449"/>
                    <a:pt x="45" y="449"/>
                    <a:pt x="44" y="448"/>
                  </a:cubicBezTo>
                  <a:cubicBezTo>
                    <a:pt x="44" y="448"/>
                    <a:pt x="44" y="448"/>
                    <a:pt x="44" y="448"/>
                  </a:cubicBezTo>
                  <a:cubicBezTo>
                    <a:pt x="31" y="444"/>
                    <a:pt x="20" y="438"/>
                    <a:pt x="12" y="432"/>
                  </a:cubicBezTo>
                  <a:cubicBezTo>
                    <a:pt x="12" y="432"/>
                    <a:pt x="12" y="432"/>
                    <a:pt x="12" y="432"/>
                  </a:cubicBezTo>
                  <a:cubicBezTo>
                    <a:pt x="15" y="427"/>
                    <a:pt x="19" y="422"/>
                    <a:pt x="24" y="417"/>
                  </a:cubicBezTo>
                  <a:cubicBezTo>
                    <a:pt x="31" y="410"/>
                    <a:pt x="39" y="404"/>
                    <a:pt x="49" y="399"/>
                  </a:cubicBezTo>
                  <a:close/>
                  <a:moveTo>
                    <a:pt x="49" y="466"/>
                  </a:moveTo>
                  <a:cubicBezTo>
                    <a:pt x="49" y="466"/>
                    <a:pt x="49" y="466"/>
                    <a:pt x="49" y="466"/>
                  </a:cubicBezTo>
                  <a:cubicBezTo>
                    <a:pt x="48" y="466"/>
                    <a:pt x="47" y="466"/>
                    <a:pt x="45" y="465"/>
                  </a:cubicBezTo>
                  <a:cubicBezTo>
                    <a:pt x="45" y="465"/>
                    <a:pt x="45" y="465"/>
                    <a:pt x="45" y="465"/>
                  </a:cubicBezTo>
                  <a:cubicBezTo>
                    <a:pt x="44" y="465"/>
                    <a:pt x="43" y="464"/>
                    <a:pt x="42" y="464"/>
                  </a:cubicBezTo>
                  <a:cubicBezTo>
                    <a:pt x="41" y="464"/>
                    <a:pt x="41" y="464"/>
                    <a:pt x="41" y="464"/>
                  </a:cubicBezTo>
                  <a:cubicBezTo>
                    <a:pt x="40" y="463"/>
                    <a:pt x="39" y="463"/>
                    <a:pt x="39" y="463"/>
                  </a:cubicBezTo>
                  <a:cubicBezTo>
                    <a:pt x="38" y="463"/>
                    <a:pt x="38" y="463"/>
                    <a:pt x="38" y="463"/>
                  </a:cubicBezTo>
                  <a:cubicBezTo>
                    <a:pt x="37" y="462"/>
                    <a:pt x="36" y="462"/>
                    <a:pt x="35" y="462"/>
                  </a:cubicBezTo>
                  <a:cubicBezTo>
                    <a:pt x="35" y="461"/>
                    <a:pt x="35" y="461"/>
                    <a:pt x="35" y="461"/>
                  </a:cubicBezTo>
                  <a:cubicBezTo>
                    <a:pt x="34" y="461"/>
                    <a:pt x="33" y="461"/>
                    <a:pt x="32" y="460"/>
                  </a:cubicBezTo>
                  <a:cubicBezTo>
                    <a:pt x="31" y="460"/>
                    <a:pt x="31" y="460"/>
                    <a:pt x="31" y="460"/>
                  </a:cubicBezTo>
                  <a:cubicBezTo>
                    <a:pt x="31" y="460"/>
                    <a:pt x="30" y="459"/>
                    <a:pt x="29" y="459"/>
                  </a:cubicBezTo>
                  <a:cubicBezTo>
                    <a:pt x="28" y="459"/>
                    <a:pt x="28" y="459"/>
                    <a:pt x="28" y="459"/>
                  </a:cubicBezTo>
                  <a:cubicBezTo>
                    <a:pt x="27" y="458"/>
                    <a:pt x="27" y="458"/>
                    <a:pt x="26" y="458"/>
                  </a:cubicBezTo>
                  <a:cubicBezTo>
                    <a:pt x="25" y="457"/>
                    <a:pt x="25" y="457"/>
                    <a:pt x="25" y="457"/>
                  </a:cubicBezTo>
                  <a:cubicBezTo>
                    <a:pt x="24" y="457"/>
                    <a:pt x="24" y="457"/>
                    <a:pt x="23" y="456"/>
                  </a:cubicBezTo>
                  <a:cubicBezTo>
                    <a:pt x="22" y="456"/>
                    <a:pt x="22" y="456"/>
                    <a:pt x="22" y="456"/>
                  </a:cubicBezTo>
                  <a:cubicBezTo>
                    <a:pt x="21" y="456"/>
                    <a:pt x="21" y="455"/>
                    <a:pt x="20" y="455"/>
                  </a:cubicBezTo>
                  <a:cubicBezTo>
                    <a:pt x="19" y="455"/>
                    <a:pt x="19" y="455"/>
                    <a:pt x="19" y="455"/>
                  </a:cubicBezTo>
                  <a:cubicBezTo>
                    <a:pt x="18" y="454"/>
                    <a:pt x="18" y="454"/>
                    <a:pt x="17" y="453"/>
                  </a:cubicBezTo>
                  <a:cubicBezTo>
                    <a:pt x="16" y="453"/>
                    <a:pt x="16" y="453"/>
                    <a:pt x="16" y="453"/>
                  </a:cubicBezTo>
                  <a:cubicBezTo>
                    <a:pt x="16" y="453"/>
                    <a:pt x="15" y="452"/>
                    <a:pt x="14" y="452"/>
                  </a:cubicBezTo>
                  <a:cubicBezTo>
                    <a:pt x="14" y="452"/>
                    <a:pt x="14" y="452"/>
                    <a:pt x="14" y="452"/>
                  </a:cubicBezTo>
                  <a:cubicBezTo>
                    <a:pt x="13" y="451"/>
                    <a:pt x="12" y="451"/>
                    <a:pt x="12" y="451"/>
                  </a:cubicBezTo>
                  <a:cubicBezTo>
                    <a:pt x="11" y="450"/>
                    <a:pt x="11" y="450"/>
                    <a:pt x="11" y="450"/>
                  </a:cubicBezTo>
                  <a:cubicBezTo>
                    <a:pt x="10" y="450"/>
                    <a:pt x="10" y="449"/>
                    <a:pt x="9" y="449"/>
                  </a:cubicBezTo>
                  <a:cubicBezTo>
                    <a:pt x="9" y="449"/>
                    <a:pt x="9" y="449"/>
                    <a:pt x="9" y="449"/>
                  </a:cubicBezTo>
                  <a:cubicBezTo>
                    <a:pt x="8" y="448"/>
                    <a:pt x="7" y="448"/>
                    <a:pt x="7" y="448"/>
                  </a:cubicBezTo>
                  <a:cubicBezTo>
                    <a:pt x="6" y="447"/>
                    <a:pt x="6" y="447"/>
                    <a:pt x="6" y="447"/>
                  </a:cubicBezTo>
                  <a:cubicBezTo>
                    <a:pt x="6" y="447"/>
                    <a:pt x="5" y="446"/>
                    <a:pt x="4" y="446"/>
                  </a:cubicBezTo>
                  <a:cubicBezTo>
                    <a:pt x="1" y="453"/>
                    <a:pt x="0" y="460"/>
                    <a:pt x="0" y="467"/>
                  </a:cubicBezTo>
                  <a:cubicBezTo>
                    <a:pt x="0" y="467"/>
                    <a:pt x="0" y="467"/>
                    <a:pt x="0" y="467"/>
                  </a:cubicBezTo>
                  <a:cubicBezTo>
                    <a:pt x="0" y="468"/>
                    <a:pt x="1" y="469"/>
                    <a:pt x="2" y="470"/>
                  </a:cubicBezTo>
                  <a:cubicBezTo>
                    <a:pt x="10" y="479"/>
                    <a:pt x="27" y="487"/>
                    <a:pt x="49" y="494"/>
                  </a:cubicBezTo>
                  <a:cubicBezTo>
                    <a:pt x="49" y="466"/>
                    <a:pt x="49" y="466"/>
                    <a:pt x="49" y="466"/>
                  </a:cubicBezTo>
                  <a:close/>
                  <a:moveTo>
                    <a:pt x="49" y="509"/>
                  </a:moveTo>
                  <a:cubicBezTo>
                    <a:pt x="49" y="533"/>
                    <a:pt x="49" y="533"/>
                    <a:pt x="49" y="533"/>
                  </a:cubicBezTo>
                  <a:cubicBezTo>
                    <a:pt x="20" y="533"/>
                    <a:pt x="20" y="533"/>
                    <a:pt x="20" y="533"/>
                  </a:cubicBezTo>
                  <a:cubicBezTo>
                    <a:pt x="13" y="518"/>
                    <a:pt x="6" y="504"/>
                    <a:pt x="3" y="490"/>
                  </a:cubicBezTo>
                  <a:cubicBezTo>
                    <a:pt x="14" y="497"/>
                    <a:pt x="30" y="504"/>
                    <a:pt x="49" y="5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25">
              <a:extLst>
                <a:ext uri="{FF2B5EF4-FFF2-40B4-BE49-F238E27FC236}">
                  <a16:creationId xmlns:a16="http://schemas.microsoft.com/office/drawing/2014/main" id="{2D0D353E-8DD1-B540-80FC-CF616722565A}"/>
                </a:ext>
              </a:extLst>
            </p:cNvPr>
            <p:cNvSpPr>
              <a:spLocks noEditPoints="1"/>
            </p:cNvSpPr>
            <p:nvPr/>
          </p:nvSpPr>
          <p:spPr bwMode="auto">
            <a:xfrm>
              <a:off x="7225" y="3415"/>
              <a:ext cx="671" cy="693"/>
            </a:xfrm>
            <a:custGeom>
              <a:avLst/>
              <a:gdLst>
                <a:gd name="T0" fmla="*/ 481 w 633"/>
                <a:gd name="T1" fmla="*/ 171 h 653"/>
                <a:gd name="T2" fmla="*/ 482 w 633"/>
                <a:gd name="T3" fmla="*/ 302 h 653"/>
                <a:gd name="T4" fmla="*/ 483 w 633"/>
                <a:gd name="T5" fmla="*/ 226 h 653"/>
                <a:gd name="T6" fmla="*/ 465 w 633"/>
                <a:gd name="T7" fmla="*/ 461 h 653"/>
                <a:gd name="T8" fmla="*/ 465 w 633"/>
                <a:gd name="T9" fmla="*/ 653 h 653"/>
                <a:gd name="T10" fmla="*/ 465 w 633"/>
                <a:gd name="T11" fmla="*/ 535 h 653"/>
                <a:gd name="T12" fmla="*/ 465 w 633"/>
                <a:gd name="T13" fmla="*/ 94 h 653"/>
                <a:gd name="T14" fmla="*/ 446 w 633"/>
                <a:gd name="T15" fmla="*/ 305 h 653"/>
                <a:gd name="T16" fmla="*/ 457 w 633"/>
                <a:gd name="T17" fmla="*/ 321 h 653"/>
                <a:gd name="T18" fmla="*/ 437 w 633"/>
                <a:gd name="T19" fmla="*/ 185 h 653"/>
                <a:gd name="T20" fmla="*/ 408 w 633"/>
                <a:gd name="T21" fmla="*/ 25 h 653"/>
                <a:gd name="T22" fmla="*/ 465 w 633"/>
                <a:gd name="T23" fmla="*/ 461 h 653"/>
                <a:gd name="T24" fmla="*/ 464 w 633"/>
                <a:gd name="T25" fmla="*/ 571 h 653"/>
                <a:gd name="T26" fmla="*/ 411 w 633"/>
                <a:gd name="T27" fmla="*/ 459 h 653"/>
                <a:gd name="T28" fmla="*/ 465 w 633"/>
                <a:gd name="T29" fmla="*/ 653 h 653"/>
                <a:gd name="T30" fmla="*/ 418 w 633"/>
                <a:gd name="T31" fmla="*/ 652 h 653"/>
                <a:gd name="T32" fmla="*/ 465 w 633"/>
                <a:gd name="T33" fmla="*/ 653 h 653"/>
                <a:gd name="T34" fmla="*/ 408 w 633"/>
                <a:gd name="T35" fmla="*/ 125 h 653"/>
                <a:gd name="T36" fmla="*/ 316 w 633"/>
                <a:gd name="T37" fmla="*/ 0 h 653"/>
                <a:gd name="T38" fmla="*/ 406 w 633"/>
                <a:gd name="T39" fmla="*/ 392 h 653"/>
                <a:gd name="T40" fmla="*/ 408 w 633"/>
                <a:gd name="T41" fmla="*/ 456 h 653"/>
                <a:gd name="T42" fmla="*/ 316 w 633"/>
                <a:gd name="T43" fmla="*/ 371 h 653"/>
                <a:gd name="T44" fmla="*/ 408 w 633"/>
                <a:gd name="T45" fmla="*/ 340 h 653"/>
                <a:gd name="T46" fmla="*/ 316 w 633"/>
                <a:gd name="T47" fmla="*/ 653 h 653"/>
                <a:gd name="T48" fmla="*/ 331 w 633"/>
                <a:gd name="T49" fmla="*/ 652 h 653"/>
                <a:gd name="T50" fmla="*/ 370 w 633"/>
                <a:gd name="T51" fmla="*/ 549 h 653"/>
                <a:gd name="T52" fmla="*/ 330 w 633"/>
                <a:gd name="T53" fmla="*/ 562 h 653"/>
                <a:gd name="T54" fmla="*/ 408 w 633"/>
                <a:gd name="T55" fmla="*/ 473 h 653"/>
                <a:gd name="T56" fmla="*/ 408 w 633"/>
                <a:gd name="T57" fmla="*/ 604 h 653"/>
                <a:gd name="T58" fmla="*/ 227 w 633"/>
                <a:gd name="T59" fmla="*/ 395 h 653"/>
                <a:gd name="T60" fmla="*/ 224 w 633"/>
                <a:gd name="T61" fmla="*/ 343 h 653"/>
                <a:gd name="T62" fmla="*/ 315 w 633"/>
                <a:gd name="T63" fmla="*/ 371 h 653"/>
                <a:gd name="T64" fmla="*/ 245 w 633"/>
                <a:gd name="T65" fmla="*/ 415 h 653"/>
                <a:gd name="T66" fmla="*/ 224 w 633"/>
                <a:gd name="T67" fmla="*/ 28 h 653"/>
                <a:gd name="T68" fmla="*/ 224 w 633"/>
                <a:gd name="T69" fmla="*/ 136 h 653"/>
                <a:gd name="T70" fmla="*/ 224 w 633"/>
                <a:gd name="T71" fmla="*/ 653 h 653"/>
                <a:gd name="T72" fmla="*/ 224 w 633"/>
                <a:gd name="T73" fmla="*/ 589 h 653"/>
                <a:gd name="T74" fmla="*/ 298 w 633"/>
                <a:gd name="T75" fmla="*/ 598 h 653"/>
                <a:gd name="T76" fmla="*/ 263 w 633"/>
                <a:gd name="T77" fmla="*/ 551 h 653"/>
                <a:gd name="T78" fmla="*/ 316 w 633"/>
                <a:gd name="T79" fmla="*/ 464 h 653"/>
                <a:gd name="T80" fmla="*/ 301 w 633"/>
                <a:gd name="T81" fmla="*/ 652 h 653"/>
                <a:gd name="T82" fmla="*/ 165 w 633"/>
                <a:gd name="T83" fmla="*/ 462 h 653"/>
                <a:gd name="T84" fmla="*/ 224 w 633"/>
                <a:gd name="T85" fmla="*/ 454 h 653"/>
                <a:gd name="T86" fmla="*/ 224 w 633"/>
                <a:gd name="T87" fmla="*/ 589 h 653"/>
                <a:gd name="T88" fmla="*/ 165 w 633"/>
                <a:gd name="T89" fmla="*/ 540 h 653"/>
                <a:gd name="T90" fmla="*/ 220 w 633"/>
                <a:gd name="T91" fmla="*/ 386 h 653"/>
                <a:gd name="T92" fmla="*/ 165 w 633"/>
                <a:gd name="T93" fmla="*/ 291 h 653"/>
                <a:gd name="T94" fmla="*/ 165 w 633"/>
                <a:gd name="T95" fmla="*/ 194 h 653"/>
                <a:gd name="T96" fmla="*/ 224 w 633"/>
                <a:gd name="T97" fmla="*/ 136 h 653"/>
                <a:gd name="T98" fmla="*/ 193 w 633"/>
                <a:gd name="T99" fmla="*/ 179 h 653"/>
                <a:gd name="T100" fmla="*/ 224 w 633"/>
                <a:gd name="T101" fmla="*/ 343 h 653"/>
                <a:gd name="T102" fmla="*/ 224 w 633"/>
                <a:gd name="T103" fmla="*/ 605 h 653"/>
                <a:gd name="T104" fmla="*/ 165 w 633"/>
                <a:gd name="T105" fmla="*/ 585 h 653"/>
                <a:gd name="T106" fmla="*/ 23 w 633"/>
                <a:gd name="T107" fmla="*/ 653 h 653"/>
                <a:gd name="T108" fmla="*/ 165 w 633"/>
                <a:gd name="T109" fmla="*/ 540 h 653"/>
                <a:gd name="T110" fmla="*/ 165 w 633"/>
                <a:gd name="T111" fmla="*/ 653 h 653"/>
                <a:gd name="T112" fmla="*/ 150 w 633"/>
                <a:gd name="T113" fmla="*/ 302 h 653"/>
                <a:gd name="T114" fmla="*/ 151 w 633"/>
                <a:gd name="T115" fmla="*/ 171 h 653"/>
                <a:gd name="T116" fmla="*/ 165 w 633"/>
                <a:gd name="T117" fmla="*/ 194 h 653"/>
                <a:gd name="T118" fmla="*/ 165 w 633"/>
                <a:gd name="T119" fmla="*/ 316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653">
                  <a:moveTo>
                    <a:pt x="465" y="94"/>
                  </a:moveTo>
                  <a:cubicBezTo>
                    <a:pt x="470" y="108"/>
                    <a:pt x="474" y="123"/>
                    <a:pt x="476" y="141"/>
                  </a:cubicBezTo>
                  <a:cubicBezTo>
                    <a:pt x="478" y="151"/>
                    <a:pt x="480" y="161"/>
                    <a:pt x="481" y="171"/>
                  </a:cubicBezTo>
                  <a:cubicBezTo>
                    <a:pt x="492" y="182"/>
                    <a:pt x="498" y="198"/>
                    <a:pt x="501" y="215"/>
                  </a:cubicBezTo>
                  <a:cubicBezTo>
                    <a:pt x="503" y="230"/>
                    <a:pt x="503" y="246"/>
                    <a:pt x="500" y="261"/>
                  </a:cubicBezTo>
                  <a:cubicBezTo>
                    <a:pt x="496" y="277"/>
                    <a:pt x="491" y="291"/>
                    <a:pt x="482" y="302"/>
                  </a:cubicBezTo>
                  <a:cubicBezTo>
                    <a:pt x="477" y="309"/>
                    <a:pt x="471" y="314"/>
                    <a:pt x="465" y="318"/>
                  </a:cubicBezTo>
                  <a:cubicBezTo>
                    <a:pt x="465" y="293"/>
                    <a:pt x="465" y="293"/>
                    <a:pt x="465" y="293"/>
                  </a:cubicBezTo>
                  <a:cubicBezTo>
                    <a:pt x="478" y="278"/>
                    <a:pt x="485" y="251"/>
                    <a:pt x="483" y="226"/>
                  </a:cubicBezTo>
                  <a:cubicBezTo>
                    <a:pt x="482" y="203"/>
                    <a:pt x="472" y="192"/>
                    <a:pt x="465" y="198"/>
                  </a:cubicBezTo>
                  <a:cubicBezTo>
                    <a:pt x="465" y="94"/>
                    <a:pt x="465" y="94"/>
                    <a:pt x="465" y="94"/>
                  </a:cubicBezTo>
                  <a:close/>
                  <a:moveTo>
                    <a:pt x="465" y="461"/>
                  </a:moveTo>
                  <a:cubicBezTo>
                    <a:pt x="538" y="489"/>
                    <a:pt x="633" y="501"/>
                    <a:pt x="630" y="590"/>
                  </a:cubicBezTo>
                  <a:cubicBezTo>
                    <a:pt x="630" y="610"/>
                    <a:pt x="622" y="632"/>
                    <a:pt x="609" y="653"/>
                  </a:cubicBezTo>
                  <a:cubicBezTo>
                    <a:pt x="465" y="653"/>
                    <a:pt x="465" y="653"/>
                    <a:pt x="465" y="653"/>
                  </a:cubicBezTo>
                  <a:cubicBezTo>
                    <a:pt x="465" y="586"/>
                    <a:pt x="465" y="586"/>
                    <a:pt x="465" y="586"/>
                  </a:cubicBezTo>
                  <a:cubicBezTo>
                    <a:pt x="479" y="581"/>
                    <a:pt x="479" y="581"/>
                    <a:pt x="479" y="581"/>
                  </a:cubicBezTo>
                  <a:cubicBezTo>
                    <a:pt x="465" y="535"/>
                    <a:pt x="465" y="535"/>
                    <a:pt x="465" y="535"/>
                  </a:cubicBezTo>
                  <a:lnTo>
                    <a:pt x="465" y="461"/>
                  </a:lnTo>
                  <a:close/>
                  <a:moveTo>
                    <a:pt x="408" y="25"/>
                  </a:moveTo>
                  <a:cubicBezTo>
                    <a:pt x="432" y="41"/>
                    <a:pt x="453" y="64"/>
                    <a:pt x="465" y="94"/>
                  </a:cubicBezTo>
                  <a:cubicBezTo>
                    <a:pt x="465" y="198"/>
                    <a:pt x="465" y="198"/>
                    <a:pt x="465" y="198"/>
                  </a:cubicBezTo>
                  <a:cubicBezTo>
                    <a:pt x="461" y="202"/>
                    <a:pt x="458" y="211"/>
                    <a:pt x="458" y="227"/>
                  </a:cubicBezTo>
                  <a:cubicBezTo>
                    <a:pt x="458" y="256"/>
                    <a:pt x="453" y="282"/>
                    <a:pt x="446" y="305"/>
                  </a:cubicBezTo>
                  <a:cubicBezTo>
                    <a:pt x="453" y="304"/>
                    <a:pt x="460" y="299"/>
                    <a:pt x="465" y="293"/>
                  </a:cubicBezTo>
                  <a:cubicBezTo>
                    <a:pt x="465" y="318"/>
                    <a:pt x="465" y="318"/>
                    <a:pt x="465" y="318"/>
                  </a:cubicBezTo>
                  <a:cubicBezTo>
                    <a:pt x="463" y="319"/>
                    <a:pt x="460" y="320"/>
                    <a:pt x="457" y="321"/>
                  </a:cubicBezTo>
                  <a:cubicBezTo>
                    <a:pt x="445" y="348"/>
                    <a:pt x="428" y="372"/>
                    <a:pt x="408" y="390"/>
                  </a:cubicBezTo>
                  <a:cubicBezTo>
                    <a:pt x="408" y="340"/>
                    <a:pt x="408" y="340"/>
                    <a:pt x="408" y="340"/>
                  </a:cubicBezTo>
                  <a:cubicBezTo>
                    <a:pt x="437" y="287"/>
                    <a:pt x="436" y="210"/>
                    <a:pt x="437" y="185"/>
                  </a:cubicBezTo>
                  <a:cubicBezTo>
                    <a:pt x="437" y="183"/>
                    <a:pt x="437" y="182"/>
                    <a:pt x="437" y="180"/>
                  </a:cubicBezTo>
                  <a:cubicBezTo>
                    <a:pt x="433" y="161"/>
                    <a:pt x="423" y="142"/>
                    <a:pt x="408" y="125"/>
                  </a:cubicBezTo>
                  <a:cubicBezTo>
                    <a:pt x="408" y="25"/>
                    <a:pt x="408" y="25"/>
                    <a:pt x="408" y="25"/>
                  </a:cubicBezTo>
                  <a:close/>
                  <a:moveTo>
                    <a:pt x="408" y="409"/>
                  </a:moveTo>
                  <a:cubicBezTo>
                    <a:pt x="413" y="429"/>
                    <a:pt x="426" y="445"/>
                    <a:pt x="452" y="456"/>
                  </a:cubicBezTo>
                  <a:cubicBezTo>
                    <a:pt x="456" y="458"/>
                    <a:pt x="461" y="460"/>
                    <a:pt x="465" y="461"/>
                  </a:cubicBezTo>
                  <a:cubicBezTo>
                    <a:pt x="465" y="535"/>
                    <a:pt x="465" y="535"/>
                    <a:pt x="465" y="535"/>
                  </a:cubicBezTo>
                  <a:cubicBezTo>
                    <a:pt x="445" y="472"/>
                    <a:pt x="445" y="472"/>
                    <a:pt x="445" y="472"/>
                  </a:cubicBezTo>
                  <a:cubicBezTo>
                    <a:pt x="464" y="571"/>
                    <a:pt x="464" y="571"/>
                    <a:pt x="464" y="571"/>
                  </a:cubicBezTo>
                  <a:cubicBezTo>
                    <a:pt x="408" y="589"/>
                    <a:pt x="408" y="589"/>
                    <a:pt x="408" y="589"/>
                  </a:cubicBezTo>
                  <a:cubicBezTo>
                    <a:pt x="408" y="473"/>
                    <a:pt x="408" y="473"/>
                    <a:pt x="408" y="473"/>
                  </a:cubicBezTo>
                  <a:cubicBezTo>
                    <a:pt x="409" y="468"/>
                    <a:pt x="410" y="464"/>
                    <a:pt x="411" y="459"/>
                  </a:cubicBezTo>
                  <a:cubicBezTo>
                    <a:pt x="410" y="458"/>
                    <a:pt x="409" y="457"/>
                    <a:pt x="408" y="456"/>
                  </a:cubicBezTo>
                  <a:cubicBezTo>
                    <a:pt x="408" y="409"/>
                    <a:pt x="408" y="409"/>
                    <a:pt x="408" y="409"/>
                  </a:cubicBezTo>
                  <a:close/>
                  <a:moveTo>
                    <a:pt x="465" y="653"/>
                  </a:moveTo>
                  <a:cubicBezTo>
                    <a:pt x="465" y="586"/>
                    <a:pt x="465" y="586"/>
                    <a:pt x="465" y="586"/>
                  </a:cubicBezTo>
                  <a:cubicBezTo>
                    <a:pt x="419" y="601"/>
                    <a:pt x="419" y="601"/>
                    <a:pt x="419" y="601"/>
                  </a:cubicBezTo>
                  <a:cubicBezTo>
                    <a:pt x="418" y="652"/>
                    <a:pt x="418" y="652"/>
                    <a:pt x="418" y="652"/>
                  </a:cubicBezTo>
                  <a:cubicBezTo>
                    <a:pt x="408" y="604"/>
                    <a:pt x="408" y="604"/>
                    <a:pt x="408" y="604"/>
                  </a:cubicBezTo>
                  <a:cubicBezTo>
                    <a:pt x="408" y="653"/>
                    <a:pt x="408" y="653"/>
                    <a:pt x="408" y="653"/>
                  </a:cubicBezTo>
                  <a:lnTo>
                    <a:pt x="465" y="653"/>
                  </a:lnTo>
                  <a:close/>
                  <a:moveTo>
                    <a:pt x="316" y="0"/>
                  </a:moveTo>
                  <a:cubicBezTo>
                    <a:pt x="348" y="0"/>
                    <a:pt x="381" y="8"/>
                    <a:pt x="408" y="25"/>
                  </a:cubicBezTo>
                  <a:cubicBezTo>
                    <a:pt x="408" y="125"/>
                    <a:pt x="408" y="125"/>
                    <a:pt x="408" y="125"/>
                  </a:cubicBezTo>
                  <a:cubicBezTo>
                    <a:pt x="398" y="114"/>
                    <a:pt x="386" y="104"/>
                    <a:pt x="373" y="96"/>
                  </a:cubicBezTo>
                  <a:cubicBezTo>
                    <a:pt x="355" y="110"/>
                    <a:pt x="336" y="118"/>
                    <a:pt x="316" y="123"/>
                  </a:cubicBezTo>
                  <a:cubicBezTo>
                    <a:pt x="316" y="0"/>
                    <a:pt x="316" y="0"/>
                    <a:pt x="316" y="0"/>
                  </a:cubicBezTo>
                  <a:close/>
                  <a:moveTo>
                    <a:pt x="408" y="390"/>
                  </a:moveTo>
                  <a:cubicBezTo>
                    <a:pt x="406" y="392"/>
                    <a:pt x="406" y="392"/>
                    <a:pt x="406" y="392"/>
                  </a:cubicBezTo>
                  <a:cubicBezTo>
                    <a:pt x="406" y="392"/>
                    <a:pt x="406" y="392"/>
                    <a:pt x="406" y="392"/>
                  </a:cubicBezTo>
                  <a:cubicBezTo>
                    <a:pt x="405" y="393"/>
                    <a:pt x="405" y="393"/>
                    <a:pt x="405" y="393"/>
                  </a:cubicBezTo>
                  <a:cubicBezTo>
                    <a:pt x="405" y="398"/>
                    <a:pt x="406" y="404"/>
                    <a:pt x="408" y="409"/>
                  </a:cubicBezTo>
                  <a:cubicBezTo>
                    <a:pt x="408" y="456"/>
                    <a:pt x="408" y="456"/>
                    <a:pt x="408" y="456"/>
                  </a:cubicBezTo>
                  <a:cubicBezTo>
                    <a:pt x="397" y="444"/>
                    <a:pt x="391" y="431"/>
                    <a:pt x="386" y="415"/>
                  </a:cubicBezTo>
                  <a:cubicBezTo>
                    <a:pt x="365" y="437"/>
                    <a:pt x="340" y="447"/>
                    <a:pt x="316" y="447"/>
                  </a:cubicBezTo>
                  <a:cubicBezTo>
                    <a:pt x="316" y="371"/>
                    <a:pt x="316" y="371"/>
                    <a:pt x="316" y="371"/>
                  </a:cubicBezTo>
                  <a:cubicBezTo>
                    <a:pt x="328" y="372"/>
                    <a:pt x="330" y="393"/>
                    <a:pt x="338" y="394"/>
                  </a:cubicBezTo>
                  <a:cubicBezTo>
                    <a:pt x="356" y="393"/>
                    <a:pt x="379" y="376"/>
                    <a:pt x="391" y="364"/>
                  </a:cubicBezTo>
                  <a:cubicBezTo>
                    <a:pt x="397" y="357"/>
                    <a:pt x="403" y="349"/>
                    <a:pt x="408" y="340"/>
                  </a:cubicBezTo>
                  <a:cubicBezTo>
                    <a:pt x="408" y="390"/>
                    <a:pt x="408" y="390"/>
                    <a:pt x="408" y="390"/>
                  </a:cubicBezTo>
                  <a:close/>
                  <a:moveTo>
                    <a:pt x="408" y="653"/>
                  </a:moveTo>
                  <a:cubicBezTo>
                    <a:pt x="316" y="653"/>
                    <a:pt x="316" y="653"/>
                    <a:pt x="316" y="653"/>
                  </a:cubicBezTo>
                  <a:cubicBezTo>
                    <a:pt x="316" y="652"/>
                    <a:pt x="316" y="652"/>
                    <a:pt x="316" y="652"/>
                  </a:cubicBezTo>
                  <a:cubicBezTo>
                    <a:pt x="331" y="652"/>
                    <a:pt x="331" y="652"/>
                    <a:pt x="331" y="652"/>
                  </a:cubicBezTo>
                  <a:cubicBezTo>
                    <a:pt x="331" y="652"/>
                    <a:pt x="331" y="652"/>
                    <a:pt x="331" y="652"/>
                  </a:cubicBezTo>
                  <a:cubicBezTo>
                    <a:pt x="316" y="652"/>
                    <a:pt x="316" y="652"/>
                    <a:pt x="316" y="652"/>
                  </a:cubicBezTo>
                  <a:cubicBezTo>
                    <a:pt x="316" y="464"/>
                    <a:pt x="316" y="464"/>
                    <a:pt x="316" y="464"/>
                  </a:cubicBezTo>
                  <a:cubicBezTo>
                    <a:pt x="370" y="549"/>
                    <a:pt x="370" y="549"/>
                    <a:pt x="370" y="549"/>
                  </a:cubicBezTo>
                  <a:cubicBezTo>
                    <a:pt x="370" y="550"/>
                    <a:pt x="369" y="550"/>
                    <a:pt x="368" y="548"/>
                  </a:cubicBezTo>
                  <a:cubicBezTo>
                    <a:pt x="360" y="537"/>
                    <a:pt x="354" y="533"/>
                    <a:pt x="348" y="534"/>
                  </a:cubicBezTo>
                  <a:cubicBezTo>
                    <a:pt x="341" y="548"/>
                    <a:pt x="335" y="557"/>
                    <a:pt x="330" y="562"/>
                  </a:cubicBezTo>
                  <a:cubicBezTo>
                    <a:pt x="336" y="567"/>
                    <a:pt x="338" y="588"/>
                    <a:pt x="331" y="598"/>
                  </a:cubicBezTo>
                  <a:cubicBezTo>
                    <a:pt x="334" y="610"/>
                    <a:pt x="341" y="620"/>
                    <a:pt x="342" y="641"/>
                  </a:cubicBezTo>
                  <a:cubicBezTo>
                    <a:pt x="376" y="600"/>
                    <a:pt x="396" y="527"/>
                    <a:pt x="408" y="473"/>
                  </a:cubicBezTo>
                  <a:cubicBezTo>
                    <a:pt x="408" y="589"/>
                    <a:pt x="408" y="589"/>
                    <a:pt x="408" y="589"/>
                  </a:cubicBezTo>
                  <a:cubicBezTo>
                    <a:pt x="405" y="590"/>
                    <a:pt x="405" y="590"/>
                    <a:pt x="405" y="590"/>
                  </a:cubicBezTo>
                  <a:cubicBezTo>
                    <a:pt x="408" y="604"/>
                    <a:pt x="408" y="604"/>
                    <a:pt x="408" y="604"/>
                  </a:cubicBezTo>
                  <a:lnTo>
                    <a:pt x="408" y="653"/>
                  </a:lnTo>
                  <a:close/>
                  <a:moveTo>
                    <a:pt x="224" y="409"/>
                  </a:moveTo>
                  <a:cubicBezTo>
                    <a:pt x="226" y="405"/>
                    <a:pt x="227" y="400"/>
                    <a:pt x="227" y="395"/>
                  </a:cubicBezTo>
                  <a:cubicBezTo>
                    <a:pt x="226" y="394"/>
                    <a:pt x="225" y="393"/>
                    <a:pt x="224" y="392"/>
                  </a:cubicBezTo>
                  <a:cubicBezTo>
                    <a:pt x="224" y="392"/>
                    <a:pt x="224" y="392"/>
                    <a:pt x="224" y="392"/>
                  </a:cubicBezTo>
                  <a:cubicBezTo>
                    <a:pt x="224" y="343"/>
                    <a:pt x="224" y="343"/>
                    <a:pt x="224" y="343"/>
                  </a:cubicBezTo>
                  <a:cubicBezTo>
                    <a:pt x="229" y="351"/>
                    <a:pt x="234" y="358"/>
                    <a:pt x="239" y="364"/>
                  </a:cubicBezTo>
                  <a:cubicBezTo>
                    <a:pt x="251" y="376"/>
                    <a:pt x="274" y="393"/>
                    <a:pt x="292" y="394"/>
                  </a:cubicBezTo>
                  <a:cubicBezTo>
                    <a:pt x="300" y="393"/>
                    <a:pt x="302" y="371"/>
                    <a:pt x="315" y="371"/>
                  </a:cubicBezTo>
                  <a:cubicBezTo>
                    <a:pt x="315" y="371"/>
                    <a:pt x="316" y="371"/>
                    <a:pt x="316" y="371"/>
                  </a:cubicBezTo>
                  <a:cubicBezTo>
                    <a:pt x="316" y="447"/>
                    <a:pt x="316" y="447"/>
                    <a:pt x="316" y="447"/>
                  </a:cubicBezTo>
                  <a:cubicBezTo>
                    <a:pt x="288" y="447"/>
                    <a:pt x="261" y="435"/>
                    <a:pt x="245" y="415"/>
                  </a:cubicBezTo>
                  <a:cubicBezTo>
                    <a:pt x="241" y="430"/>
                    <a:pt x="235" y="442"/>
                    <a:pt x="224" y="454"/>
                  </a:cubicBezTo>
                  <a:cubicBezTo>
                    <a:pt x="224" y="409"/>
                    <a:pt x="224" y="409"/>
                    <a:pt x="224" y="409"/>
                  </a:cubicBezTo>
                  <a:close/>
                  <a:moveTo>
                    <a:pt x="224" y="28"/>
                  </a:moveTo>
                  <a:cubicBezTo>
                    <a:pt x="252" y="10"/>
                    <a:pt x="284" y="1"/>
                    <a:pt x="316" y="0"/>
                  </a:cubicBezTo>
                  <a:cubicBezTo>
                    <a:pt x="316" y="123"/>
                    <a:pt x="316" y="123"/>
                    <a:pt x="316" y="123"/>
                  </a:cubicBezTo>
                  <a:cubicBezTo>
                    <a:pt x="282" y="132"/>
                    <a:pt x="248" y="130"/>
                    <a:pt x="224" y="136"/>
                  </a:cubicBezTo>
                  <a:cubicBezTo>
                    <a:pt x="224" y="28"/>
                    <a:pt x="224" y="28"/>
                    <a:pt x="224" y="28"/>
                  </a:cubicBezTo>
                  <a:close/>
                  <a:moveTo>
                    <a:pt x="316" y="653"/>
                  </a:moveTo>
                  <a:cubicBezTo>
                    <a:pt x="224" y="653"/>
                    <a:pt x="224" y="653"/>
                    <a:pt x="224" y="653"/>
                  </a:cubicBezTo>
                  <a:cubicBezTo>
                    <a:pt x="224" y="605"/>
                    <a:pt x="224" y="605"/>
                    <a:pt x="224" y="605"/>
                  </a:cubicBezTo>
                  <a:cubicBezTo>
                    <a:pt x="227" y="590"/>
                    <a:pt x="227" y="590"/>
                    <a:pt x="227" y="590"/>
                  </a:cubicBezTo>
                  <a:cubicBezTo>
                    <a:pt x="224" y="589"/>
                    <a:pt x="224" y="589"/>
                    <a:pt x="224" y="589"/>
                  </a:cubicBezTo>
                  <a:cubicBezTo>
                    <a:pt x="224" y="472"/>
                    <a:pt x="224" y="472"/>
                    <a:pt x="224" y="472"/>
                  </a:cubicBezTo>
                  <a:cubicBezTo>
                    <a:pt x="236" y="525"/>
                    <a:pt x="255" y="596"/>
                    <a:pt x="288" y="638"/>
                  </a:cubicBezTo>
                  <a:cubicBezTo>
                    <a:pt x="289" y="619"/>
                    <a:pt x="296" y="609"/>
                    <a:pt x="298" y="598"/>
                  </a:cubicBezTo>
                  <a:cubicBezTo>
                    <a:pt x="292" y="588"/>
                    <a:pt x="294" y="567"/>
                    <a:pt x="299" y="562"/>
                  </a:cubicBezTo>
                  <a:cubicBezTo>
                    <a:pt x="294" y="555"/>
                    <a:pt x="288" y="548"/>
                    <a:pt x="282" y="536"/>
                  </a:cubicBezTo>
                  <a:cubicBezTo>
                    <a:pt x="277" y="536"/>
                    <a:pt x="270" y="540"/>
                    <a:pt x="263" y="551"/>
                  </a:cubicBezTo>
                  <a:cubicBezTo>
                    <a:pt x="262" y="551"/>
                    <a:pt x="262" y="552"/>
                    <a:pt x="262" y="552"/>
                  </a:cubicBezTo>
                  <a:cubicBezTo>
                    <a:pt x="314" y="460"/>
                    <a:pt x="314" y="460"/>
                    <a:pt x="314" y="460"/>
                  </a:cubicBezTo>
                  <a:cubicBezTo>
                    <a:pt x="316" y="464"/>
                    <a:pt x="316" y="464"/>
                    <a:pt x="316" y="464"/>
                  </a:cubicBezTo>
                  <a:cubicBezTo>
                    <a:pt x="316" y="652"/>
                    <a:pt x="316" y="652"/>
                    <a:pt x="316" y="652"/>
                  </a:cubicBezTo>
                  <a:cubicBezTo>
                    <a:pt x="301" y="652"/>
                    <a:pt x="301" y="652"/>
                    <a:pt x="301" y="652"/>
                  </a:cubicBezTo>
                  <a:cubicBezTo>
                    <a:pt x="301" y="652"/>
                    <a:pt x="301" y="652"/>
                    <a:pt x="301" y="652"/>
                  </a:cubicBezTo>
                  <a:cubicBezTo>
                    <a:pt x="316" y="652"/>
                    <a:pt x="316" y="652"/>
                    <a:pt x="316" y="652"/>
                  </a:cubicBezTo>
                  <a:lnTo>
                    <a:pt x="316" y="653"/>
                  </a:lnTo>
                  <a:close/>
                  <a:moveTo>
                    <a:pt x="165" y="462"/>
                  </a:moveTo>
                  <a:cubicBezTo>
                    <a:pt x="170" y="460"/>
                    <a:pt x="175" y="458"/>
                    <a:pt x="180" y="456"/>
                  </a:cubicBezTo>
                  <a:cubicBezTo>
                    <a:pt x="206" y="445"/>
                    <a:pt x="219" y="429"/>
                    <a:pt x="224" y="409"/>
                  </a:cubicBezTo>
                  <a:cubicBezTo>
                    <a:pt x="224" y="454"/>
                    <a:pt x="224" y="454"/>
                    <a:pt x="224" y="454"/>
                  </a:cubicBezTo>
                  <a:cubicBezTo>
                    <a:pt x="223" y="455"/>
                    <a:pt x="222" y="456"/>
                    <a:pt x="221" y="457"/>
                  </a:cubicBezTo>
                  <a:cubicBezTo>
                    <a:pt x="222" y="462"/>
                    <a:pt x="223" y="467"/>
                    <a:pt x="224" y="472"/>
                  </a:cubicBezTo>
                  <a:cubicBezTo>
                    <a:pt x="224" y="589"/>
                    <a:pt x="224" y="589"/>
                    <a:pt x="224" y="589"/>
                  </a:cubicBezTo>
                  <a:cubicBezTo>
                    <a:pt x="168" y="571"/>
                    <a:pt x="168" y="571"/>
                    <a:pt x="168" y="571"/>
                  </a:cubicBezTo>
                  <a:cubicBezTo>
                    <a:pt x="183" y="478"/>
                    <a:pt x="183" y="478"/>
                    <a:pt x="183" y="478"/>
                  </a:cubicBezTo>
                  <a:cubicBezTo>
                    <a:pt x="165" y="540"/>
                    <a:pt x="165" y="540"/>
                    <a:pt x="165" y="540"/>
                  </a:cubicBezTo>
                  <a:cubicBezTo>
                    <a:pt x="165" y="462"/>
                    <a:pt x="165" y="462"/>
                    <a:pt x="165" y="462"/>
                  </a:cubicBezTo>
                  <a:close/>
                  <a:moveTo>
                    <a:pt x="224" y="392"/>
                  </a:moveTo>
                  <a:cubicBezTo>
                    <a:pt x="223" y="390"/>
                    <a:pt x="222" y="388"/>
                    <a:pt x="220" y="386"/>
                  </a:cubicBezTo>
                  <a:cubicBezTo>
                    <a:pt x="202" y="369"/>
                    <a:pt x="186" y="346"/>
                    <a:pt x="175" y="321"/>
                  </a:cubicBezTo>
                  <a:cubicBezTo>
                    <a:pt x="171" y="320"/>
                    <a:pt x="168" y="318"/>
                    <a:pt x="165" y="316"/>
                  </a:cubicBezTo>
                  <a:cubicBezTo>
                    <a:pt x="165" y="291"/>
                    <a:pt x="165" y="291"/>
                    <a:pt x="165" y="291"/>
                  </a:cubicBezTo>
                  <a:cubicBezTo>
                    <a:pt x="170" y="297"/>
                    <a:pt x="175" y="301"/>
                    <a:pt x="182" y="304"/>
                  </a:cubicBezTo>
                  <a:cubicBezTo>
                    <a:pt x="176" y="281"/>
                    <a:pt x="176" y="255"/>
                    <a:pt x="176" y="225"/>
                  </a:cubicBezTo>
                  <a:cubicBezTo>
                    <a:pt x="176" y="200"/>
                    <a:pt x="171" y="192"/>
                    <a:pt x="165" y="194"/>
                  </a:cubicBezTo>
                  <a:cubicBezTo>
                    <a:pt x="165" y="99"/>
                    <a:pt x="165" y="99"/>
                    <a:pt x="165" y="99"/>
                  </a:cubicBezTo>
                  <a:cubicBezTo>
                    <a:pt x="178" y="68"/>
                    <a:pt x="199" y="44"/>
                    <a:pt x="224" y="28"/>
                  </a:cubicBezTo>
                  <a:cubicBezTo>
                    <a:pt x="224" y="136"/>
                    <a:pt x="224" y="136"/>
                    <a:pt x="224" y="136"/>
                  </a:cubicBezTo>
                  <a:cubicBezTo>
                    <a:pt x="207" y="141"/>
                    <a:pt x="195" y="149"/>
                    <a:pt x="193" y="168"/>
                  </a:cubicBezTo>
                  <a:cubicBezTo>
                    <a:pt x="193" y="170"/>
                    <a:pt x="193" y="173"/>
                    <a:pt x="193" y="176"/>
                  </a:cubicBezTo>
                  <a:cubicBezTo>
                    <a:pt x="193" y="177"/>
                    <a:pt x="193" y="178"/>
                    <a:pt x="193" y="179"/>
                  </a:cubicBezTo>
                  <a:cubicBezTo>
                    <a:pt x="193" y="178"/>
                    <a:pt x="193" y="178"/>
                    <a:pt x="193" y="178"/>
                  </a:cubicBezTo>
                  <a:cubicBezTo>
                    <a:pt x="193" y="181"/>
                    <a:pt x="193" y="183"/>
                    <a:pt x="193" y="185"/>
                  </a:cubicBezTo>
                  <a:cubicBezTo>
                    <a:pt x="194" y="211"/>
                    <a:pt x="193" y="290"/>
                    <a:pt x="224" y="343"/>
                  </a:cubicBezTo>
                  <a:cubicBezTo>
                    <a:pt x="224" y="392"/>
                    <a:pt x="224" y="392"/>
                    <a:pt x="224" y="392"/>
                  </a:cubicBezTo>
                  <a:close/>
                  <a:moveTo>
                    <a:pt x="224" y="653"/>
                  </a:moveTo>
                  <a:cubicBezTo>
                    <a:pt x="224" y="605"/>
                    <a:pt x="224" y="605"/>
                    <a:pt x="224" y="605"/>
                  </a:cubicBezTo>
                  <a:cubicBezTo>
                    <a:pt x="214" y="652"/>
                    <a:pt x="214" y="652"/>
                    <a:pt x="214" y="652"/>
                  </a:cubicBezTo>
                  <a:cubicBezTo>
                    <a:pt x="213" y="601"/>
                    <a:pt x="213" y="601"/>
                    <a:pt x="213" y="601"/>
                  </a:cubicBezTo>
                  <a:cubicBezTo>
                    <a:pt x="165" y="585"/>
                    <a:pt x="165" y="585"/>
                    <a:pt x="165" y="585"/>
                  </a:cubicBezTo>
                  <a:cubicBezTo>
                    <a:pt x="165" y="653"/>
                    <a:pt x="165" y="653"/>
                    <a:pt x="165" y="653"/>
                  </a:cubicBezTo>
                  <a:lnTo>
                    <a:pt x="224" y="653"/>
                  </a:lnTo>
                  <a:close/>
                  <a:moveTo>
                    <a:pt x="23" y="653"/>
                  </a:moveTo>
                  <a:cubicBezTo>
                    <a:pt x="11" y="632"/>
                    <a:pt x="3" y="610"/>
                    <a:pt x="2" y="590"/>
                  </a:cubicBezTo>
                  <a:cubicBezTo>
                    <a:pt x="0" y="502"/>
                    <a:pt x="92" y="489"/>
                    <a:pt x="165" y="462"/>
                  </a:cubicBezTo>
                  <a:cubicBezTo>
                    <a:pt x="165" y="540"/>
                    <a:pt x="165" y="540"/>
                    <a:pt x="165" y="540"/>
                  </a:cubicBezTo>
                  <a:cubicBezTo>
                    <a:pt x="153" y="581"/>
                    <a:pt x="153" y="581"/>
                    <a:pt x="153" y="581"/>
                  </a:cubicBezTo>
                  <a:cubicBezTo>
                    <a:pt x="165" y="585"/>
                    <a:pt x="165" y="585"/>
                    <a:pt x="165" y="585"/>
                  </a:cubicBezTo>
                  <a:cubicBezTo>
                    <a:pt x="165" y="653"/>
                    <a:pt x="165" y="653"/>
                    <a:pt x="165" y="653"/>
                  </a:cubicBezTo>
                  <a:cubicBezTo>
                    <a:pt x="23" y="653"/>
                    <a:pt x="23" y="653"/>
                    <a:pt x="23" y="653"/>
                  </a:cubicBezTo>
                  <a:close/>
                  <a:moveTo>
                    <a:pt x="165" y="316"/>
                  </a:moveTo>
                  <a:cubicBezTo>
                    <a:pt x="160" y="313"/>
                    <a:pt x="155" y="308"/>
                    <a:pt x="150" y="302"/>
                  </a:cubicBezTo>
                  <a:cubicBezTo>
                    <a:pt x="142" y="291"/>
                    <a:pt x="136" y="277"/>
                    <a:pt x="133" y="261"/>
                  </a:cubicBezTo>
                  <a:cubicBezTo>
                    <a:pt x="130" y="246"/>
                    <a:pt x="129" y="230"/>
                    <a:pt x="131" y="215"/>
                  </a:cubicBezTo>
                  <a:cubicBezTo>
                    <a:pt x="134" y="198"/>
                    <a:pt x="141" y="182"/>
                    <a:pt x="151" y="171"/>
                  </a:cubicBezTo>
                  <a:cubicBezTo>
                    <a:pt x="151" y="168"/>
                    <a:pt x="152" y="165"/>
                    <a:pt x="152" y="163"/>
                  </a:cubicBezTo>
                  <a:cubicBezTo>
                    <a:pt x="153" y="139"/>
                    <a:pt x="158" y="118"/>
                    <a:pt x="165" y="99"/>
                  </a:cubicBezTo>
                  <a:cubicBezTo>
                    <a:pt x="165" y="194"/>
                    <a:pt x="165" y="194"/>
                    <a:pt x="165" y="194"/>
                  </a:cubicBezTo>
                  <a:cubicBezTo>
                    <a:pt x="158" y="196"/>
                    <a:pt x="150" y="211"/>
                    <a:pt x="149" y="225"/>
                  </a:cubicBezTo>
                  <a:cubicBezTo>
                    <a:pt x="147" y="251"/>
                    <a:pt x="153" y="276"/>
                    <a:pt x="165" y="291"/>
                  </a:cubicBezTo>
                  <a:lnTo>
                    <a:pt x="165" y="3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2">
              <a:extLst>
                <a:ext uri="{FF2B5EF4-FFF2-40B4-BE49-F238E27FC236}">
                  <a16:creationId xmlns:a16="http://schemas.microsoft.com/office/drawing/2014/main" id="{9642FE46-D47E-1B4D-812C-19DEFB8903C4}"/>
                </a:ext>
              </a:extLst>
            </p:cNvPr>
            <p:cNvSpPr>
              <a:spLocks noEditPoints="1"/>
            </p:cNvSpPr>
            <p:nvPr/>
          </p:nvSpPr>
          <p:spPr bwMode="auto">
            <a:xfrm>
              <a:off x="4181" y="3337"/>
              <a:ext cx="741" cy="771"/>
            </a:xfrm>
            <a:custGeom>
              <a:avLst/>
              <a:gdLst>
                <a:gd name="T0" fmla="*/ 631 w 633"/>
                <a:gd name="T1" fmla="*/ 595 h 658"/>
                <a:gd name="T2" fmla="*/ 497 w 633"/>
                <a:gd name="T3" fmla="*/ 493 h 658"/>
                <a:gd name="T4" fmla="*/ 581 w 633"/>
                <a:gd name="T5" fmla="*/ 658 h 658"/>
                <a:gd name="T6" fmla="*/ 462 w 633"/>
                <a:gd name="T7" fmla="*/ 490 h 658"/>
                <a:gd name="T8" fmla="*/ 468 w 633"/>
                <a:gd name="T9" fmla="*/ 439 h 658"/>
                <a:gd name="T10" fmla="*/ 462 w 633"/>
                <a:gd name="T11" fmla="*/ 409 h 658"/>
                <a:gd name="T12" fmla="*/ 462 w 633"/>
                <a:gd name="T13" fmla="*/ 44 h 658"/>
                <a:gd name="T14" fmla="*/ 462 w 633"/>
                <a:gd name="T15" fmla="*/ 302 h 658"/>
                <a:gd name="T16" fmla="*/ 319 w 633"/>
                <a:gd name="T17" fmla="*/ 7 h 658"/>
                <a:gd name="T18" fmla="*/ 407 w 633"/>
                <a:gd name="T19" fmla="*/ 188 h 658"/>
                <a:gd name="T20" fmla="*/ 388 w 633"/>
                <a:gd name="T21" fmla="*/ 315 h 658"/>
                <a:gd name="T22" fmla="*/ 378 w 633"/>
                <a:gd name="T23" fmla="*/ 357 h 658"/>
                <a:gd name="T24" fmla="*/ 319 w 633"/>
                <a:gd name="T25" fmla="*/ 476 h 658"/>
                <a:gd name="T26" fmla="*/ 334 w 633"/>
                <a:gd name="T27" fmla="*/ 607 h 658"/>
                <a:gd name="T28" fmla="*/ 332 w 633"/>
                <a:gd name="T29" fmla="*/ 567 h 658"/>
                <a:gd name="T30" fmla="*/ 373 w 633"/>
                <a:gd name="T31" fmla="*/ 559 h 658"/>
                <a:gd name="T32" fmla="*/ 406 w 633"/>
                <a:gd name="T33" fmla="*/ 579 h 658"/>
                <a:gd name="T34" fmla="*/ 462 w 633"/>
                <a:gd name="T35" fmla="*/ 465 h 658"/>
                <a:gd name="T36" fmla="*/ 462 w 633"/>
                <a:gd name="T37" fmla="*/ 446 h 658"/>
                <a:gd name="T38" fmla="*/ 462 w 633"/>
                <a:gd name="T39" fmla="*/ 409 h 658"/>
                <a:gd name="T40" fmla="*/ 447 w 633"/>
                <a:gd name="T41" fmla="*/ 235 h 658"/>
                <a:gd name="T42" fmla="*/ 363 w 633"/>
                <a:gd name="T43" fmla="*/ 16 h 658"/>
                <a:gd name="T44" fmla="*/ 412 w 633"/>
                <a:gd name="T45" fmla="*/ 584 h 658"/>
                <a:gd name="T46" fmla="*/ 462 w 633"/>
                <a:gd name="T47" fmla="*/ 658 h 658"/>
                <a:gd name="T48" fmla="*/ 171 w 633"/>
                <a:gd name="T49" fmla="*/ 66 h 658"/>
                <a:gd name="T50" fmla="*/ 185 w 633"/>
                <a:gd name="T51" fmla="*/ 310 h 658"/>
                <a:gd name="T52" fmla="*/ 178 w 633"/>
                <a:gd name="T53" fmla="*/ 402 h 658"/>
                <a:gd name="T54" fmla="*/ 196 w 633"/>
                <a:gd name="T55" fmla="*/ 453 h 658"/>
                <a:gd name="T56" fmla="*/ 171 w 633"/>
                <a:gd name="T57" fmla="*/ 484 h 658"/>
                <a:gd name="T58" fmla="*/ 318 w 633"/>
                <a:gd name="T59" fmla="*/ 632 h 658"/>
                <a:gd name="T60" fmla="*/ 318 w 633"/>
                <a:gd name="T61" fmla="*/ 499 h 658"/>
                <a:gd name="T62" fmla="*/ 287 w 633"/>
                <a:gd name="T63" fmla="*/ 548 h 658"/>
                <a:gd name="T64" fmla="*/ 300 w 633"/>
                <a:gd name="T65" fmla="*/ 606 h 658"/>
                <a:gd name="T66" fmla="*/ 235 w 633"/>
                <a:gd name="T67" fmla="*/ 445 h 658"/>
                <a:gd name="T68" fmla="*/ 317 w 633"/>
                <a:gd name="T69" fmla="*/ 389 h 658"/>
                <a:gd name="T70" fmla="*/ 319 w 633"/>
                <a:gd name="T71" fmla="*/ 322 h 658"/>
                <a:gd name="T72" fmla="*/ 243 w 633"/>
                <a:gd name="T73" fmla="*/ 315 h 658"/>
                <a:gd name="T74" fmla="*/ 233 w 633"/>
                <a:gd name="T75" fmla="*/ 196 h 658"/>
                <a:gd name="T76" fmla="*/ 171 w 633"/>
                <a:gd name="T77" fmla="*/ 658 h 658"/>
                <a:gd name="T78" fmla="*/ 224 w 633"/>
                <a:gd name="T79" fmla="*/ 584 h 658"/>
                <a:gd name="T80" fmla="*/ 319 w 633"/>
                <a:gd name="T81" fmla="*/ 640 h 658"/>
                <a:gd name="T82" fmla="*/ 171 w 633"/>
                <a:gd name="T83" fmla="*/ 658 h 658"/>
                <a:gd name="T84" fmla="*/ 127 w 633"/>
                <a:gd name="T85" fmla="*/ 398 h 658"/>
                <a:gd name="T86" fmla="*/ 158 w 633"/>
                <a:gd name="T87" fmla="*/ 283 h 658"/>
                <a:gd name="T88" fmla="*/ 171 w 633"/>
                <a:gd name="T89" fmla="*/ 434 h 658"/>
                <a:gd name="T90" fmla="*/ 171 w 633"/>
                <a:gd name="T91" fmla="*/ 434 h 658"/>
                <a:gd name="T92" fmla="*/ 24 w 633"/>
                <a:gd name="T93" fmla="*/ 658 h 658"/>
                <a:gd name="T94" fmla="*/ 144 w 633"/>
                <a:gd name="T95" fmla="*/ 501 h 658"/>
                <a:gd name="T96" fmla="*/ 48 w 633"/>
                <a:gd name="T97" fmla="*/ 658 h 658"/>
                <a:gd name="T98" fmla="*/ 171 w 633"/>
                <a:gd name="T99" fmla="*/ 484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3" h="658">
                  <a:moveTo>
                    <a:pt x="462" y="658"/>
                  </a:moveTo>
                  <a:cubicBezTo>
                    <a:pt x="610" y="658"/>
                    <a:pt x="610" y="658"/>
                    <a:pt x="610" y="658"/>
                  </a:cubicBezTo>
                  <a:cubicBezTo>
                    <a:pt x="622" y="637"/>
                    <a:pt x="630" y="615"/>
                    <a:pt x="631" y="595"/>
                  </a:cubicBezTo>
                  <a:cubicBezTo>
                    <a:pt x="633" y="505"/>
                    <a:pt x="536" y="493"/>
                    <a:pt x="462" y="465"/>
                  </a:cubicBezTo>
                  <a:cubicBezTo>
                    <a:pt x="462" y="481"/>
                    <a:pt x="462" y="481"/>
                    <a:pt x="462" y="481"/>
                  </a:cubicBezTo>
                  <a:cubicBezTo>
                    <a:pt x="473" y="485"/>
                    <a:pt x="487" y="490"/>
                    <a:pt x="497" y="493"/>
                  </a:cubicBezTo>
                  <a:cubicBezTo>
                    <a:pt x="542" y="508"/>
                    <a:pt x="588" y="523"/>
                    <a:pt x="610" y="562"/>
                  </a:cubicBezTo>
                  <a:cubicBezTo>
                    <a:pt x="626" y="590"/>
                    <a:pt x="610" y="627"/>
                    <a:pt x="590" y="658"/>
                  </a:cubicBezTo>
                  <a:cubicBezTo>
                    <a:pt x="581" y="658"/>
                    <a:pt x="581" y="658"/>
                    <a:pt x="581" y="658"/>
                  </a:cubicBezTo>
                  <a:cubicBezTo>
                    <a:pt x="601" y="628"/>
                    <a:pt x="618" y="592"/>
                    <a:pt x="604" y="566"/>
                  </a:cubicBezTo>
                  <a:cubicBezTo>
                    <a:pt x="583" y="530"/>
                    <a:pt x="539" y="515"/>
                    <a:pt x="495" y="501"/>
                  </a:cubicBezTo>
                  <a:cubicBezTo>
                    <a:pt x="484" y="497"/>
                    <a:pt x="473" y="494"/>
                    <a:pt x="462" y="490"/>
                  </a:cubicBezTo>
                  <a:cubicBezTo>
                    <a:pt x="462" y="658"/>
                    <a:pt x="462" y="658"/>
                    <a:pt x="462" y="658"/>
                  </a:cubicBezTo>
                  <a:close/>
                  <a:moveTo>
                    <a:pt x="462" y="446"/>
                  </a:moveTo>
                  <a:cubicBezTo>
                    <a:pt x="464" y="444"/>
                    <a:pt x="467" y="441"/>
                    <a:pt x="468" y="439"/>
                  </a:cubicBezTo>
                  <a:cubicBezTo>
                    <a:pt x="466" y="438"/>
                    <a:pt x="464" y="436"/>
                    <a:pt x="462" y="435"/>
                  </a:cubicBezTo>
                  <a:cubicBezTo>
                    <a:pt x="462" y="446"/>
                    <a:pt x="462" y="446"/>
                    <a:pt x="462" y="446"/>
                  </a:cubicBezTo>
                  <a:close/>
                  <a:moveTo>
                    <a:pt x="462" y="409"/>
                  </a:moveTo>
                  <a:cubicBezTo>
                    <a:pt x="473" y="414"/>
                    <a:pt x="489" y="410"/>
                    <a:pt x="504" y="398"/>
                  </a:cubicBezTo>
                  <a:cubicBezTo>
                    <a:pt x="467" y="398"/>
                    <a:pt x="469" y="342"/>
                    <a:pt x="495" y="257"/>
                  </a:cubicBezTo>
                  <a:cubicBezTo>
                    <a:pt x="515" y="189"/>
                    <a:pt x="518" y="92"/>
                    <a:pt x="462" y="44"/>
                  </a:cubicBezTo>
                  <a:cubicBezTo>
                    <a:pt x="462" y="252"/>
                    <a:pt x="462" y="252"/>
                    <a:pt x="462" y="252"/>
                  </a:cubicBezTo>
                  <a:cubicBezTo>
                    <a:pt x="472" y="261"/>
                    <a:pt x="480" y="267"/>
                    <a:pt x="476" y="281"/>
                  </a:cubicBezTo>
                  <a:cubicBezTo>
                    <a:pt x="472" y="289"/>
                    <a:pt x="468" y="297"/>
                    <a:pt x="462" y="302"/>
                  </a:cubicBezTo>
                  <a:lnTo>
                    <a:pt x="462" y="409"/>
                  </a:lnTo>
                  <a:close/>
                  <a:moveTo>
                    <a:pt x="363" y="16"/>
                  </a:moveTo>
                  <a:cubicBezTo>
                    <a:pt x="348" y="11"/>
                    <a:pt x="333" y="9"/>
                    <a:pt x="319" y="7"/>
                  </a:cubicBezTo>
                  <a:cubicBezTo>
                    <a:pt x="319" y="135"/>
                    <a:pt x="319" y="135"/>
                    <a:pt x="319" y="135"/>
                  </a:cubicBezTo>
                  <a:cubicBezTo>
                    <a:pt x="326" y="129"/>
                    <a:pt x="332" y="122"/>
                    <a:pt x="338" y="115"/>
                  </a:cubicBezTo>
                  <a:cubicBezTo>
                    <a:pt x="355" y="142"/>
                    <a:pt x="379" y="169"/>
                    <a:pt x="407" y="188"/>
                  </a:cubicBezTo>
                  <a:cubicBezTo>
                    <a:pt x="419" y="197"/>
                    <a:pt x="429" y="209"/>
                    <a:pt x="438" y="222"/>
                  </a:cubicBezTo>
                  <a:cubicBezTo>
                    <a:pt x="434" y="276"/>
                    <a:pt x="421" y="335"/>
                    <a:pt x="391" y="318"/>
                  </a:cubicBezTo>
                  <a:cubicBezTo>
                    <a:pt x="390" y="317"/>
                    <a:pt x="389" y="316"/>
                    <a:pt x="388" y="315"/>
                  </a:cubicBezTo>
                  <a:cubicBezTo>
                    <a:pt x="375" y="304"/>
                    <a:pt x="353" y="294"/>
                    <a:pt x="319" y="299"/>
                  </a:cubicBezTo>
                  <a:cubicBezTo>
                    <a:pt x="319" y="322"/>
                    <a:pt x="319" y="322"/>
                    <a:pt x="319" y="322"/>
                  </a:cubicBezTo>
                  <a:cubicBezTo>
                    <a:pt x="349" y="322"/>
                    <a:pt x="378" y="334"/>
                    <a:pt x="378" y="357"/>
                  </a:cubicBezTo>
                  <a:cubicBezTo>
                    <a:pt x="378" y="374"/>
                    <a:pt x="368" y="390"/>
                    <a:pt x="343" y="399"/>
                  </a:cubicBezTo>
                  <a:cubicBezTo>
                    <a:pt x="334" y="402"/>
                    <a:pt x="328" y="391"/>
                    <a:pt x="319" y="389"/>
                  </a:cubicBezTo>
                  <a:cubicBezTo>
                    <a:pt x="319" y="476"/>
                    <a:pt x="319" y="476"/>
                    <a:pt x="319" y="476"/>
                  </a:cubicBezTo>
                  <a:cubicBezTo>
                    <a:pt x="349" y="476"/>
                    <a:pt x="378" y="466"/>
                    <a:pt x="401" y="447"/>
                  </a:cubicBezTo>
                  <a:cubicBezTo>
                    <a:pt x="410" y="462"/>
                    <a:pt x="422" y="473"/>
                    <a:pt x="438" y="479"/>
                  </a:cubicBezTo>
                  <a:cubicBezTo>
                    <a:pt x="430" y="549"/>
                    <a:pt x="380" y="585"/>
                    <a:pt x="334" y="607"/>
                  </a:cubicBezTo>
                  <a:cubicBezTo>
                    <a:pt x="334" y="607"/>
                    <a:pt x="334" y="607"/>
                    <a:pt x="334" y="607"/>
                  </a:cubicBezTo>
                  <a:cubicBezTo>
                    <a:pt x="334" y="606"/>
                    <a:pt x="333" y="605"/>
                    <a:pt x="333" y="603"/>
                  </a:cubicBezTo>
                  <a:cubicBezTo>
                    <a:pt x="340" y="594"/>
                    <a:pt x="338" y="572"/>
                    <a:pt x="332" y="567"/>
                  </a:cubicBezTo>
                  <a:cubicBezTo>
                    <a:pt x="337" y="562"/>
                    <a:pt x="339" y="561"/>
                    <a:pt x="346" y="547"/>
                  </a:cubicBezTo>
                  <a:cubicBezTo>
                    <a:pt x="351" y="546"/>
                    <a:pt x="363" y="551"/>
                    <a:pt x="371" y="559"/>
                  </a:cubicBezTo>
                  <a:cubicBezTo>
                    <a:pt x="372" y="560"/>
                    <a:pt x="372" y="560"/>
                    <a:pt x="373" y="559"/>
                  </a:cubicBezTo>
                  <a:cubicBezTo>
                    <a:pt x="319" y="501"/>
                    <a:pt x="319" y="501"/>
                    <a:pt x="319" y="501"/>
                  </a:cubicBezTo>
                  <a:cubicBezTo>
                    <a:pt x="319" y="632"/>
                    <a:pt x="319" y="632"/>
                    <a:pt x="319" y="632"/>
                  </a:cubicBezTo>
                  <a:cubicBezTo>
                    <a:pt x="355" y="622"/>
                    <a:pt x="384" y="603"/>
                    <a:pt x="406" y="579"/>
                  </a:cubicBezTo>
                  <a:cubicBezTo>
                    <a:pt x="433" y="550"/>
                    <a:pt x="450" y="509"/>
                    <a:pt x="455" y="479"/>
                  </a:cubicBezTo>
                  <a:cubicBezTo>
                    <a:pt x="457" y="480"/>
                    <a:pt x="459" y="481"/>
                    <a:pt x="462" y="481"/>
                  </a:cubicBezTo>
                  <a:cubicBezTo>
                    <a:pt x="462" y="465"/>
                    <a:pt x="462" y="465"/>
                    <a:pt x="462" y="465"/>
                  </a:cubicBezTo>
                  <a:cubicBezTo>
                    <a:pt x="459" y="464"/>
                    <a:pt x="456" y="462"/>
                    <a:pt x="453" y="461"/>
                  </a:cubicBezTo>
                  <a:cubicBezTo>
                    <a:pt x="447" y="459"/>
                    <a:pt x="442" y="456"/>
                    <a:pt x="438" y="453"/>
                  </a:cubicBezTo>
                  <a:cubicBezTo>
                    <a:pt x="447" y="453"/>
                    <a:pt x="455" y="451"/>
                    <a:pt x="462" y="446"/>
                  </a:cubicBezTo>
                  <a:cubicBezTo>
                    <a:pt x="462" y="435"/>
                    <a:pt x="462" y="435"/>
                    <a:pt x="462" y="435"/>
                  </a:cubicBezTo>
                  <a:cubicBezTo>
                    <a:pt x="447" y="426"/>
                    <a:pt x="445" y="418"/>
                    <a:pt x="452" y="402"/>
                  </a:cubicBezTo>
                  <a:cubicBezTo>
                    <a:pt x="455" y="405"/>
                    <a:pt x="458" y="408"/>
                    <a:pt x="462" y="409"/>
                  </a:cubicBezTo>
                  <a:cubicBezTo>
                    <a:pt x="462" y="302"/>
                    <a:pt x="462" y="302"/>
                    <a:pt x="462" y="302"/>
                  </a:cubicBezTo>
                  <a:cubicBezTo>
                    <a:pt x="458" y="306"/>
                    <a:pt x="454" y="308"/>
                    <a:pt x="449" y="310"/>
                  </a:cubicBezTo>
                  <a:cubicBezTo>
                    <a:pt x="446" y="277"/>
                    <a:pt x="446" y="253"/>
                    <a:pt x="447" y="235"/>
                  </a:cubicBezTo>
                  <a:cubicBezTo>
                    <a:pt x="451" y="242"/>
                    <a:pt x="456" y="247"/>
                    <a:pt x="462" y="252"/>
                  </a:cubicBezTo>
                  <a:cubicBezTo>
                    <a:pt x="462" y="44"/>
                    <a:pt x="462" y="44"/>
                    <a:pt x="462" y="44"/>
                  </a:cubicBezTo>
                  <a:cubicBezTo>
                    <a:pt x="439" y="25"/>
                    <a:pt x="407" y="14"/>
                    <a:pt x="363" y="16"/>
                  </a:cubicBezTo>
                  <a:close/>
                  <a:moveTo>
                    <a:pt x="319" y="658"/>
                  </a:moveTo>
                  <a:cubicBezTo>
                    <a:pt x="319" y="640"/>
                    <a:pt x="319" y="640"/>
                    <a:pt x="319" y="640"/>
                  </a:cubicBezTo>
                  <a:cubicBezTo>
                    <a:pt x="357" y="630"/>
                    <a:pt x="388" y="610"/>
                    <a:pt x="412" y="584"/>
                  </a:cubicBezTo>
                  <a:cubicBezTo>
                    <a:pt x="438" y="555"/>
                    <a:pt x="455" y="520"/>
                    <a:pt x="460" y="489"/>
                  </a:cubicBezTo>
                  <a:cubicBezTo>
                    <a:pt x="462" y="490"/>
                    <a:pt x="462" y="490"/>
                    <a:pt x="462" y="490"/>
                  </a:cubicBezTo>
                  <a:cubicBezTo>
                    <a:pt x="462" y="658"/>
                    <a:pt x="462" y="658"/>
                    <a:pt x="462" y="658"/>
                  </a:cubicBezTo>
                  <a:lnTo>
                    <a:pt x="319" y="658"/>
                  </a:lnTo>
                  <a:close/>
                  <a:moveTo>
                    <a:pt x="319" y="7"/>
                  </a:moveTo>
                  <a:cubicBezTo>
                    <a:pt x="252" y="0"/>
                    <a:pt x="202" y="25"/>
                    <a:pt x="171" y="66"/>
                  </a:cubicBezTo>
                  <a:cubicBezTo>
                    <a:pt x="171" y="248"/>
                    <a:pt x="171" y="248"/>
                    <a:pt x="171" y="248"/>
                  </a:cubicBezTo>
                  <a:cubicBezTo>
                    <a:pt x="176" y="244"/>
                    <a:pt x="182" y="240"/>
                    <a:pt x="186" y="234"/>
                  </a:cubicBezTo>
                  <a:cubicBezTo>
                    <a:pt x="187" y="253"/>
                    <a:pt x="186" y="277"/>
                    <a:pt x="185" y="310"/>
                  </a:cubicBezTo>
                  <a:cubicBezTo>
                    <a:pt x="179" y="308"/>
                    <a:pt x="175" y="305"/>
                    <a:pt x="171" y="301"/>
                  </a:cubicBezTo>
                  <a:cubicBezTo>
                    <a:pt x="171" y="409"/>
                    <a:pt x="171" y="409"/>
                    <a:pt x="171" y="409"/>
                  </a:cubicBezTo>
                  <a:cubicBezTo>
                    <a:pt x="174" y="407"/>
                    <a:pt x="176" y="405"/>
                    <a:pt x="178" y="402"/>
                  </a:cubicBezTo>
                  <a:cubicBezTo>
                    <a:pt x="185" y="418"/>
                    <a:pt x="184" y="426"/>
                    <a:pt x="171" y="434"/>
                  </a:cubicBezTo>
                  <a:cubicBezTo>
                    <a:pt x="171" y="447"/>
                    <a:pt x="171" y="447"/>
                    <a:pt x="171" y="447"/>
                  </a:cubicBezTo>
                  <a:cubicBezTo>
                    <a:pt x="178" y="452"/>
                    <a:pt x="186" y="454"/>
                    <a:pt x="196" y="453"/>
                  </a:cubicBezTo>
                  <a:cubicBezTo>
                    <a:pt x="191" y="456"/>
                    <a:pt x="186" y="459"/>
                    <a:pt x="181" y="461"/>
                  </a:cubicBezTo>
                  <a:cubicBezTo>
                    <a:pt x="177" y="463"/>
                    <a:pt x="174" y="464"/>
                    <a:pt x="171" y="465"/>
                  </a:cubicBezTo>
                  <a:cubicBezTo>
                    <a:pt x="171" y="484"/>
                    <a:pt x="171" y="484"/>
                    <a:pt x="171" y="484"/>
                  </a:cubicBezTo>
                  <a:cubicBezTo>
                    <a:pt x="174" y="482"/>
                    <a:pt x="178" y="481"/>
                    <a:pt x="181" y="480"/>
                  </a:cubicBezTo>
                  <a:cubicBezTo>
                    <a:pt x="186" y="510"/>
                    <a:pt x="203" y="550"/>
                    <a:pt x="230" y="579"/>
                  </a:cubicBezTo>
                  <a:cubicBezTo>
                    <a:pt x="252" y="603"/>
                    <a:pt x="282" y="623"/>
                    <a:pt x="318" y="632"/>
                  </a:cubicBezTo>
                  <a:cubicBezTo>
                    <a:pt x="319" y="632"/>
                    <a:pt x="319" y="632"/>
                    <a:pt x="319" y="632"/>
                  </a:cubicBezTo>
                  <a:cubicBezTo>
                    <a:pt x="319" y="501"/>
                    <a:pt x="319" y="501"/>
                    <a:pt x="319" y="501"/>
                  </a:cubicBezTo>
                  <a:cubicBezTo>
                    <a:pt x="318" y="499"/>
                    <a:pt x="318" y="499"/>
                    <a:pt x="318" y="499"/>
                  </a:cubicBezTo>
                  <a:cubicBezTo>
                    <a:pt x="258" y="563"/>
                    <a:pt x="258" y="563"/>
                    <a:pt x="258" y="563"/>
                  </a:cubicBezTo>
                  <a:cubicBezTo>
                    <a:pt x="259" y="563"/>
                    <a:pt x="259" y="563"/>
                    <a:pt x="259" y="563"/>
                  </a:cubicBezTo>
                  <a:cubicBezTo>
                    <a:pt x="274" y="553"/>
                    <a:pt x="282" y="548"/>
                    <a:pt x="287" y="548"/>
                  </a:cubicBezTo>
                  <a:cubicBezTo>
                    <a:pt x="292" y="559"/>
                    <a:pt x="296" y="560"/>
                    <a:pt x="301" y="567"/>
                  </a:cubicBezTo>
                  <a:cubicBezTo>
                    <a:pt x="295" y="572"/>
                    <a:pt x="294" y="594"/>
                    <a:pt x="300" y="603"/>
                  </a:cubicBezTo>
                  <a:cubicBezTo>
                    <a:pt x="300" y="604"/>
                    <a:pt x="300" y="605"/>
                    <a:pt x="300" y="606"/>
                  </a:cubicBezTo>
                  <a:cubicBezTo>
                    <a:pt x="300" y="606"/>
                    <a:pt x="300" y="606"/>
                    <a:pt x="300" y="606"/>
                  </a:cubicBezTo>
                  <a:cubicBezTo>
                    <a:pt x="254" y="584"/>
                    <a:pt x="205" y="548"/>
                    <a:pt x="198" y="479"/>
                  </a:cubicBezTo>
                  <a:cubicBezTo>
                    <a:pt x="214" y="473"/>
                    <a:pt x="226" y="461"/>
                    <a:pt x="235" y="445"/>
                  </a:cubicBezTo>
                  <a:cubicBezTo>
                    <a:pt x="259" y="466"/>
                    <a:pt x="289" y="476"/>
                    <a:pt x="319" y="476"/>
                  </a:cubicBezTo>
                  <a:cubicBezTo>
                    <a:pt x="319" y="389"/>
                    <a:pt x="319" y="389"/>
                    <a:pt x="319" y="389"/>
                  </a:cubicBezTo>
                  <a:cubicBezTo>
                    <a:pt x="318" y="389"/>
                    <a:pt x="318" y="389"/>
                    <a:pt x="317" y="389"/>
                  </a:cubicBezTo>
                  <a:cubicBezTo>
                    <a:pt x="307" y="389"/>
                    <a:pt x="300" y="402"/>
                    <a:pt x="290" y="399"/>
                  </a:cubicBezTo>
                  <a:cubicBezTo>
                    <a:pt x="265" y="390"/>
                    <a:pt x="252" y="372"/>
                    <a:pt x="253" y="354"/>
                  </a:cubicBezTo>
                  <a:cubicBezTo>
                    <a:pt x="255" y="332"/>
                    <a:pt x="288" y="321"/>
                    <a:pt x="319" y="322"/>
                  </a:cubicBezTo>
                  <a:cubicBezTo>
                    <a:pt x="319" y="299"/>
                    <a:pt x="319" y="299"/>
                    <a:pt x="319" y="299"/>
                  </a:cubicBezTo>
                  <a:cubicBezTo>
                    <a:pt x="318" y="299"/>
                    <a:pt x="317" y="299"/>
                    <a:pt x="316" y="299"/>
                  </a:cubicBezTo>
                  <a:cubicBezTo>
                    <a:pt x="280" y="293"/>
                    <a:pt x="257" y="304"/>
                    <a:pt x="243" y="315"/>
                  </a:cubicBezTo>
                  <a:cubicBezTo>
                    <a:pt x="242" y="316"/>
                    <a:pt x="241" y="317"/>
                    <a:pt x="240" y="318"/>
                  </a:cubicBezTo>
                  <a:cubicBezTo>
                    <a:pt x="211" y="335"/>
                    <a:pt x="199" y="276"/>
                    <a:pt x="195" y="223"/>
                  </a:cubicBezTo>
                  <a:cubicBezTo>
                    <a:pt x="206" y="213"/>
                    <a:pt x="218" y="203"/>
                    <a:pt x="233" y="196"/>
                  </a:cubicBezTo>
                  <a:cubicBezTo>
                    <a:pt x="267" y="180"/>
                    <a:pt x="296" y="159"/>
                    <a:pt x="319" y="135"/>
                  </a:cubicBezTo>
                  <a:cubicBezTo>
                    <a:pt x="319" y="7"/>
                    <a:pt x="319" y="7"/>
                    <a:pt x="319" y="7"/>
                  </a:cubicBezTo>
                  <a:close/>
                  <a:moveTo>
                    <a:pt x="171" y="658"/>
                  </a:moveTo>
                  <a:cubicBezTo>
                    <a:pt x="171" y="492"/>
                    <a:pt x="171" y="492"/>
                    <a:pt x="171" y="492"/>
                  </a:cubicBezTo>
                  <a:cubicBezTo>
                    <a:pt x="172" y="491"/>
                    <a:pt x="174" y="491"/>
                    <a:pt x="176" y="490"/>
                  </a:cubicBezTo>
                  <a:cubicBezTo>
                    <a:pt x="181" y="521"/>
                    <a:pt x="198" y="556"/>
                    <a:pt x="224" y="584"/>
                  </a:cubicBezTo>
                  <a:cubicBezTo>
                    <a:pt x="248" y="610"/>
                    <a:pt x="279" y="631"/>
                    <a:pt x="317" y="640"/>
                  </a:cubicBezTo>
                  <a:cubicBezTo>
                    <a:pt x="318" y="636"/>
                    <a:pt x="318" y="636"/>
                    <a:pt x="318" y="636"/>
                  </a:cubicBezTo>
                  <a:cubicBezTo>
                    <a:pt x="319" y="640"/>
                    <a:pt x="319" y="640"/>
                    <a:pt x="319" y="640"/>
                  </a:cubicBezTo>
                  <a:cubicBezTo>
                    <a:pt x="319" y="640"/>
                    <a:pt x="319" y="640"/>
                    <a:pt x="319" y="640"/>
                  </a:cubicBezTo>
                  <a:cubicBezTo>
                    <a:pt x="319" y="658"/>
                    <a:pt x="319" y="658"/>
                    <a:pt x="319" y="658"/>
                  </a:cubicBezTo>
                  <a:lnTo>
                    <a:pt x="171" y="658"/>
                  </a:lnTo>
                  <a:close/>
                  <a:moveTo>
                    <a:pt x="171" y="66"/>
                  </a:moveTo>
                  <a:cubicBezTo>
                    <a:pt x="128" y="119"/>
                    <a:pt x="118" y="200"/>
                    <a:pt x="143" y="265"/>
                  </a:cubicBezTo>
                  <a:cubicBezTo>
                    <a:pt x="174" y="348"/>
                    <a:pt x="163" y="398"/>
                    <a:pt x="127" y="398"/>
                  </a:cubicBezTo>
                  <a:cubicBezTo>
                    <a:pt x="143" y="411"/>
                    <a:pt x="159" y="414"/>
                    <a:pt x="171" y="409"/>
                  </a:cubicBezTo>
                  <a:cubicBezTo>
                    <a:pt x="171" y="301"/>
                    <a:pt x="171" y="301"/>
                    <a:pt x="171" y="301"/>
                  </a:cubicBezTo>
                  <a:cubicBezTo>
                    <a:pt x="166" y="296"/>
                    <a:pt x="162" y="290"/>
                    <a:pt x="158" y="283"/>
                  </a:cubicBezTo>
                  <a:cubicBezTo>
                    <a:pt x="150" y="265"/>
                    <a:pt x="159" y="257"/>
                    <a:pt x="171" y="248"/>
                  </a:cubicBezTo>
                  <a:cubicBezTo>
                    <a:pt x="171" y="66"/>
                    <a:pt x="171" y="66"/>
                    <a:pt x="171" y="66"/>
                  </a:cubicBezTo>
                  <a:close/>
                  <a:moveTo>
                    <a:pt x="171" y="434"/>
                  </a:moveTo>
                  <a:cubicBezTo>
                    <a:pt x="168" y="436"/>
                    <a:pt x="165" y="437"/>
                    <a:pt x="162" y="439"/>
                  </a:cubicBezTo>
                  <a:cubicBezTo>
                    <a:pt x="164" y="442"/>
                    <a:pt x="167" y="445"/>
                    <a:pt x="171" y="447"/>
                  </a:cubicBezTo>
                  <a:cubicBezTo>
                    <a:pt x="171" y="434"/>
                    <a:pt x="171" y="434"/>
                    <a:pt x="171" y="434"/>
                  </a:cubicBezTo>
                  <a:close/>
                  <a:moveTo>
                    <a:pt x="171" y="465"/>
                  </a:moveTo>
                  <a:cubicBezTo>
                    <a:pt x="97" y="493"/>
                    <a:pt x="0" y="505"/>
                    <a:pt x="3" y="595"/>
                  </a:cubicBezTo>
                  <a:cubicBezTo>
                    <a:pt x="3" y="615"/>
                    <a:pt x="11" y="637"/>
                    <a:pt x="24" y="658"/>
                  </a:cubicBezTo>
                  <a:cubicBezTo>
                    <a:pt x="171" y="658"/>
                    <a:pt x="171" y="658"/>
                    <a:pt x="171" y="658"/>
                  </a:cubicBezTo>
                  <a:cubicBezTo>
                    <a:pt x="171" y="492"/>
                    <a:pt x="171" y="492"/>
                    <a:pt x="171" y="492"/>
                  </a:cubicBezTo>
                  <a:cubicBezTo>
                    <a:pt x="162" y="495"/>
                    <a:pt x="153" y="498"/>
                    <a:pt x="144" y="501"/>
                  </a:cubicBezTo>
                  <a:cubicBezTo>
                    <a:pt x="100" y="515"/>
                    <a:pt x="55" y="530"/>
                    <a:pt x="35" y="566"/>
                  </a:cubicBezTo>
                  <a:cubicBezTo>
                    <a:pt x="20" y="592"/>
                    <a:pt x="38" y="628"/>
                    <a:pt x="57" y="658"/>
                  </a:cubicBezTo>
                  <a:cubicBezTo>
                    <a:pt x="48" y="658"/>
                    <a:pt x="48" y="658"/>
                    <a:pt x="48" y="658"/>
                  </a:cubicBezTo>
                  <a:cubicBezTo>
                    <a:pt x="29" y="627"/>
                    <a:pt x="13" y="590"/>
                    <a:pt x="28" y="562"/>
                  </a:cubicBezTo>
                  <a:cubicBezTo>
                    <a:pt x="51" y="523"/>
                    <a:pt x="96" y="508"/>
                    <a:pt x="141" y="493"/>
                  </a:cubicBezTo>
                  <a:cubicBezTo>
                    <a:pt x="150" y="491"/>
                    <a:pt x="161" y="487"/>
                    <a:pt x="171" y="484"/>
                  </a:cubicBezTo>
                  <a:lnTo>
                    <a:pt x="171" y="465"/>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2">
              <a:extLst>
                <a:ext uri="{FF2B5EF4-FFF2-40B4-BE49-F238E27FC236}">
                  <a16:creationId xmlns:a16="http://schemas.microsoft.com/office/drawing/2014/main" id="{EB2787E2-DD18-4A42-9A70-B87A85F16B6B}"/>
                </a:ext>
              </a:extLst>
            </p:cNvPr>
            <p:cNvSpPr>
              <a:spLocks noEditPoints="1"/>
            </p:cNvSpPr>
            <p:nvPr/>
          </p:nvSpPr>
          <p:spPr bwMode="auto">
            <a:xfrm>
              <a:off x="3330" y="2943"/>
              <a:ext cx="1013" cy="1165"/>
            </a:xfrm>
            <a:custGeom>
              <a:avLst/>
              <a:gdLst>
                <a:gd name="T0" fmla="*/ 747 w 990"/>
                <a:gd name="T1" fmla="*/ 142 h 1137"/>
                <a:gd name="T2" fmla="*/ 891 w 990"/>
                <a:gd name="T3" fmla="*/ 515 h 1137"/>
                <a:gd name="T4" fmla="*/ 888 w 990"/>
                <a:gd name="T5" fmla="*/ 712 h 1137"/>
                <a:gd name="T6" fmla="*/ 885 w 990"/>
                <a:gd name="T7" fmla="*/ 893 h 1137"/>
                <a:gd name="T8" fmla="*/ 955 w 990"/>
                <a:gd name="T9" fmla="*/ 1137 h 1137"/>
                <a:gd name="T10" fmla="*/ 729 w 990"/>
                <a:gd name="T11" fmla="*/ 1080 h 1137"/>
                <a:gd name="T12" fmla="*/ 885 w 990"/>
                <a:gd name="T13" fmla="*/ 928 h 1137"/>
                <a:gd name="T14" fmla="*/ 729 w 990"/>
                <a:gd name="T15" fmla="*/ 976 h 1137"/>
                <a:gd name="T16" fmla="*/ 729 w 990"/>
                <a:gd name="T17" fmla="*/ 874 h 1137"/>
                <a:gd name="T18" fmla="*/ 737 w 990"/>
                <a:gd name="T19" fmla="*/ 560 h 1137"/>
                <a:gd name="T20" fmla="*/ 729 w 990"/>
                <a:gd name="T21" fmla="*/ 398 h 1137"/>
                <a:gd name="T22" fmla="*/ 729 w 990"/>
                <a:gd name="T23" fmla="*/ 510 h 1137"/>
                <a:gd name="T24" fmla="*/ 729 w 990"/>
                <a:gd name="T25" fmla="*/ 510 h 1137"/>
                <a:gd name="T26" fmla="*/ 729 w 990"/>
                <a:gd name="T27" fmla="*/ 113 h 1137"/>
                <a:gd name="T28" fmla="*/ 708 w 990"/>
                <a:gd name="T29" fmla="*/ 415 h 1137"/>
                <a:gd name="T30" fmla="*/ 729 w 990"/>
                <a:gd name="T31" fmla="*/ 425 h 1137"/>
                <a:gd name="T32" fmla="*/ 720 w 990"/>
                <a:gd name="T33" fmla="*/ 560 h 1137"/>
                <a:gd name="T34" fmla="*/ 729 w 990"/>
                <a:gd name="T35" fmla="*/ 874 h 1137"/>
                <a:gd name="T36" fmla="*/ 613 w 990"/>
                <a:gd name="T37" fmla="*/ 748 h 1137"/>
                <a:gd name="T38" fmla="*/ 457 w 990"/>
                <a:gd name="T39" fmla="*/ 780 h 1137"/>
                <a:gd name="T40" fmla="*/ 495 w 990"/>
                <a:gd name="T41" fmla="*/ 747 h 1137"/>
                <a:gd name="T42" fmla="*/ 643 w 990"/>
                <a:gd name="T43" fmla="*/ 539 h 1137"/>
                <a:gd name="T44" fmla="*/ 516 w 990"/>
                <a:gd name="T45" fmla="*/ 370 h 1137"/>
                <a:gd name="T46" fmla="*/ 457 w 990"/>
                <a:gd name="T47" fmla="*/ 41 h 1137"/>
                <a:gd name="T48" fmla="*/ 457 w 990"/>
                <a:gd name="T49" fmla="*/ 1137 h 1137"/>
                <a:gd name="T50" fmla="*/ 498 w 990"/>
                <a:gd name="T51" fmla="*/ 1107 h 1137"/>
                <a:gd name="T52" fmla="*/ 729 w 990"/>
                <a:gd name="T53" fmla="*/ 1137 h 1137"/>
                <a:gd name="T54" fmla="*/ 729 w 990"/>
                <a:gd name="T55" fmla="*/ 1041 h 1137"/>
                <a:gd name="T56" fmla="*/ 457 w 990"/>
                <a:gd name="T57" fmla="*/ 1067 h 1137"/>
                <a:gd name="T58" fmla="*/ 729 w 990"/>
                <a:gd name="T59" fmla="*/ 976 h 1137"/>
                <a:gd name="T60" fmla="*/ 2 w 990"/>
                <a:gd name="T61" fmla="*/ 1038 h 1137"/>
                <a:gd name="T62" fmla="*/ 129 w 990"/>
                <a:gd name="T63" fmla="*/ 820 h 1137"/>
                <a:gd name="T64" fmla="*/ 100 w 990"/>
                <a:gd name="T65" fmla="*/ 586 h 1137"/>
                <a:gd name="T66" fmla="*/ 160 w 990"/>
                <a:gd name="T67" fmla="*/ 299 h 1137"/>
                <a:gd name="T68" fmla="*/ 423 w 990"/>
                <a:gd name="T69" fmla="*/ 68 h 1137"/>
                <a:gd name="T70" fmla="*/ 457 w 990"/>
                <a:gd name="T71" fmla="*/ 364 h 1137"/>
                <a:gd name="T72" fmla="*/ 330 w 990"/>
                <a:gd name="T73" fmla="*/ 285 h 1137"/>
                <a:gd name="T74" fmla="*/ 289 w 990"/>
                <a:gd name="T75" fmla="*/ 433 h 1137"/>
                <a:gd name="T76" fmla="*/ 294 w 990"/>
                <a:gd name="T77" fmla="*/ 593 h 1137"/>
                <a:gd name="T78" fmla="*/ 457 w 990"/>
                <a:gd name="T79" fmla="*/ 780 h 1137"/>
                <a:gd name="T80" fmla="*/ 314 w 990"/>
                <a:gd name="T81" fmla="*/ 857 h 1137"/>
                <a:gd name="T82" fmla="*/ 457 w 990"/>
                <a:gd name="T83" fmla="*/ 1010 h 1137"/>
                <a:gd name="T84" fmla="*/ 104 w 990"/>
                <a:gd name="T85" fmla="*/ 925 h 1137"/>
                <a:gd name="T86" fmla="*/ 457 w 990"/>
                <a:gd name="T87" fmla="*/ 1106 h 1137"/>
                <a:gd name="T88" fmla="*/ 35 w 990"/>
                <a:gd name="T89" fmla="*/ 1137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0" h="1137">
                  <a:moveTo>
                    <a:pt x="729" y="113"/>
                  </a:moveTo>
                  <a:cubicBezTo>
                    <a:pt x="737" y="122"/>
                    <a:pt x="743" y="132"/>
                    <a:pt x="747" y="142"/>
                  </a:cubicBezTo>
                  <a:cubicBezTo>
                    <a:pt x="780" y="235"/>
                    <a:pt x="758" y="279"/>
                    <a:pt x="839" y="301"/>
                  </a:cubicBezTo>
                  <a:cubicBezTo>
                    <a:pt x="919" y="323"/>
                    <a:pt x="947" y="458"/>
                    <a:pt x="891" y="515"/>
                  </a:cubicBezTo>
                  <a:cubicBezTo>
                    <a:pt x="834" y="572"/>
                    <a:pt x="830" y="582"/>
                    <a:pt x="891" y="612"/>
                  </a:cubicBezTo>
                  <a:cubicBezTo>
                    <a:pt x="952" y="642"/>
                    <a:pt x="937" y="687"/>
                    <a:pt x="888" y="712"/>
                  </a:cubicBezTo>
                  <a:cubicBezTo>
                    <a:pt x="840" y="737"/>
                    <a:pt x="810" y="781"/>
                    <a:pt x="855" y="807"/>
                  </a:cubicBezTo>
                  <a:cubicBezTo>
                    <a:pt x="888" y="826"/>
                    <a:pt x="905" y="855"/>
                    <a:pt x="885" y="893"/>
                  </a:cubicBezTo>
                  <a:cubicBezTo>
                    <a:pt x="945" y="921"/>
                    <a:pt x="990" y="961"/>
                    <a:pt x="988" y="1038"/>
                  </a:cubicBezTo>
                  <a:cubicBezTo>
                    <a:pt x="987" y="1070"/>
                    <a:pt x="974" y="1104"/>
                    <a:pt x="955" y="1137"/>
                  </a:cubicBezTo>
                  <a:cubicBezTo>
                    <a:pt x="729" y="1137"/>
                    <a:pt x="729" y="1137"/>
                    <a:pt x="729" y="1137"/>
                  </a:cubicBezTo>
                  <a:cubicBezTo>
                    <a:pt x="729" y="1080"/>
                    <a:pt x="729" y="1080"/>
                    <a:pt x="729" y="1080"/>
                  </a:cubicBezTo>
                  <a:cubicBezTo>
                    <a:pt x="824" y="1054"/>
                    <a:pt x="893" y="1011"/>
                    <a:pt x="916" y="953"/>
                  </a:cubicBezTo>
                  <a:cubicBezTo>
                    <a:pt x="907" y="944"/>
                    <a:pt x="897" y="936"/>
                    <a:pt x="885" y="928"/>
                  </a:cubicBezTo>
                  <a:cubicBezTo>
                    <a:pt x="872" y="979"/>
                    <a:pt x="814" y="1018"/>
                    <a:pt x="729" y="1041"/>
                  </a:cubicBezTo>
                  <a:cubicBezTo>
                    <a:pt x="729" y="976"/>
                    <a:pt x="729" y="976"/>
                    <a:pt x="729" y="976"/>
                  </a:cubicBezTo>
                  <a:cubicBezTo>
                    <a:pt x="772" y="958"/>
                    <a:pt x="803" y="933"/>
                    <a:pt x="814" y="900"/>
                  </a:cubicBezTo>
                  <a:cubicBezTo>
                    <a:pt x="788" y="891"/>
                    <a:pt x="759" y="883"/>
                    <a:pt x="729" y="874"/>
                  </a:cubicBezTo>
                  <a:cubicBezTo>
                    <a:pt x="729" y="560"/>
                    <a:pt x="729" y="560"/>
                    <a:pt x="729" y="560"/>
                  </a:cubicBezTo>
                  <a:cubicBezTo>
                    <a:pt x="732" y="560"/>
                    <a:pt x="735" y="560"/>
                    <a:pt x="737" y="560"/>
                  </a:cubicBezTo>
                  <a:cubicBezTo>
                    <a:pt x="755" y="531"/>
                    <a:pt x="761" y="489"/>
                    <a:pt x="755" y="452"/>
                  </a:cubicBezTo>
                  <a:cubicBezTo>
                    <a:pt x="752" y="436"/>
                    <a:pt x="743" y="403"/>
                    <a:pt x="729" y="398"/>
                  </a:cubicBezTo>
                  <a:cubicBezTo>
                    <a:pt x="729" y="113"/>
                    <a:pt x="729" y="113"/>
                    <a:pt x="729" y="113"/>
                  </a:cubicBezTo>
                  <a:close/>
                  <a:moveTo>
                    <a:pt x="729" y="510"/>
                  </a:moveTo>
                  <a:cubicBezTo>
                    <a:pt x="749" y="482"/>
                    <a:pt x="765" y="449"/>
                    <a:pt x="729" y="425"/>
                  </a:cubicBezTo>
                  <a:lnTo>
                    <a:pt x="729" y="510"/>
                  </a:lnTo>
                  <a:close/>
                  <a:moveTo>
                    <a:pt x="457" y="41"/>
                  </a:moveTo>
                  <a:cubicBezTo>
                    <a:pt x="538" y="0"/>
                    <a:pt x="676" y="49"/>
                    <a:pt x="729" y="113"/>
                  </a:cubicBezTo>
                  <a:cubicBezTo>
                    <a:pt x="729" y="398"/>
                    <a:pt x="729" y="398"/>
                    <a:pt x="729" y="398"/>
                  </a:cubicBezTo>
                  <a:cubicBezTo>
                    <a:pt x="723" y="396"/>
                    <a:pt x="716" y="400"/>
                    <a:pt x="708" y="415"/>
                  </a:cubicBezTo>
                  <a:cubicBezTo>
                    <a:pt x="709" y="415"/>
                    <a:pt x="710" y="416"/>
                    <a:pt x="711" y="416"/>
                  </a:cubicBezTo>
                  <a:cubicBezTo>
                    <a:pt x="718" y="419"/>
                    <a:pt x="724" y="422"/>
                    <a:pt x="729" y="425"/>
                  </a:cubicBezTo>
                  <a:cubicBezTo>
                    <a:pt x="729" y="510"/>
                    <a:pt x="729" y="510"/>
                    <a:pt x="729" y="510"/>
                  </a:cubicBezTo>
                  <a:cubicBezTo>
                    <a:pt x="708" y="540"/>
                    <a:pt x="683" y="563"/>
                    <a:pt x="720" y="560"/>
                  </a:cubicBezTo>
                  <a:cubicBezTo>
                    <a:pt x="723" y="560"/>
                    <a:pt x="726" y="560"/>
                    <a:pt x="729" y="560"/>
                  </a:cubicBezTo>
                  <a:cubicBezTo>
                    <a:pt x="729" y="874"/>
                    <a:pt x="729" y="874"/>
                    <a:pt x="729" y="874"/>
                  </a:cubicBezTo>
                  <a:cubicBezTo>
                    <a:pt x="711" y="869"/>
                    <a:pt x="694" y="863"/>
                    <a:pt x="676" y="857"/>
                  </a:cubicBezTo>
                  <a:cubicBezTo>
                    <a:pt x="623" y="837"/>
                    <a:pt x="612" y="796"/>
                    <a:pt x="613" y="748"/>
                  </a:cubicBezTo>
                  <a:cubicBezTo>
                    <a:pt x="579" y="770"/>
                    <a:pt x="539" y="783"/>
                    <a:pt x="495" y="783"/>
                  </a:cubicBezTo>
                  <a:cubicBezTo>
                    <a:pt x="482" y="783"/>
                    <a:pt x="469" y="782"/>
                    <a:pt x="457" y="780"/>
                  </a:cubicBezTo>
                  <a:cubicBezTo>
                    <a:pt x="457" y="744"/>
                    <a:pt x="457" y="744"/>
                    <a:pt x="457" y="744"/>
                  </a:cubicBezTo>
                  <a:cubicBezTo>
                    <a:pt x="469" y="746"/>
                    <a:pt x="482" y="747"/>
                    <a:pt x="495" y="747"/>
                  </a:cubicBezTo>
                  <a:cubicBezTo>
                    <a:pt x="579" y="747"/>
                    <a:pt x="643" y="695"/>
                    <a:pt x="682" y="621"/>
                  </a:cubicBezTo>
                  <a:cubicBezTo>
                    <a:pt x="623" y="611"/>
                    <a:pt x="615" y="570"/>
                    <a:pt x="643" y="539"/>
                  </a:cubicBezTo>
                  <a:cubicBezTo>
                    <a:pt x="683" y="494"/>
                    <a:pt x="699" y="479"/>
                    <a:pt x="617" y="469"/>
                  </a:cubicBezTo>
                  <a:cubicBezTo>
                    <a:pt x="505" y="454"/>
                    <a:pt x="653" y="368"/>
                    <a:pt x="516" y="370"/>
                  </a:cubicBezTo>
                  <a:cubicBezTo>
                    <a:pt x="495" y="371"/>
                    <a:pt x="476" y="368"/>
                    <a:pt x="457" y="364"/>
                  </a:cubicBezTo>
                  <a:cubicBezTo>
                    <a:pt x="457" y="41"/>
                    <a:pt x="457" y="41"/>
                    <a:pt x="457" y="41"/>
                  </a:cubicBezTo>
                  <a:close/>
                  <a:moveTo>
                    <a:pt x="729" y="1137"/>
                  </a:moveTo>
                  <a:cubicBezTo>
                    <a:pt x="457" y="1137"/>
                    <a:pt x="457" y="1137"/>
                    <a:pt x="457" y="1137"/>
                  </a:cubicBezTo>
                  <a:cubicBezTo>
                    <a:pt x="457" y="1106"/>
                    <a:pt x="457" y="1106"/>
                    <a:pt x="457" y="1106"/>
                  </a:cubicBezTo>
                  <a:cubicBezTo>
                    <a:pt x="471" y="1107"/>
                    <a:pt x="484" y="1107"/>
                    <a:pt x="498" y="1107"/>
                  </a:cubicBezTo>
                  <a:cubicBezTo>
                    <a:pt x="584" y="1107"/>
                    <a:pt x="663" y="1097"/>
                    <a:pt x="729" y="1080"/>
                  </a:cubicBezTo>
                  <a:cubicBezTo>
                    <a:pt x="729" y="1137"/>
                    <a:pt x="729" y="1137"/>
                    <a:pt x="729" y="1137"/>
                  </a:cubicBezTo>
                  <a:close/>
                  <a:moveTo>
                    <a:pt x="729" y="976"/>
                  </a:moveTo>
                  <a:cubicBezTo>
                    <a:pt x="729" y="1041"/>
                    <a:pt x="729" y="1041"/>
                    <a:pt x="729" y="1041"/>
                  </a:cubicBezTo>
                  <a:cubicBezTo>
                    <a:pt x="665" y="1059"/>
                    <a:pt x="585" y="1068"/>
                    <a:pt x="498" y="1068"/>
                  </a:cubicBezTo>
                  <a:cubicBezTo>
                    <a:pt x="484" y="1068"/>
                    <a:pt x="471" y="1068"/>
                    <a:pt x="457" y="1067"/>
                  </a:cubicBezTo>
                  <a:cubicBezTo>
                    <a:pt x="457" y="1010"/>
                    <a:pt x="457" y="1010"/>
                    <a:pt x="457" y="1010"/>
                  </a:cubicBezTo>
                  <a:cubicBezTo>
                    <a:pt x="555" y="1015"/>
                    <a:pt x="658" y="1006"/>
                    <a:pt x="729" y="976"/>
                  </a:cubicBezTo>
                  <a:close/>
                  <a:moveTo>
                    <a:pt x="35" y="1137"/>
                  </a:moveTo>
                  <a:cubicBezTo>
                    <a:pt x="16" y="1104"/>
                    <a:pt x="3" y="1070"/>
                    <a:pt x="2" y="1038"/>
                  </a:cubicBezTo>
                  <a:cubicBezTo>
                    <a:pt x="0" y="961"/>
                    <a:pt x="45" y="920"/>
                    <a:pt x="105" y="892"/>
                  </a:cubicBezTo>
                  <a:cubicBezTo>
                    <a:pt x="83" y="865"/>
                    <a:pt x="98" y="838"/>
                    <a:pt x="129" y="820"/>
                  </a:cubicBezTo>
                  <a:cubicBezTo>
                    <a:pt x="174" y="795"/>
                    <a:pt x="163" y="755"/>
                    <a:pt x="108" y="730"/>
                  </a:cubicBezTo>
                  <a:cubicBezTo>
                    <a:pt x="52" y="704"/>
                    <a:pt x="42" y="628"/>
                    <a:pt x="100" y="586"/>
                  </a:cubicBezTo>
                  <a:cubicBezTo>
                    <a:pt x="159" y="544"/>
                    <a:pt x="140" y="517"/>
                    <a:pt x="99" y="460"/>
                  </a:cubicBezTo>
                  <a:cubicBezTo>
                    <a:pt x="57" y="403"/>
                    <a:pt x="97" y="312"/>
                    <a:pt x="160" y="299"/>
                  </a:cubicBezTo>
                  <a:cubicBezTo>
                    <a:pt x="223" y="287"/>
                    <a:pt x="204" y="263"/>
                    <a:pt x="228" y="176"/>
                  </a:cubicBezTo>
                  <a:cubicBezTo>
                    <a:pt x="252" y="88"/>
                    <a:pt x="369" y="11"/>
                    <a:pt x="423" y="68"/>
                  </a:cubicBezTo>
                  <a:cubicBezTo>
                    <a:pt x="433" y="57"/>
                    <a:pt x="444" y="48"/>
                    <a:pt x="457" y="41"/>
                  </a:cubicBezTo>
                  <a:cubicBezTo>
                    <a:pt x="457" y="364"/>
                    <a:pt x="457" y="364"/>
                    <a:pt x="457" y="364"/>
                  </a:cubicBezTo>
                  <a:cubicBezTo>
                    <a:pt x="402" y="350"/>
                    <a:pt x="358" y="316"/>
                    <a:pt x="334" y="280"/>
                  </a:cubicBezTo>
                  <a:cubicBezTo>
                    <a:pt x="333" y="282"/>
                    <a:pt x="332" y="284"/>
                    <a:pt x="330" y="285"/>
                  </a:cubicBezTo>
                  <a:cubicBezTo>
                    <a:pt x="312" y="328"/>
                    <a:pt x="302" y="376"/>
                    <a:pt x="304" y="419"/>
                  </a:cubicBezTo>
                  <a:cubicBezTo>
                    <a:pt x="306" y="485"/>
                    <a:pt x="303" y="466"/>
                    <a:pt x="289" y="433"/>
                  </a:cubicBezTo>
                  <a:cubicBezTo>
                    <a:pt x="270" y="389"/>
                    <a:pt x="245" y="402"/>
                    <a:pt x="235" y="448"/>
                  </a:cubicBezTo>
                  <a:cubicBezTo>
                    <a:pt x="224" y="507"/>
                    <a:pt x="246" y="584"/>
                    <a:pt x="294" y="593"/>
                  </a:cubicBezTo>
                  <a:cubicBezTo>
                    <a:pt x="327" y="669"/>
                    <a:pt x="382" y="729"/>
                    <a:pt x="457" y="744"/>
                  </a:cubicBezTo>
                  <a:cubicBezTo>
                    <a:pt x="457" y="780"/>
                    <a:pt x="457" y="780"/>
                    <a:pt x="457" y="780"/>
                  </a:cubicBezTo>
                  <a:cubicBezTo>
                    <a:pt x="428" y="775"/>
                    <a:pt x="401" y="764"/>
                    <a:pt x="377" y="748"/>
                  </a:cubicBezTo>
                  <a:cubicBezTo>
                    <a:pt x="378" y="796"/>
                    <a:pt x="367" y="837"/>
                    <a:pt x="314" y="857"/>
                  </a:cubicBezTo>
                  <a:cubicBezTo>
                    <a:pt x="268" y="874"/>
                    <a:pt x="220" y="885"/>
                    <a:pt x="178" y="899"/>
                  </a:cubicBezTo>
                  <a:cubicBezTo>
                    <a:pt x="165" y="958"/>
                    <a:pt x="305" y="1002"/>
                    <a:pt x="457" y="1010"/>
                  </a:cubicBezTo>
                  <a:cubicBezTo>
                    <a:pt x="457" y="1067"/>
                    <a:pt x="457" y="1067"/>
                    <a:pt x="457" y="1067"/>
                  </a:cubicBezTo>
                  <a:cubicBezTo>
                    <a:pt x="272" y="1061"/>
                    <a:pt x="121" y="1010"/>
                    <a:pt x="104" y="925"/>
                  </a:cubicBezTo>
                  <a:cubicBezTo>
                    <a:pt x="92" y="932"/>
                    <a:pt x="81" y="941"/>
                    <a:pt x="72" y="949"/>
                  </a:cubicBezTo>
                  <a:cubicBezTo>
                    <a:pt x="107" y="1043"/>
                    <a:pt x="266" y="1099"/>
                    <a:pt x="457" y="1106"/>
                  </a:cubicBezTo>
                  <a:cubicBezTo>
                    <a:pt x="457" y="1137"/>
                    <a:pt x="457" y="1137"/>
                    <a:pt x="457" y="1137"/>
                  </a:cubicBezTo>
                  <a:lnTo>
                    <a:pt x="35" y="11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custDataLst>
      <p:tags r:id="rId1"/>
    </p:custDataLst>
    <p:extLst>
      <p:ext uri="{BB962C8B-B14F-4D97-AF65-F5344CB8AC3E}">
        <p14:creationId xmlns:p14="http://schemas.microsoft.com/office/powerpoint/2010/main" val="1416941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4" name="Group 3"/>
          <p:cNvGrpSpPr/>
          <p:nvPr/>
        </p:nvGrpSpPr>
        <p:grpSpPr>
          <a:xfrm>
            <a:off x="334963" y="1722712"/>
            <a:ext cx="4909394" cy="1125291"/>
            <a:chOff x="1043949" y="2219503"/>
            <a:chExt cx="4909393" cy="1125291"/>
          </a:xfrm>
        </p:grpSpPr>
        <p:sp>
          <p:nvSpPr>
            <p:cNvPr id="5" name="Teardrop 4"/>
            <p:cNvSpPr/>
            <p:nvPr/>
          </p:nvSpPr>
          <p:spPr>
            <a:xfrm>
              <a:off x="1043949" y="2219503"/>
              <a:ext cx="1003324" cy="1003324"/>
            </a:xfrm>
            <a:prstGeom prst="teardrop">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sz="4000">
                <a:latin typeface="+mj-lt"/>
              </a:endParaRPr>
            </a:p>
          </p:txBody>
        </p:sp>
        <p:sp>
          <p:nvSpPr>
            <p:cNvPr id="6" name="Content Placeholder 4"/>
            <p:cNvSpPr txBox="1">
              <a:spLocks/>
            </p:cNvSpPr>
            <p:nvPr>
              <p:custDataLst>
                <p:tags r:id="rId2"/>
              </p:custDataLst>
            </p:nvPr>
          </p:nvSpPr>
          <p:spPr>
            <a:xfrm>
              <a:off x="2264627" y="2257633"/>
              <a:ext cx="3688715" cy="1087161"/>
            </a:xfrm>
            <a:prstGeom prst="rect">
              <a:avLst/>
            </a:prstGeom>
          </p:spPr>
          <p:txBody>
            <a:bodyPr lIns="0"/>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a:latin typeface="+mj-lt"/>
                </a:rPr>
                <a:t>Add text</a:t>
              </a:r>
            </a:p>
            <a:p>
              <a:pPr marL="325438" lvl="1" indent="-285750">
                <a:buClr>
                  <a:schemeClr val="tx2"/>
                </a:buClr>
                <a:buSzPct val="110000"/>
                <a:buFont typeface="Wingdings" panose="05000000000000000000" pitchFamily="2" charset="2"/>
                <a:buChar char="§"/>
              </a:pPr>
              <a:r>
                <a:rPr lang="en-IE" sz="1600"/>
                <a:t>Add text</a:t>
              </a:r>
            </a:p>
          </p:txBody>
        </p:sp>
      </p:grpSp>
      <p:grpSp>
        <p:nvGrpSpPr>
          <p:cNvPr id="7" name="Group 6"/>
          <p:cNvGrpSpPr/>
          <p:nvPr/>
        </p:nvGrpSpPr>
        <p:grpSpPr>
          <a:xfrm>
            <a:off x="334963" y="4036085"/>
            <a:ext cx="5352159" cy="1003324"/>
            <a:chOff x="1349522" y="3583402"/>
            <a:chExt cx="5352158" cy="1003324"/>
          </a:xfrm>
        </p:grpSpPr>
        <p:sp>
          <p:nvSpPr>
            <p:cNvPr id="8" name="Content Placeholder 4"/>
            <p:cNvSpPr txBox="1">
              <a:spLocks/>
            </p:cNvSpPr>
            <p:nvPr/>
          </p:nvSpPr>
          <p:spPr>
            <a:xfrm>
              <a:off x="2586799" y="3621532"/>
              <a:ext cx="4114881" cy="927063"/>
            </a:xfrm>
            <a:prstGeom prst="rect">
              <a:avLst/>
            </a:prstGeom>
          </p:spPr>
          <p:txBody>
            <a:bodyPr lIns="0"/>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a:latin typeface="+mj-lt"/>
                </a:rPr>
                <a:t>Add text</a:t>
              </a:r>
            </a:p>
            <a:p>
              <a:pPr marL="285750" lvl="1" indent="-285750">
                <a:buClr>
                  <a:schemeClr val="tx2"/>
                </a:buClr>
                <a:buSzPct val="110000"/>
                <a:buFont typeface="Wingdings" panose="05000000000000000000" pitchFamily="2" charset="2"/>
                <a:buChar char="§"/>
              </a:pPr>
              <a:r>
                <a:rPr lang="en-IE" sz="1600"/>
                <a:t>Add text</a:t>
              </a:r>
            </a:p>
          </p:txBody>
        </p:sp>
        <p:sp>
          <p:nvSpPr>
            <p:cNvPr id="9" name="Teardrop 8"/>
            <p:cNvSpPr/>
            <p:nvPr/>
          </p:nvSpPr>
          <p:spPr>
            <a:xfrm>
              <a:off x="1349522" y="3583402"/>
              <a:ext cx="1003324" cy="1003324"/>
            </a:xfrm>
            <a:prstGeom prst="teardrop">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sz="4000">
                <a:latin typeface="+mj-lt"/>
              </a:endParaRPr>
            </a:p>
          </p:txBody>
        </p:sp>
      </p:grpSp>
      <p:grpSp>
        <p:nvGrpSpPr>
          <p:cNvPr id="10" name="Group 9"/>
          <p:cNvGrpSpPr/>
          <p:nvPr/>
        </p:nvGrpSpPr>
        <p:grpSpPr>
          <a:xfrm>
            <a:off x="6465998" y="1763736"/>
            <a:ext cx="5463654" cy="1003324"/>
            <a:chOff x="6344388" y="2241503"/>
            <a:chExt cx="5463654" cy="1003324"/>
          </a:xfrm>
        </p:grpSpPr>
        <p:sp>
          <p:nvSpPr>
            <p:cNvPr id="11" name="Content Placeholder 4"/>
            <p:cNvSpPr txBox="1">
              <a:spLocks/>
            </p:cNvSpPr>
            <p:nvPr/>
          </p:nvSpPr>
          <p:spPr>
            <a:xfrm>
              <a:off x="7581665" y="2286448"/>
              <a:ext cx="4226377" cy="927063"/>
            </a:xfrm>
            <a:prstGeom prst="rect">
              <a:avLst/>
            </a:prstGeom>
          </p:spPr>
          <p:txBody>
            <a:bodyPr lIns="0"/>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a:latin typeface="+mj-lt"/>
                </a:rPr>
                <a:t>Add text</a:t>
              </a:r>
            </a:p>
            <a:p>
              <a:pPr marL="285750" indent="-285750">
                <a:buClr>
                  <a:schemeClr val="tx2"/>
                </a:buClr>
                <a:buSzPct val="110000"/>
                <a:buFont typeface="Wingdings" panose="05000000000000000000" pitchFamily="2" charset="2"/>
                <a:buChar char="§"/>
              </a:pPr>
              <a:r>
                <a:rPr lang="en-IE"/>
                <a:t>Add text</a:t>
              </a:r>
            </a:p>
          </p:txBody>
        </p:sp>
        <p:sp>
          <p:nvSpPr>
            <p:cNvPr id="12" name="Teardrop 11"/>
            <p:cNvSpPr/>
            <p:nvPr/>
          </p:nvSpPr>
          <p:spPr>
            <a:xfrm>
              <a:off x="6344388" y="2241503"/>
              <a:ext cx="1003324" cy="1003324"/>
            </a:xfrm>
            <a:prstGeom prst="teardrop">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sz="4000">
                <a:latin typeface="+mj-lt"/>
              </a:endParaRPr>
            </a:p>
          </p:txBody>
        </p:sp>
      </p:grpSp>
      <p:grpSp>
        <p:nvGrpSpPr>
          <p:cNvPr id="13" name="Group 12"/>
          <p:cNvGrpSpPr/>
          <p:nvPr/>
        </p:nvGrpSpPr>
        <p:grpSpPr>
          <a:xfrm>
            <a:off x="6465998" y="4045793"/>
            <a:ext cx="5303783" cy="1003324"/>
            <a:chOff x="6344388" y="3985307"/>
            <a:chExt cx="5303783" cy="1003324"/>
          </a:xfrm>
        </p:grpSpPr>
        <p:sp>
          <p:nvSpPr>
            <p:cNvPr id="14" name="Teardrop 13"/>
            <p:cNvSpPr/>
            <p:nvPr/>
          </p:nvSpPr>
          <p:spPr>
            <a:xfrm>
              <a:off x="6344388" y="3985307"/>
              <a:ext cx="1003324" cy="1003324"/>
            </a:xfrm>
            <a:prstGeom prst="teardrop">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sz="4000">
                <a:latin typeface="+mj-lt"/>
              </a:endParaRPr>
            </a:p>
          </p:txBody>
        </p:sp>
        <p:sp>
          <p:nvSpPr>
            <p:cNvPr id="15" name="Content Placeholder 4"/>
            <p:cNvSpPr txBox="1">
              <a:spLocks/>
            </p:cNvSpPr>
            <p:nvPr/>
          </p:nvSpPr>
          <p:spPr>
            <a:xfrm>
              <a:off x="7581665" y="4012634"/>
              <a:ext cx="4066506" cy="927063"/>
            </a:xfrm>
            <a:prstGeom prst="rect">
              <a:avLst/>
            </a:prstGeom>
          </p:spPr>
          <p:txBody>
            <a:bodyPr lIns="0"/>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a:latin typeface="+mj-lt"/>
                </a:rPr>
                <a:t>Add text</a:t>
              </a:r>
            </a:p>
            <a:p>
              <a:pPr marL="285750" indent="-285750">
                <a:buClr>
                  <a:schemeClr val="tx2"/>
                </a:buClr>
                <a:buSzPct val="110000"/>
                <a:buFont typeface="Wingdings" panose="05000000000000000000" pitchFamily="2" charset="2"/>
                <a:buChar char="§"/>
              </a:pPr>
              <a:r>
                <a:rPr lang="en-IE"/>
                <a:t>Add text</a:t>
              </a:r>
            </a:p>
          </p:txBody>
        </p:sp>
      </p:grpSp>
    </p:spTree>
    <p:custDataLst>
      <p:tags r:id="rId1"/>
    </p:custDataLst>
    <p:extLst>
      <p:ext uri="{BB962C8B-B14F-4D97-AF65-F5344CB8AC3E}">
        <p14:creationId xmlns:p14="http://schemas.microsoft.com/office/powerpoint/2010/main" val="1343138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40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3" name="Group 2"/>
          <p:cNvGrpSpPr/>
          <p:nvPr/>
        </p:nvGrpSpPr>
        <p:grpSpPr>
          <a:xfrm>
            <a:off x="1305244" y="3488831"/>
            <a:ext cx="9589357" cy="446258"/>
            <a:chOff x="2314358" y="3291840"/>
            <a:chExt cx="7925088" cy="304800"/>
          </a:xfrm>
        </p:grpSpPr>
        <p:grpSp>
          <p:nvGrpSpPr>
            <p:cNvPr id="4" name="Group 3"/>
            <p:cNvGrpSpPr/>
            <p:nvPr userDrawn="1"/>
          </p:nvGrpSpPr>
          <p:grpSpPr>
            <a:xfrm>
              <a:off x="3635206" y="3291840"/>
              <a:ext cx="6604240" cy="304800"/>
              <a:chOff x="3635206" y="3291840"/>
              <a:chExt cx="6604240" cy="304800"/>
            </a:xfrm>
          </p:grpSpPr>
          <p:sp>
            <p:nvSpPr>
              <p:cNvPr id="6" name="Rectangle 5"/>
              <p:cNvSpPr/>
              <p:nvPr userDrawn="1"/>
            </p:nvSpPr>
            <p:spPr>
              <a:xfrm>
                <a:off x="3635206" y="3291840"/>
                <a:ext cx="1320848" cy="3048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7" name="Rectangle 6"/>
              <p:cNvSpPr/>
              <p:nvPr userDrawn="1"/>
            </p:nvSpPr>
            <p:spPr>
              <a:xfrm>
                <a:off x="4956054" y="3291840"/>
                <a:ext cx="1320848" cy="3048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8" name="Rectangle 7"/>
              <p:cNvSpPr/>
              <p:nvPr userDrawn="1"/>
            </p:nvSpPr>
            <p:spPr>
              <a:xfrm>
                <a:off x="7597750" y="3291840"/>
                <a:ext cx="1320848" cy="304800"/>
              </a:xfrm>
              <a:prstGeom prst="rect">
                <a:avLst/>
              </a:prstGeom>
              <a:solidFill>
                <a:schemeClr val="accent5"/>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9" name="Rectangle 8"/>
              <p:cNvSpPr/>
              <p:nvPr userDrawn="1"/>
            </p:nvSpPr>
            <p:spPr>
              <a:xfrm>
                <a:off x="6276902" y="3291840"/>
                <a:ext cx="1320848" cy="30480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solidFill>
                    <a:schemeClr val="accent2"/>
                  </a:solidFill>
                </a:endParaRPr>
              </a:p>
            </p:txBody>
          </p:sp>
          <p:sp>
            <p:nvSpPr>
              <p:cNvPr id="10" name="Rectangle 9"/>
              <p:cNvSpPr/>
              <p:nvPr userDrawn="1"/>
            </p:nvSpPr>
            <p:spPr>
              <a:xfrm>
                <a:off x="8918598" y="3291840"/>
                <a:ext cx="1320848" cy="3048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grpSp>
        <p:sp>
          <p:nvSpPr>
            <p:cNvPr id="5" name="Rectangle 4"/>
            <p:cNvSpPr/>
            <p:nvPr userDrawn="1"/>
          </p:nvSpPr>
          <p:spPr>
            <a:xfrm>
              <a:off x="2314358" y="3291840"/>
              <a:ext cx="1320848" cy="3048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solidFill>
                  <a:schemeClr val="tx2"/>
                </a:solidFill>
              </a:endParaRPr>
            </a:p>
          </p:txBody>
        </p:sp>
      </p:grpSp>
      <p:sp>
        <p:nvSpPr>
          <p:cNvPr id="11" name="Oval 10"/>
          <p:cNvSpPr/>
          <p:nvPr/>
        </p:nvSpPr>
        <p:spPr>
          <a:xfrm>
            <a:off x="2025638" y="361800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12" name="Oval 11"/>
          <p:cNvSpPr/>
          <p:nvPr/>
        </p:nvSpPr>
        <p:spPr>
          <a:xfrm>
            <a:off x="3623864" y="361800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13" name="Oval 12"/>
          <p:cNvSpPr/>
          <p:nvPr/>
        </p:nvSpPr>
        <p:spPr>
          <a:xfrm>
            <a:off x="5222090" y="361800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14" name="Oval 13"/>
          <p:cNvSpPr/>
          <p:nvPr/>
        </p:nvSpPr>
        <p:spPr>
          <a:xfrm>
            <a:off x="6820316" y="361800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15" name="Oval 14"/>
          <p:cNvSpPr/>
          <p:nvPr/>
        </p:nvSpPr>
        <p:spPr>
          <a:xfrm>
            <a:off x="8418542" y="363324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
        <p:nvSpPr>
          <p:cNvPr id="16" name="Oval 15"/>
          <p:cNvSpPr/>
          <p:nvPr/>
        </p:nvSpPr>
        <p:spPr>
          <a:xfrm>
            <a:off x="10016769" y="3633241"/>
            <a:ext cx="157438" cy="157438"/>
          </a:xfrm>
          <a:prstGeom prst="ellipse">
            <a:avLst/>
          </a:prstGeom>
          <a:solidFill>
            <a:schemeClr val="bg1"/>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cxnSp>
        <p:nvCxnSpPr>
          <p:cNvPr id="17" name="Straight Arrow Connector 16"/>
          <p:cNvCxnSpPr/>
          <p:nvPr/>
        </p:nvCxnSpPr>
        <p:spPr>
          <a:xfrm rot="10800000">
            <a:off x="3700195" y="2913576"/>
            <a:ext cx="0" cy="566606"/>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6892210" y="2913575"/>
            <a:ext cx="0" cy="566606"/>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a:off x="10095488" y="2913575"/>
            <a:ext cx="0" cy="566606"/>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094195" y="3935089"/>
            <a:ext cx="0" cy="56660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304225" y="3935089"/>
            <a:ext cx="0" cy="566606"/>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497261" y="3935089"/>
            <a:ext cx="0" cy="566606"/>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3" name="Text Placeholder 21"/>
          <p:cNvSpPr txBox="1">
            <a:spLocks/>
          </p:cNvSpPr>
          <p:nvPr/>
        </p:nvSpPr>
        <p:spPr>
          <a:xfrm>
            <a:off x="1549511" y="3011885"/>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2"/>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YEAR</a:t>
            </a:r>
            <a:endParaRPr lang="en-IE"/>
          </a:p>
        </p:txBody>
      </p:sp>
      <p:sp>
        <p:nvSpPr>
          <p:cNvPr id="24" name="Text Placeholder 21"/>
          <p:cNvSpPr txBox="1">
            <a:spLocks/>
          </p:cNvSpPr>
          <p:nvPr/>
        </p:nvSpPr>
        <p:spPr>
          <a:xfrm>
            <a:off x="3158663" y="4064259"/>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2"/>
                </a:solidFill>
              </a:rPr>
              <a:t>YEAR</a:t>
            </a:r>
            <a:endParaRPr lang="en-IE">
              <a:solidFill>
                <a:schemeClr val="accent2"/>
              </a:solidFill>
            </a:endParaRPr>
          </a:p>
        </p:txBody>
      </p:sp>
      <p:sp>
        <p:nvSpPr>
          <p:cNvPr id="25" name="Text Placeholder 21"/>
          <p:cNvSpPr txBox="1">
            <a:spLocks/>
          </p:cNvSpPr>
          <p:nvPr/>
        </p:nvSpPr>
        <p:spPr>
          <a:xfrm>
            <a:off x="4755180" y="2997137"/>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rgbClr val="DB504A"/>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YEAR</a:t>
            </a:r>
            <a:endParaRPr lang="en-IE"/>
          </a:p>
        </p:txBody>
      </p:sp>
      <p:sp>
        <p:nvSpPr>
          <p:cNvPr id="26" name="Text Placeholder 21"/>
          <p:cNvSpPr txBox="1">
            <a:spLocks/>
          </p:cNvSpPr>
          <p:nvPr/>
        </p:nvSpPr>
        <p:spPr>
          <a:xfrm>
            <a:off x="6343165" y="4067118"/>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accent2"/>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4"/>
                </a:solidFill>
              </a:rPr>
              <a:t>YEAR</a:t>
            </a:r>
            <a:endParaRPr lang="en-IE">
              <a:solidFill>
                <a:schemeClr val="accent4"/>
              </a:solidFill>
            </a:endParaRPr>
          </a:p>
        </p:txBody>
      </p:sp>
      <p:sp>
        <p:nvSpPr>
          <p:cNvPr id="27" name="Text Placeholder 21"/>
          <p:cNvSpPr txBox="1">
            <a:spLocks/>
          </p:cNvSpPr>
          <p:nvPr/>
        </p:nvSpPr>
        <p:spPr>
          <a:xfrm>
            <a:off x="7948216" y="2995241"/>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5"/>
                </a:solidFill>
              </a:rPr>
              <a:t>YEAR</a:t>
            </a:r>
            <a:endParaRPr lang="en-IE">
              <a:solidFill>
                <a:schemeClr val="accent5"/>
              </a:solidFill>
            </a:endParaRPr>
          </a:p>
        </p:txBody>
      </p:sp>
      <p:sp>
        <p:nvSpPr>
          <p:cNvPr id="28" name="Text Placeholder 21"/>
          <p:cNvSpPr txBox="1">
            <a:spLocks/>
          </p:cNvSpPr>
          <p:nvPr/>
        </p:nvSpPr>
        <p:spPr>
          <a:xfrm>
            <a:off x="9546443" y="4056206"/>
            <a:ext cx="1098089" cy="332044"/>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accent4"/>
                </a:solidFill>
                <a:latin typeface="Roboto Black" panose="02000000000000000000" pitchFamily="2" charset="0"/>
                <a:ea typeface="Roboto Black"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6"/>
                </a:solidFill>
              </a:rPr>
              <a:t>YEAR</a:t>
            </a:r>
            <a:endParaRPr lang="en-IE">
              <a:solidFill>
                <a:schemeClr val="accent6"/>
              </a:solidFill>
            </a:endParaRPr>
          </a:p>
        </p:txBody>
      </p:sp>
      <p:sp>
        <p:nvSpPr>
          <p:cNvPr id="29" name="Text Placeholder 45"/>
          <p:cNvSpPr txBox="1">
            <a:spLocks/>
          </p:cNvSpPr>
          <p:nvPr/>
        </p:nvSpPr>
        <p:spPr>
          <a:xfrm>
            <a:off x="1305244" y="469821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
        <p:nvSpPr>
          <p:cNvPr id="30" name="Text Placeholder 45"/>
          <p:cNvSpPr txBox="1">
            <a:spLocks/>
          </p:cNvSpPr>
          <p:nvPr/>
        </p:nvSpPr>
        <p:spPr>
          <a:xfrm>
            <a:off x="4501696" y="469821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
        <p:nvSpPr>
          <p:cNvPr id="31" name="Text Placeholder 45"/>
          <p:cNvSpPr txBox="1">
            <a:spLocks/>
          </p:cNvSpPr>
          <p:nvPr/>
        </p:nvSpPr>
        <p:spPr>
          <a:xfrm>
            <a:off x="7698147" y="469821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
        <p:nvSpPr>
          <p:cNvPr id="32" name="Text Placeholder 45"/>
          <p:cNvSpPr txBox="1">
            <a:spLocks/>
          </p:cNvSpPr>
          <p:nvPr/>
        </p:nvSpPr>
        <p:spPr>
          <a:xfrm>
            <a:off x="9296375" y="249570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
        <p:nvSpPr>
          <p:cNvPr id="33" name="Text Placeholder 45"/>
          <p:cNvSpPr txBox="1">
            <a:spLocks/>
          </p:cNvSpPr>
          <p:nvPr/>
        </p:nvSpPr>
        <p:spPr>
          <a:xfrm>
            <a:off x="6099922" y="249570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
        <p:nvSpPr>
          <p:cNvPr id="34" name="Text Placeholder 45"/>
          <p:cNvSpPr txBox="1">
            <a:spLocks/>
          </p:cNvSpPr>
          <p:nvPr/>
        </p:nvSpPr>
        <p:spPr>
          <a:xfrm>
            <a:off x="2908594" y="2495707"/>
            <a:ext cx="1598226" cy="229996"/>
          </a:xfrm>
          <a:prstGeom prst="rect">
            <a:avLst/>
          </a:prstGeom>
        </p:spPr>
        <p:txBody>
          <a:bodyPr lIns="0" tIns="0" rIns="0" bIns="0"/>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Roboto" panose="02000000000000000000"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rgbClr val="084C61"/>
                </a:solidFill>
                <a:latin typeface="Roboto Light" panose="02000000000000000000" pitchFamily="2" charset="0"/>
                <a:ea typeface="Roboto Light"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Sample text</a:t>
            </a:r>
            <a:endParaRPr lang="en-IE" sz="1600"/>
          </a:p>
        </p:txBody>
      </p:sp>
    </p:spTree>
    <p:custDataLst>
      <p:tags r:id="rId1"/>
    </p:custDataLst>
    <p:extLst>
      <p:ext uri="{BB962C8B-B14F-4D97-AF65-F5344CB8AC3E}">
        <p14:creationId xmlns:p14="http://schemas.microsoft.com/office/powerpoint/2010/main" val="2351666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40"/>
          <p:cNvSpPr/>
          <p:nvPr/>
        </p:nvSpPr>
        <p:spPr>
          <a:xfrm>
            <a:off x="678248" y="2926608"/>
            <a:ext cx="444140" cy="3962214"/>
          </a:xfrm>
          <a:custGeom>
            <a:avLst/>
            <a:gdLst>
              <a:gd name="connsiteX0" fmla="*/ 444140 w 444140"/>
              <a:gd name="connsiteY0" fmla="*/ 0 h 3962214"/>
              <a:gd name="connsiteX1" fmla="*/ 438826 w 444140"/>
              <a:gd name="connsiteY1" fmla="*/ 2042543 h 3962214"/>
              <a:gd name="connsiteX2" fmla="*/ 433831 w 444140"/>
              <a:gd name="connsiteY2" fmla="*/ 3962214 h 3962214"/>
              <a:gd name="connsiteX3" fmla="*/ 0 w 444140"/>
              <a:gd name="connsiteY3" fmla="*/ 3962214 h 3962214"/>
              <a:gd name="connsiteX4" fmla="*/ 10302 w 444140"/>
              <a:gd name="connsiteY4" fmla="*/ 432603 h 3962214"/>
              <a:gd name="connsiteX5" fmla="*/ 444140 w 444140"/>
              <a:gd name="connsiteY5" fmla="*/ 0 h 396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4140" h="3962214">
                <a:moveTo>
                  <a:pt x="444140" y="0"/>
                </a:moveTo>
                <a:cubicBezTo>
                  <a:pt x="440605" y="679066"/>
                  <a:pt x="439715" y="1360804"/>
                  <a:pt x="438826" y="2042543"/>
                </a:cubicBezTo>
                <a:lnTo>
                  <a:pt x="433831" y="3962214"/>
                </a:lnTo>
                <a:lnTo>
                  <a:pt x="0" y="3962214"/>
                </a:lnTo>
                <a:lnTo>
                  <a:pt x="10302" y="432603"/>
                </a:lnTo>
                <a:lnTo>
                  <a:pt x="444140" y="0"/>
                </a:lnTo>
                <a:close/>
              </a:path>
            </a:pathLst>
          </a:cu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IE"/>
          </a:p>
        </p:txBody>
      </p:sp>
      <p:sp>
        <p:nvSpPr>
          <p:cNvPr id="40" name="Freeform 39"/>
          <p:cNvSpPr/>
          <p:nvPr/>
        </p:nvSpPr>
        <p:spPr>
          <a:xfrm>
            <a:off x="1246489" y="4378169"/>
            <a:ext cx="434839" cy="2633941"/>
          </a:xfrm>
          <a:custGeom>
            <a:avLst/>
            <a:gdLst>
              <a:gd name="connsiteX0" fmla="*/ 433838 w 434839"/>
              <a:gd name="connsiteY0" fmla="*/ 0 h 2633941"/>
              <a:gd name="connsiteX1" fmla="*/ 434839 w 434839"/>
              <a:gd name="connsiteY1" fmla="*/ 2182051 h 2633941"/>
              <a:gd name="connsiteX2" fmla="*/ 434211 w 434839"/>
              <a:gd name="connsiteY2" fmla="*/ 2633941 h 2633941"/>
              <a:gd name="connsiteX3" fmla="*/ 9596 w 434839"/>
              <a:gd name="connsiteY3" fmla="*/ 2633941 h 2633941"/>
              <a:gd name="connsiteX4" fmla="*/ 0 w 434839"/>
              <a:gd name="connsiteY4" fmla="*/ 432538 h 2633941"/>
              <a:gd name="connsiteX5" fmla="*/ 433838 w 434839"/>
              <a:gd name="connsiteY5" fmla="*/ 0 h 263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839" h="2633941">
                <a:moveTo>
                  <a:pt x="433838" y="0"/>
                </a:moveTo>
                <a:cubicBezTo>
                  <a:pt x="431170" y="712348"/>
                  <a:pt x="434506" y="1454701"/>
                  <a:pt x="434839" y="2182051"/>
                </a:cubicBezTo>
                <a:lnTo>
                  <a:pt x="434211" y="2633941"/>
                </a:lnTo>
                <a:lnTo>
                  <a:pt x="9596" y="2633941"/>
                </a:lnTo>
                <a:lnTo>
                  <a:pt x="0" y="432538"/>
                </a:lnTo>
                <a:lnTo>
                  <a:pt x="433838" y="0"/>
                </a:lnTo>
                <a:close/>
              </a:path>
            </a:pathLst>
          </a:custGeom>
          <a:solidFill>
            <a:schemeClr val="accent6">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IE"/>
          </a:p>
        </p:txBody>
      </p:sp>
      <p:sp>
        <p:nvSpPr>
          <p:cNvPr id="2" name="Title 1"/>
          <p:cNvSpPr>
            <a:spLocks noGrp="1"/>
          </p:cNvSpPr>
          <p:nvPr>
            <p:ph type="title"/>
          </p:nvPr>
        </p:nvSpPr>
        <p:spPr/>
        <p:txBody>
          <a:bodyPr/>
          <a:lstStyle/>
          <a:p>
            <a:endParaRPr lang="en-IE"/>
          </a:p>
        </p:txBody>
      </p:sp>
      <p:grpSp>
        <p:nvGrpSpPr>
          <p:cNvPr id="3" name="Group 2"/>
          <p:cNvGrpSpPr/>
          <p:nvPr/>
        </p:nvGrpSpPr>
        <p:grpSpPr>
          <a:xfrm rot="18515187">
            <a:off x="6553619" y="1818684"/>
            <a:ext cx="3538183" cy="4382835"/>
            <a:chOff x="6888661" y="1634105"/>
            <a:chExt cx="4045637" cy="5128979"/>
          </a:xfrm>
        </p:grpSpPr>
        <p:sp>
          <p:nvSpPr>
            <p:cNvPr id="4" name="Freeform 33"/>
            <p:cNvSpPr>
              <a:spLocks/>
            </p:cNvSpPr>
            <p:nvPr/>
          </p:nvSpPr>
          <p:spPr bwMode="auto">
            <a:xfrm rot="20192702" flipH="1">
              <a:off x="9028458" y="1920344"/>
              <a:ext cx="781902" cy="649063"/>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36"/>
            <p:cNvSpPr>
              <a:spLocks/>
            </p:cNvSpPr>
            <p:nvPr/>
          </p:nvSpPr>
          <p:spPr bwMode="auto">
            <a:xfrm rot="1695130">
              <a:off x="10373996" y="2638713"/>
              <a:ext cx="369825" cy="47464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30"/>
            <p:cNvSpPr>
              <a:spLocks/>
            </p:cNvSpPr>
            <p:nvPr/>
          </p:nvSpPr>
          <p:spPr bwMode="auto">
            <a:xfrm rot="19798984">
              <a:off x="9120342" y="2107154"/>
              <a:ext cx="1351642" cy="1016047"/>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36"/>
            <p:cNvSpPr>
              <a:spLocks/>
            </p:cNvSpPr>
            <p:nvPr/>
          </p:nvSpPr>
          <p:spPr bwMode="auto">
            <a:xfrm rot="20742510">
              <a:off x="8792271" y="2635933"/>
              <a:ext cx="369825" cy="47464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8" name="Freeform 30"/>
            <p:cNvSpPr>
              <a:spLocks/>
            </p:cNvSpPr>
            <p:nvPr/>
          </p:nvSpPr>
          <p:spPr bwMode="auto">
            <a:xfrm rot="1666479" flipH="1">
              <a:off x="7272030" y="1634105"/>
              <a:ext cx="1223410" cy="919653"/>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29"/>
            <p:cNvSpPr>
              <a:spLocks/>
            </p:cNvSpPr>
            <p:nvPr/>
          </p:nvSpPr>
          <p:spPr bwMode="auto">
            <a:xfrm>
              <a:off x="9235169" y="3434652"/>
              <a:ext cx="1386200" cy="943962"/>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31"/>
            <p:cNvSpPr>
              <a:spLocks/>
            </p:cNvSpPr>
            <p:nvPr/>
          </p:nvSpPr>
          <p:spPr bwMode="auto">
            <a:xfrm>
              <a:off x="8521380" y="2545000"/>
              <a:ext cx="129310" cy="858191"/>
            </a:xfrm>
            <a:custGeom>
              <a:avLst/>
              <a:gdLst>
                <a:gd name="T0" fmla="*/ 12 w 21"/>
                <a:gd name="T1" fmla="*/ 80 h 81"/>
                <a:gd name="T2" fmla="*/ 3 w 21"/>
                <a:gd name="T3" fmla="*/ 81 h 81"/>
                <a:gd name="T4" fmla="*/ 3 w 21"/>
                <a:gd name="T5" fmla="*/ 32 h 81"/>
                <a:gd name="T6" fmla="*/ 5 w 21"/>
                <a:gd name="T7" fmla="*/ 0 h 81"/>
                <a:gd name="T8" fmla="*/ 14 w 21"/>
                <a:gd name="T9" fmla="*/ 28 h 81"/>
                <a:gd name="T10" fmla="*/ 12 w 21"/>
                <a:gd name="T11" fmla="*/ 80 h 81"/>
              </a:gdLst>
              <a:ahLst/>
              <a:cxnLst>
                <a:cxn ang="0">
                  <a:pos x="T0" y="T1"/>
                </a:cxn>
                <a:cxn ang="0">
                  <a:pos x="T2" y="T3"/>
                </a:cxn>
                <a:cxn ang="0">
                  <a:pos x="T4" y="T5"/>
                </a:cxn>
                <a:cxn ang="0">
                  <a:pos x="T6" y="T7"/>
                </a:cxn>
                <a:cxn ang="0">
                  <a:pos x="T8" y="T9"/>
                </a:cxn>
                <a:cxn ang="0">
                  <a:pos x="T10" y="T11"/>
                </a:cxn>
              </a:cxnLst>
              <a:rect l="0" t="0" r="r" b="b"/>
              <a:pathLst>
                <a:path w="21" h="81">
                  <a:moveTo>
                    <a:pt x="12" y="80"/>
                  </a:moveTo>
                  <a:cubicBezTo>
                    <a:pt x="9" y="81"/>
                    <a:pt x="6" y="81"/>
                    <a:pt x="3" y="81"/>
                  </a:cubicBezTo>
                  <a:cubicBezTo>
                    <a:pt x="3" y="55"/>
                    <a:pt x="3" y="36"/>
                    <a:pt x="3" y="32"/>
                  </a:cubicBezTo>
                  <a:cubicBezTo>
                    <a:pt x="0" y="8"/>
                    <a:pt x="1" y="0"/>
                    <a:pt x="5" y="0"/>
                  </a:cubicBezTo>
                  <a:cubicBezTo>
                    <a:pt x="9" y="0"/>
                    <a:pt x="21" y="3"/>
                    <a:pt x="14" y="28"/>
                  </a:cubicBezTo>
                  <a:cubicBezTo>
                    <a:pt x="13" y="33"/>
                    <a:pt x="12" y="52"/>
                    <a:pt x="12" y="8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24"/>
            <p:cNvSpPr>
              <a:spLocks/>
            </p:cNvSpPr>
            <p:nvPr/>
          </p:nvSpPr>
          <p:spPr bwMode="auto">
            <a:xfrm>
              <a:off x="8128278" y="4127752"/>
              <a:ext cx="183619" cy="1820681"/>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25"/>
            <p:cNvSpPr>
              <a:spLocks/>
            </p:cNvSpPr>
            <p:nvPr/>
          </p:nvSpPr>
          <p:spPr bwMode="auto">
            <a:xfrm>
              <a:off x="9498961" y="4476888"/>
              <a:ext cx="157757" cy="1471545"/>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26"/>
            <p:cNvSpPr>
              <a:spLocks/>
            </p:cNvSpPr>
            <p:nvPr/>
          </p:nvSpPr>
          <p:spPr bwMode="auto">
            <a:xfrm>
              <a:off x="9196375" y="4065684"/>
              <a:ext cx="124137" cy="1611200"/>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4" name="Freeform 27"/>
            <p:cNvSpPr>
              <a:spLocks noEditPoints="1"/>
            </p:cNvSpPr>
            <p:nvPr/>
          </p:nvSpPr>
          <p:spPr bwMode="auto">
            <a:xfrm>
              <a:off x="8208449" y="5568262"/>
              <a:ext cx="1388786" cy="1194822"/>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5" name="Freeform 28"/>
            <p:cNvSpPr>
              <a:spLocks/>
            </p:cNvSpPr>
            <p:nvPr/>
          </p:nvSpPr>
          <p:spPr bwMode="auto">
            <a:xfrm>
              <a:off x="6888661" y="2916718"/>
              <a:ext cx="1546462" cy="1423223"/>
            </a:xfrm>
            <a:custGeom>
              <a:avLst/>
              <a:gdLst>
                <a:gd name="T0" fmla="*/ 105 w 164"/>
                <a:gd name="T1" fmla="*/ 85 h 151"/>
                <a:gd name="T2" fmla="*/ 149 w 164"/>
                <a:gd name="T3" fmla="*/ 140 h 151"/>
                <a:gd name="T4" fmla="*/ 60 w 164"/>
                <a:gd name="T5" fmla="*/ 126 h 151"/>
                <a:gd name="T6" fmla="*/ 33 w 164"/>
                <a:gd name="T7" fmla="*/ 0 h 151"/>
                <a:gd name="T8" fmla="*/ 126 w 164"/>
                <a:gd name="T9" fmla="*/ 54 h 151"/>
                <a:gd name="T10" fmla="*/ 164 w 164"/>
                <a:gd name="T11" fmla="*/ 127 h 151"/>
                <a:gd name="T12" fmla="*/ 105 w 164"/>
                <a:gd name="T13" fmla="*/ 85 h 151"/>
              </a:gdLst>
              <a:ahLst/>
              <a:cxnLst>
                <a:cxn ang="0">
                  <a:pos x="T0" y="T1"/>
                </a:cxn>
                <a:cxn ang="0">
                  <a:pos x="T2" y="T3"/>
                </a:cxn>
                <a:cxn ang="0">
                  <a:pos x="T4" y="T5"/>
                </a:cxn>
                <a:cxn ang="0">
                  <a:pos x="T6" y="T7"/>
                </a:cxn>
                <a:cxn ang="0">
                  <a:pos x="T8" y="T9"/>
                </a:cxn>
                <a:cxn ang="0">
                  <a:pos x="T10" y="T11"/>
                </a:cxn>
                <a:cxn ang="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p:cNvSpPr>
            <p:nvPr/>
          </p:nvSpPr>
          <p:spPr bwMode="auto">
            <a:xfrm>
              <a:off x="9423961" y="2912240"/>
              <a:ext cx="1510337" cy="1135340"/>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32"/>
            <p:cNvSpPr>
              <a:spLocks/>
            </p:cNvSpPr>
            <p:nvPr/>
          </p:nvSpPr>
          <p:spPr bwMode="auto">
            <a:xfrm>
              <a:off x="8508448" y="3695592"/>
              <a:ext cx="93103" cy="1981292"/>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33"/>
            <p:cNvSpPr>
              <a:spLocks/>
            </p:cNvSpPr>
            <p:nvPr/>
          </p:nvSpPr>
          <p:spPr bwMode="auto">
            <a:xfrm>
              <a:off x="8476961" y="3299773"/>
              <a:ext cx="928895" cy="771083"/>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4"/>
            <p:cNvSpPr>
              <a:spLocks/>
            </p:cNvSpPr>
            <p:nvPr/>
          </p:nvSpPr>
          <p:spPr bwMode="auto">
            <a:xfrm>
              <a:off x="7791085" y="2620506"/>
              <a:ext cx="478445" cy="638791"/>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35"/>
            <p:cNvSpPr>
              <a:spLocks/>
            </p:cNvSpPr>
            <p:nvPr/>
          </p:nvSpPr>
          <p:spPr bwMode="auto">
            <a:xfrm>
              <a:off x="9510527" y="4285676"/>
              <a:ext cx="571548" cy="545688"/>
            </a:xfrm>
            <a:custGeom>
              <a:avLst/>
              <a:gdLst>
                <a:gd name="T0" fmla="*/ 9 w 93"/>
                <a:gd name="T1" fmla="*/ 37 h 89"/>
                <a:gd name="T2" fmla="*/ 52 w 93"/>
                <a:gd name="T3" fmla="*/ 3 h 89"/>
                <a:gd name="T4" fmla="*/ 93 w 93"/>
                <a:gd name="T5" fmla="*/ 9 h 89"/>
                <a:gd name="T6" fmla="*/ 85 w 93"/>
                <a:gd name="T7" fmla="*/ 28 h 89"/>
                <a:gd name="T8" fmla="*/ 60 w 93"/>
                <a:gd name="T9" fmla="*/ 65 h 89"/>
                <a:gd name="T10" fmla="*/ 40 w 93"/>
                <a:gd name="T11" fmla="*/ 73 h 89"/>
                <a:gd name="T12" fmla="*/ 49 w 93"/>
                <a:gd name="T13" fmla="*/ 74 h 89"/>
                <a:gd name="T14" fmla="*/ 21 w 93"/>
                <a:gd name="T15" fmla="*/ 89 h 89"/>
                <a:gd name="T16" fmla="*/ 22 w 93"/>
                <a:gd name="T17" fmla="*/ 74 h 89"/>
                <a:gd name="T18" fmla="*/ 60 w 93"/>
                <a:gd name="T19" fmla="*/ 15 h 89"/>
                <a:gd name="T20" fmla="*/ 12 w 93"/>
                <a:gd name="T21" fmla="*/ 76 h 89"/>
                <a:gd name="T22" fmla="*/ 7 w 93"/>
                <a:gd name="T23" fmla="*/ 33 h 89"/>
                <a:gd name="T24" fmla="*/ 9 w 93"/>
                <a:gd name="T25"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36"/>
            <p:cNvSpPr>
              <a:spLocks/>
            </p:cNvSpPr>
            <p:nvPr/>
          </p:nvSpPr>
          <p:spPr bwMode="auto">
            <a:xfrm>
              <a:off x="9204135" y="2679483"/>
              <a:ext cx="483618" cy="620687"/>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7"/>
            <p:cNvSpPr>
              <a:spLocks/>
            </p:cNvSpPr>
            <p:nvPr/>
          </p:nvSpPr>
          <p:spPr bwMode="auto">
            <a:xfrm rot="498189">
              <a:off x="8237307" y="1787204"/>
              <a:ext cx="680168" cy="889651"/>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3" name="Freeform 33"/>
            <p:cNvSpPr>
              <a:spLocks/>
            </p:cNvSpPr>
            <p:nvPr/>
          </p:nvSpPr>
          <p:spPr bwMode="auto">
            <a:xfrm>
              <a:off x="7066535" y="2493591"/>
              <a:ext cx="684651" cy="568335"/>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Freeform 30"/>
            <p:cNvSpPr>
              <a:spLocks/>
            </p:cNvSpPr>
            <p:nvPr/>
          </p:nvSpPr>
          <p:spPr bwMode="auto">
            <a:xfrm rot="1801016" flipH="1">
              <a:off x="8482568" y="4127804"/>
              <a:ext cx="879181" cy="660892"/>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7" name="Freeform 26">
            <a:extLst>
              <a:ext uri="{FF2B5EF4-FFF2-40B4-BE49-F238E27FC236}">
                <a16:creationId xmlns:a16="http://schemas.microsoft.com/office/drawing/2014/main" id="{CA304C4E-5D44-D54C-A97B-73799BE98DE7}"/>
              </a:ext>
            </a:extLst>
          </p:cNvPr>
          <p:cNvSpPr>
            <a:spLocks/>
          </p:cNvSpPr>
          <p:nvPr/>
        </p:nvSpPr>
        <p:spPr bwMode="auto">
          <a:xfrm>
            <a:off x="2310891" y="1302346"/>
            <a:ext cx="468019" cy="849270"/>
          </a:xfrm>
          <a:custGeom>
            <a:avLst/>
            <a:gdLst>
              <a:gd name="T0" fmla="*/ 356 w 356"/>
              <a:gd name="T1" fmla="*/ 325 h 646"/>
              <a:gd name="T2" fmla="*/ 0 w 356"/>
              <a:gd name="T3" fmla="*/ 0 h 646"/>
              <a:gd name="T4" fmla="*/ 0 w 356"/>
              <a:gd name="T5" fmla="*/ 325 h 646"/>
              <a:gd name="T6" fmla="*/ 0 w 356"/>
              <a:gd name="T7" fmla="*/ 646 h 646"/>
              <a:gd name="T8" fmla="*/ 356 w 356"/>
              <a:gd name="T9" fmla="*/ 325 h 646"/>
            </a:gdLst>
            <a:ahLst/>
            <a:cxnLst>
              <a:cxn ang="0">
                <a:pos x="T0" y="T1"/>
              </a:cxn>
              <a:cxn ang="0">
                <a:pos x="T2" y="T3"/>
              </a:cxn>
              <a:cxn ang="0">
                <a:pos x="T4" y="T5"/>
              </a:cxn>
              <a:cxn ang="0">
                <a:pos x="T6" y="T7"/>
              </a:cxn>
              <a:cxn ang="0">
                <a:pos x="T8" y="T9"/>
              </a:cxn>
            </a:cxnLst>
            <a:rect l="0" t="0" r="r" b="b"/>
            <a:pathLst>
              <a:path w="356" h="646">
                <a:moveTo>
                  <a:pt x="356" y="325"/>
                </a:moveTo>
                <a:lnTo>
                  <a:pt x="0" y="0"/>
                </a:lnTo>
                <a:lnTo>
                  <a:pt x="0" y="325"/>
                </a:lnTo>
                <a:lnTo>
                  <a:pt x="0" y="646"/>
                </a:lnTo>
                <a:lnTo>
                  <a:pt x="356" y="32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a:extLst>
              <a:ext uri="{FF2B5EF4-FFF2-40B4-BE49-F238E27FC236}">
                <a16:creationId xmlns:a16="http://schemas.microsoft.com/office/drawing/2014/main" id="{50235426-7F2A-154F-B0AC-9D4734C0B5FF}"/>
              </a:ext>
            </a:extLst>
          </p:cNvPr>
          <p:cNvSpPr>
            <a:spLocks/>
          </p:cNvSpPr>
          <p:nvPr/>
        </p:nvSpPr>
        <p:spPr bwMode="auto">
          <a:xfrm>
            <a:off x="683595" y="2926608"/>
            <a:ext cx="1785900" cy="432523"/>
          </a:xfrm>
          <a:custGeom>
            <a:avLst/>
            <a:gdLst>
              <a:gd name="T0" fmla="*/ 1712 w 1712"/>
              <a:gd name="T1" fmla="*/ 329 h 329"/>
              <a:gd name="T2" fmla="*/ 0 w 1712"/>
              <a:gd name="T3" fmla="*/ 329 h 329"/>
              <a:gd name="T4" fmla="*/ 330 w 1712"/>
              <a:gd name="T5" fmla="*/ 0 h 329"/>
              <a:gd name="T6" fmla="*/ 1712 w 1712"/>
              <a:gd name="T7" fmla="*/ 0 h 329"/>
              <a:gd name="T8" fmla="*/ 1712 w 1712"/>
              <a:gd name="T9" fmla="*/ 329 h 329"/>
            </a:gdLst>
            <a:ahLst/>
            <a:cxnLst>
              <a:cxn ang="0">
                <a:pos x="T0" y="T1"/>
              </a:cxn>
              <a:cxn ang="0">
                <a:pos x="T2" y="T3"/>
              </a:cxn>
              <a:cxn ang="0">
                <a:pos x="T4" y="T5"/>
              </a:cxn>
              <a:cxn ang="0">
                <a:pos x="T6" y="T7"/>
              </a:cxn>
              <a:cxn ang="0">
                <a:pos x="T8" y="T9"/>
              </a:cxn>
            </a:cxnLst>
            <a:rect l="0" t="0" r="r" b="b"/>
            <a:pathLst>
              <a:path w="1712" h="329">
                <a:moveTo>
                  <a:pt x="1712" y="329"/>
                </a:moveTo>
                <a:lnTo>
                  <a:pt x="0" y="329"/>
                </a:lnTo>
                <a:lnTo>
                  <a:pt x="330" y="0"/>
                </a:lnTo>
                <a:lnTo>
                  <a:pt x="1712" y="0"/>
                </a:lnTo>
                <a:lnTo>
                  <a:pt x="1712" y="32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a:extLst>
              <a:ext uri="{FF2B5EF4-FFF2-40B4-BE49-F238E27FC236}">
                <a16:creationId xmlns:a16="http://schemas.microsoft.com/office/drawing/2014/main" id="{6BB7B851-52FC-2A40-AA49-1A2AF568DAF8}"/>
              </a:ext>
            </a:extLst>
          </p:cNvPr>
          <p:cNvSpPr>
            <a:spLocks/>
          </p:cNvSpPr>
          <p:nvPr/>
        </p:nvSpPr>
        <p:spPr bwMode="auto">
          <a:xfrm>
            <a:off x="2310891" y="2717577"/>
            <a:ext cx="468019" cy="849270"/>
          </a:xfrm>
          <a:custGeom>
            <a:avLst/>
            <a:gdLst>
              <a:gd name="T0" fmla="*/ 356 w 356"/>
              <a:gd name="T1" fmla="*/ 321 h 646"/>
              <a:gd name="T2" fmla="*/ 0 w 356"/>
              <a:gd name="T3" fmla="*/ 0 h 646"/>
              <a:gd name="T4" fmla="*/ 0 w 356"/>
              <a:gd name="T5" fmla="*/ 321 h 646"/>
              <a:gd name="T6" fmla="*/ 0 w 356"/>
              <a:gd name="T7" fmla="*/ 646 h 646"/>
              <a:gd name="T8" fmla="*/ 356 w 356"/>
              <a:gd name="T9" fmla="*/ 321 h 646"/>
            </a:gdLst>
            <a:ahLst/>
            <a:cxnLst>
              <a:cxn ang="0">
                <a:pos x="T0" y="T1"/>
              </a:cxn>
              <a:cxn ang="0">
                <a:pos x="T2" y="T3"/>
              </a:cxn>
              <a:cxn ang="0">
                <a:pos x="T4" y="T5"/>
              </a:cxn>
              <a:cxn ang="0">
                <a:pos x="T6" y="T7"/>
              </a:cxn>
              <a:cxn ang="0">
                <a:pos x="T8" y="T9"/>
              </a:cxn>
            </a:cxnLst>
            <a:rect l="0" t="0" r="r" b="b"/>
            <a:pathLst>
              <a:path w="356" h="646">
                <a:moveTo>
                  <a:pt x="356" y="321"/>
                </a:moveTo>
                <a:lnTo>
                  <a:pt x="0" y="0"/>
                </a:lnTo>
                <a:lnTo>
                  <a:pt x="0" y="321"/>
                </a:lnTo>
                <a:lnTo>
                  <a:pt x="0" y="646"/>
                </a:lnTo>
                <a:lnTo>
                  <a:pt x="356" y="32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a:extLst>
              <a:ext uri="{FF2B5EF4-FFF2-40B4-BE49-F238E27FC236}">
                <a16:creationId xmlns:a16="http://schemas.microsoft.com/office/drawing/2014/main" id="{676AE939-3019-3B4D-A59C-C59900D7DBFF}"/>
              </a:ext>
            </a:extLst>
          </p:cNvPr>
          <p:cNvSpPr>
            <a:spLocks/>
          </p:cNvSpPr>
          <p:nvPr/>
        </p:nvSpPr>
        <p:spPr bwMode="auto">
          <a:xfrm>
            <a:off x="1244954" y="4374597"/>
            <a:ext cx="1224542" cy="432523"/>
          </a:xfrm>
          <a:custGeom>
            <a:avLst/>
            <a:gdLst>
              <a:gd name="T0" fmla="*/ 1285 w 1285"/>
              <a:gd name="T1" fmla="*/ 329 h 329"/>
              <a:gd name="T2" fmla="*/ 0 w 1285"/>
              <a:gd name="T3" fmla="*/ 329 h 329"/>
              <a:gd name="T4" fmla="*/ 330 w 1285"/>
              <a:gd name="T5" fmla="*/ 0 h 329"/>
              <a:gd name="T6" fmla="*/ 1285 w 1285"/>
              <a:gd name="T7" fmla="*/ 0 h 329"/>
              <a:gd name="T8" fmla="*/ 1285 w 1285"/>
              <a:gd name="T9" fmla="*/ 329 h 329"/>
            </a:gdLst>
            <a:ahLst/>
            <a:cxnLst>
              <a:cxn ang="0">
                <a:pos x="T0" y="T1"/>
              </a:cxn>
              <a:cxn ang="0">
                <a:pos x="T2" y="T3"/>
              </a:cxn>
              <a:cxn ang="0">
                <a:pos x="T4" y="T5"/>
              </a:cxn>
              <a:cxn ang="0">
                <a:pos x="T6" y="T7"/>
              </a:cxn>
              <a:cxn ang="0">
                <a:pos x="T8" y="T9"/>
              </a:cxn>
            </a:cxnLst>
            <a:rect l="0" t="0" r="r" b="b"/>
            <a:pathLst>
              <a:path w="1285" h="329">
                <a:moveTo>
                  <a:pt x="1285" y="329"/>
                </a:moveTo>
                <a:lnTo>
                  <a:pt x="0" y="329"/>
                </a:lnTo>
                <a:lnTo>
                  <a:pt x="330" y="0"/>
                </a:lnTo>
                <a:lnTo>
                  <a:pt x="1285" y="0"/>
                </a:lnTo>
                <a:lnTo>
                  <a:pt x="1285" y="32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2">
            <a:extLst>
              <a:ext uri="{FF2B5EF4-FFF2-40B4-BE49-F238E27FC236}">
                <a16:creationId xmlns:a16="http://schemas.microsoft.com/office/drawing/2014/main" id="{C1100C0C-8856-304E-8D90-3A1145BA1A25}"/>
              </a:ext>
            </a:extLst>
          </p:cNvPr>
          <p:cNvSpPr>
            <a:spLocks/>
          </p:cNvSpPr>
          <p:nvPr/>
        </p:nvSpPr>
        <p:spPr bwMode="auto">
          <a:xfrm>
            <a:off x="2310891" y="4160307"/>
            <a:ext cx="468019" cy="855843"/>
          </a:xfrm>
          <a:custGeom>
            <a:avLst/>
            <a:gdLst>
              <a:gd name="T0" fmla="*/ 356 w 356"/>
              <a:gd name="T1" fmla="*/ 325 h 651"/>
              <a:gd name="T2" fmla="*/ 0 w 356"/>
              <a:gd name="T3" fmla="*/ 0 h 651"/>
              <a:gd name="T4" fmla="*/ 0 w 356"/>
              <a:gd name="T5" fmla="*/ 325 h 651"/>
              <a:gd name="T6" fmla="*/ 0 w 356"/>
              <a:gd name="T7" fmla="*/ 651 h 651"/>
              <a:gd name="T8" fmla="*/ 356 w 356"/>
              <a:gd name="T9" fmla="*/ 325 h 651"/>
            </a:gdLst>
            <a:ahLst/>
            <a:cxnLst>
              <a:cxn ang="0">
                <a:pos x="T0" y="T1"/>
              </a:cxn>
              <a:cxn ang="0">
                <a:pos x="T2" y="T3"/>
              </a:cxn>
              <a:cxn ang="0">
                <a:pos x="T4" y="T5"/>
              </a:cxn>
              <a:cxn ang="0">
                <a:pos x="T6" y="T7"/>
              </a:cxn>
              <a:cxn ang="0">
                <a:pos x="T8" y="T9"/>
              </a:cxn>
            </a:cxnLst>
            <a:rect l="0" t="0" r="r" b="b"/>
            <a:pathLst>
              <a:path w="356" h="651">
                <a:moveTo>
                  <a:pt x="356" y="325"/>
                </a:moveTo>
                <a:lnTo>
                  <a:pt x="0" y="0"/>
                </a:lnTo>
                <a:lnTo>
                  <a:pt x="0" y="325"/>
                </a:lnTo>
                <a:lnTo>
                  <a:pt x="0" y="651"/>
                </a:lnTo>
                <a:lnTo>
                  <a:pt x="356" y="325"/>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p:cNvSpPr/>
          <p:nvPr/>
        </p:nvSpPr>
        <p:spPr>
          <a:xfrm>
            <a:off x="134728" y="1496916"/>
            <a:ext cx="433838" cy="5391906"/>
          </a:xfrm>
          <a:custGeom>
            <a:avLst/>
            <a:gdLst>
              <a:gd name="connsiteX0" fmla="*/ 433838 w 433838"/>
              <a:gd name="connsiteY0" fmla="*/ 0 h 5391906"/>
              <a:gd name="connsiteX1" fmla="*/ 423423 w 433838"/>
              <a:gd name="connsiteY1" fmla="*/ 5391906 h 5391906"/>
              <a:gd name="connsiteX2" fmla="*/ 10376 w 433838"/>
              <a:gd name="connsiteY2" fmla="*/ 5391906 h 5391906"/>
              <a:gd name="connsiteX3" fmla="*/ 0 w 433838"/>
              <a:gd name="connsiteY3" fmla="*/ 433826 h 5391906"/>
              <a:gd name="connsiteX4" fmla="*/ 433838 w 433838"/>
              <a:gd name="connsiteY4" fmla="*/ 0 h 5391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38" h="5391906">
                <a:moveTo>
                  <a:pt x="433838" y="0"/>
                </a:moveTo>
                <a:lnTo>
                  <a:pt x="423423" y="5391906"/>
                </a:lnTo>
                <a:lnTo>
                  <a:pt x="10376" y="5391906"/>
                </a:lnTo>
                <a:lnTo>
                  <a:pt x="0" y="433826"/>
                </a:lnTo>
                <a:lnTo>
                  <a:pt x="433838" y="0"/>
                </a:ln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IE"/>
          </a:p>
        </p:txBody>
      </p:sp>
      <p:sp>
        <p:nvSpPr>
          <p:cNvPr id="26" name="Freeform 25">
            <a:extLst>
              <a:ext uri="{FF2B5EF4-FFF2-40B4-BE49-F238E27FC236}">
                <a16:creationId xmlns:a16="http://schemas.microsoft.com/office/drawing/2014/main" id="{0D7B61B9-EE5F-DF4D-9A08-53709E45675F}"/>
              </a:ext>
            </a:extLst>
          </p:cNvPr>
          <p:cNvSpPr>
            <a:spLocks/>
          </p:cNvSpPr>
          <p:nvPr/>
        </p:nvSpPr>
        <p:spPr bwMode="auto">
          <a:xfrm>
            <a:off x="134449" y="1496916"/>
            <a:ext cx="2196076" cy="433838"/>
          </a:xfrm>
          <a:custGeom>
            <a:avLst/>
            <a:gdLst>
              <a:gd name="T0" fmla="*/ 2134 w 2134"/>
              <a:gd name="T1" fmla="*/ 330 h 330"/>
              <a:gd name="T2" fmla="*/ 0 w 2134"/>
              <a:gd name="T3" fmla="*/ 330 h 330"/>
              <a:gd name="T4" fmla="*/ 330 w 2134"/>
              <a:gd name="T5" fmla="*/ 0 h 330"/>
              <a:gd name="T6" fmla="*/ 2134 w 2134"/>
              <a:gd name="T7" fmla="*/ 0 h 330"/>
              <a:gd name="T8" fmla="*/ 2134 w 2134"/>
              <a:gd name="T9" fmla="*/ 330 h 330"/>
            </a:gdLst>
            <a:ahLst/>
            <a:cxnLst>
              <a:cxn ang="0">
                <a:pos x="T0" y="T1"/>
              </a:cxn>
              <a:cxn ang="0">
                <a:pos x="T2" y="T3"/>
              </a:cxn>
              <a:cxn ang="0">
                <a:pos x="T4" y="T5"/>
              </a:cxn>
              <a:cxn ang="0">
                <a:pos x="T6" y="T7"/>
              </a:cxn>
              <a:cxn ang="0">
                <a:pos x="T8" y="T9"/>
              </a:cxn>
            </a:cxnLst>
            <a:rect l="0" t="0" r="r" b="b"/>
            <a:pathLst>
              <a:path w="2134" h="330">
                <a:moveTo>
                  <a:pt x="2134" y="330"/>
                </a:moveTo>
                <a:lnTo>
                  <a:pt x="0" y="330"/>
                </a:lnTo>
                <a:lnTo>
                  <a:pt x="330" y="0"/>
                </a:lnTo>
                <a:lnTo>
                  <a:pt x="2134" y="0"/>
                </a:lnTo>
                <a:lnTo>
                  <a:pt x="2134" y="33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custDataLst>
      <p:tags r:id="rId1"/>
    </p:custDataLst>
    <p:extLst>
      <p:ext uri="{BB962C8B-B14F-4D97-AF65-F5344CB8AC3E}">
        <p14:creationId xmlns:p14="http://schemas.microsoft.com/office/powerpoint/2010/main" val="932411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55" name="Group 54"/>
          <p:cNvGrpSpPr/>
          <p:nvPr/>
        </p:nvGrpSpPr>
        <p:grpSpPr>
          <a:xfrm rot="9360000">
            <a:off x="2220394" y="5776035"/>
            <a:ext cx="865399" cy="612985"/>
            <a:chOff x="1882551" y="3491667"/>
            <a:chExt cx="2863851" cy="1849437"/>
          </a:xfrm>
        </p:grpSpPr>
        <p:grpSp>
          <p:nvGrpSpPr>
            <p:cNvPr id="3" name="Group 2"/>
            <p:cNvGrpSpPr/>
            <p:nvPr/>
          </p:nvGrpSpPr>
          <p:grpSpPr>
            <a:xfrm rot="17548444">
              <a:off x="2389758" y="2984460"/>
              <a:ext cx="1849437" cy="2863851"/>
              <a:chOff x="2031209" y="3465939"/>
              <a:chExt cx="1849437" cy="2863851"/>
            </a:xfrm>
          </p:grpSpPr>
          <p:sp>
            <p:nvSpPr>
              <p:cNvPr id="4" name="Freeform 17"/>
              <p:cNvSpPr>
                <a:spLocks/>
              </p:cNvSpPr>
              <p:nvPr/>
            </p:nvSpPr>
            <p:spPr bwMode="auto">
              <a:xfrm>
                <a:off x="2884490" y="6007527"/>
                <a:ext cx="141288" cy="322263"/>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5" name="Freeform 4"/>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7" name="Group 6"/>
              <p:cNvGrpSpPr/>
              <p:nvPr/>
            </p:nvGrpSpPr>
            <p:grpSpPr>
              <a:xfrm>
                <a:off x="2307434" y="3958064"/>
                <a:ext cx="1296987" cy="1885951"/>
                <a:chOff x="4360863" y="3244850"/>
                <a:chExt cx="1296987" cy="1885951"/>
              </a:xfrm>
              <a:solidFill>
                <a:srgbClr val="FFFFFF">
                  <a:alpha val="10000"/>
                </a:srgbClr>
              </a:solidFill>
            </p:grpSpPr>
            <p:sp>
              <p:nvSpPr>
                <p:cNvPr id="8" name="Freeform 7"/>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8" name="Oval 20"/>
            <p:cNvSpPr>
              <a:spLocks noChangeArrowheads="1"/>
            </p:cNvSpPr>
            <p:nvPr/>
          </p:nvSpPr>
          <p:spPr bwMode="auto">
            <a:xfrm rot="19193214">
              <a:off x="2761289" y="3799623"/>
              <a:ext cx="1304925" cy="1304925"/>
            </a:xfrm>
            <a:prstGeom prst="ellipse">
              <a:avLst/>
            </a:prstGeom>
            <a:solidFill>
              <a:schemeClr val="bg1"/>
            </a:solidFill>
            <a:ln w="76200">
              <a:solidFill>
                <a:schemeClr val="accent1">
                  <a:lumMod val="75000"/>
                </a:schemeClr>
              </a:solid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3807683" y="1978374"/>
            <a:ext cx="1849437" cy="2863851"/>
            <a:chOff x="3807683" y="1283431"/>
            <a:chExt cx="1849437" cy="2863851"/>
          </a:xfrm>
        </p:grpSpPr>
        <p:grpSp>
          <p:nvGrpSpPr>
            <p:cNvPr id="15" name="Group 14"/>
            <p:cNvGrpSpPr/>
            <p:nvPr/>
          </p:nvGrpSpPr>
          <p:grpSpPr>
            <a:xfrm rot="20524483">
              <a:off x="3807683" y="1283431"/>
              <a:ext cx="1849437" cy="2863851"/>
              <a:chOff x="2031209" y="3465939"/>
              <a:chExt cx="1849437" cy="2863851"/>
            </a:xfrm>
          </p:grpSpPr>
          <p:sp>
            <p:nvSpPr>
              <p:cNvPr id="16" name="Freeform 17"/>
              <p:cNvSpPr>
                <a:spLocks/>
              </p:cNvSpPr>
              <p:nvPr/>
            </p:nvSpPr>
            <p:spPr bwMode="auto">
              <a:xfrm>
                <a:off x="2884490" y="6007527"/>
                <a:ext cx="141288" cy="322263"/>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17"/>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9" name="Group 18"/>
              <p:cNvGrpSpPr/>
              <p:nvPr/>
            </p:nvGrpSpPr>
            <p:grpSpPr>
              <a:xfrm>
                <a:off x="2307434" y="3958064"/>
                <a:ext cx="1296987" cy="1885951"/>
                <a:chOff x="4360863" y="3244850"/>
                <a:chExt cx="1296987" cy="1885951"/>
              </a:xfrm>
              <a:solidFill>
                <a:srgbClr val="FFFFFF">
                  <a:alpha val="10000"/>
                </a:srgbClr>
              </a:solidFill>
            </p:grpSpPr>
            <p:sp>
              <p:nvSpPr>
                <p:cNvPr id="20" name="Freeform 7"/>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8"/>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9"/>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0"/>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1"/>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2"/>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9" name="Oval 21"/>
            <p:cNvSpPr>
              <a:spLocks noChangeArrowheads="1"/>
            </p:cNvSpPr>
            <p:nvPr/>
          </p:nvSpPr>
          <p:spPr bwMode="auto">
            <a:xfrm rot="19193214">
              <a:off x="4105402" y="2137119"/>
              <a:ext cx="1306513" cy="1308100"/>
            </a:xfrm>
            <a:prstGeom prst="ellipse">
              <a:avLst/>
            </a:prstGeom>
            <a:solidFill>
              <a:schemeClr val="bg1"/>
            </a:solidFill>
            <a:ln w="76200">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5986650" y="1866882"/>
            <a:ext cx="1849437" cy="2863851"/>
            <a:chOff x="5986650" y="1171939"/>
            <a:chExt cx="1849437" cy="2863851"/>
          </a:xfrm>
        </p:grpSpPr>
        <p:grpSp>
          <p:nvGrpSpPr>
            <p:cNvPr id="26" name="Group 25"/>
            <p:cNvGrpSpPr/>
            <p:nvPr/>
          </p:nvGrpSpPr>
          <p:grpSpPr>
            <a:xfrm rot="1429292">
              <a:off x="5986650" y="1171939"/>
              <a:ext cx="1849437" cy="2863851"/>
              <a:chOff x="2031209" y="3465939"/>
              <a:chExt cx="1849437" cy="2863851"/>
            </a:xfrm>
          </p:grpSpPr>
          <p:sp>
            <p:nvSpPr>
              <p:cNvPr id="27" name="Freeform 17"/>
              <p:cNvSpPr>
                <a:spLocks/>
              </p:cNvSpPr>
              <p:nvPr/>
            </p:nvSpPr>
            <p:spPr bwMode="auto">
              <a:xfrm>
                <a:off x="2884490" y="6007527"/>
                <a:ext cx="141288" cy="322263"/>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27"/>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8"/>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2307434" y="3958064"/>
                <a:ext cx="1296987" cy="1885951"/>
                <a:chOff x="4360863" y="3244850"/>
                <a:chExt cx="1296987" cy="1885951"/>
              </a:xfrm>
              <a:solidFill>
                <a:srgbClr val="FFFFFF">
                  <a:alpha val="10000"/>
                </a:srgbClr>
              </a:solidFill>
            </p:grpSpPr>
            <p:sp>
              <p:nvSpPr>
                <p:cNvPr id="31" name="Freeform 7"/>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8"/>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9"/>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10"/>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1"/>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2"/>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Oval 25"/>
            <p:cNvSpPr>
              <a:spLocks noChangeArrowheads="1"/>
            </p:cNvSpPr>
            <p:nvPr/>
          </p:nvSpPr>
          <p:spPr bwMode="auto">
            <a:xfrm rot="19193214">
              <a:off x="6189065" y="2055944"/>
              <a:ext cx="1306513" cy="1304925"/>
            </a:xfrm>
            <a:prstGeom prst="ellipse">
              <a:avLst/>
            </a:prstGeom>
            <a:solidFill>
              <a:schemeClr val="bg1"/>
            </a:solidFill>
            <a:ln w="76200">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grpSp>
      <p:grpSp>
        <p:nvGrpSpPr>
          <p:cNvPr id="58" name="Group 57"/>
          <p:cNvGrpSpPr/>
          <p:nvPr/>
        </p:nvGrpSpPr>
        <p:grpSpPr>
          <a:xfrm>
            <a:off x="6560223" y="4247981"/>
            <a:ext cx="2863851" cy="1849437"/>
            <a:chOff x="6560223" y="3553038"/>
            <a:chExt cx="2863851" cy="1849437"/>
          </a:xfrm>
        </p:grpSpPr>
        <p:grpSp>
          <p:nvGrpSpPr>
            <p:cNvPr id="37" name="Group 36"/>
            <p:cNvGrpSpPr/>
            <p:nvPr/>
          </p:nvGrpSpPr>
          <p:grpSpPr>
            <a:xfrm rot="4330128">
              <a:off x="7067430" y="3045831"/>
              <a:ext cx="1849437" cy="2863851"/>
              <a:chOff x="2031209" y="3465939"/>
              <a:chExt cx="1849437" cy="2863851"/>
            </a:xfrm>
          </p:grpSpPr>
          <p:sp>
            <p:nvSpPr>
              <p:cNvPr id="38" name="Freeform 17"/>
              <p:cNvSpPr>
                <a:spLocks/>
              </p:cNvSpPr>
              <p:nvPr/>
            </p:nvSpPr>
            <p:spPr bwMode="auto">
              <a:xfrm>
                <a:off x="2884490" y="6007527"/>
                <a:ext cx="141288" cy="322263"/>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8"/>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39"/>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1" name="Group 40"/>
              <p:cNvGrpSpPr/>
              <p:nvPr/>
            </p:nvGrpSpPr>
            <p:grpSpPr>
              <a:xfrm>
                <a:off x="2307434" y="3958064"/>
                <a:ext cx="1296987" cy="1885951"/>
                <a:chOff x="4360863" y="3244850"/>
                <a:chExt cx="1296987" cy="1885951"/>
              </a:xfrm>
              <a:solidFill>
                <a:srgbClr val="FFFFFF">
                  <a:alpha val="10000"/>
                </a:srgbClr>
              </a:solidFill>
            </p:grpSpPr>
            <p:sp>
              <p:nvSpPr>
                <p:cNvPr id="42" name="Freeform 7"/>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8"/>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9"/>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0"/>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1"/>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2"/>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1" name="Oval 29"/>
            <p:cNvSpPr>
              <a:spLocks noChangeArrowheads="1"/>
            </p:cNvSpPr>
            <p:nvPr/>
          </p:nvSpPr>
          <p:spPr bwMode="auto">
            <a:xfrm rot="19193214">
              <a:off x="7266750" y="3872168"/>
              <a:ext cx="1306513" cy="1304925"/>
            </a:xfrm>
            <a:prstGeom prst="ellipse">
              <a:avLst/>
            </a:prstGeom>
            <a:solidFill>
              <a:schemeClr val="bg1"/>
            </a:solidFill>
            <a:ln w="76200">
              <a:solidFill>
                <a:schemeClr val="accent4">
                  <a:lumMod val="7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63" name="Freeform 62"/>
          <p:cNvSpPr/>
          <p:nvPr/>
        </p:nvSpPr>
        <p:spPr>
          <a:xfrm>
            <a:off x="5030441" y="4843855"/>
            <a:ext cx="1423291" cy="2014145"/>
          </a:xfrm>
          <a:custGeom>
            <a:avLst/>
            <a:gdLst>
              <a:gd name="connsiteX0" fmla="*/ 653346 w 1423291"/>
              <a:gd name="connsiteY0" fmla="*/ 865 h 2014145"/>
              <a:gd name="connsiteX1" fmla="*/ 683584 w 1423291"/>
              <a:gd name="connsiteY1" fmla="*/ 9036 h 2014145"/>
              <a:gd name="connsiteX2" fmla="*/ 945657 w 1423291"/>
              <a:gd name="connsiteY2" fmla="*/ 746352 h 2014145"/>
              <a:gd name="connsiteX3" fmla="*/ 1255777 w 1423291"/>
              <a:gd name="connsiteY3" fmla="*/ 479883 h 2014145"/>
              <a:gd name="connsiteX4" fmla="*/ 1421757 w 1423291"/>
              <a:gd name="connsiteY4" fmla="*/ 438490 h 2014145"/>
              <a:gd name="connsiteX5" fmla="*/ 1089797 w 1423291"/>
              <a:gd name="connsiteY5" fmla="*/ 1356901 h 2014145"/>
              <a:gd name="connsiteX6" fmla="*/ 1046664 w 1423291"/>
              <a:gd name="connsiteY6" fmla="*/ 1919185 h 2014145"/>
              <a:gd name="connsiteX7" fmla="*/ 1050485 w 1423291"/>
              <a:gd name="connsiteY7" fmla="*/ 2014145 h 2014145"/>
              <a:gd name="connsiteX8" fmla="*/ 618348 w 1423291"/>
              <a:gd name="connsiteY8" fmla="*/ 2014145 h 2014145"/>
              <a:gd name="connsiteX9" fmla="*/ 622941 w 1423291"/>
              <a:gd name="connsiteY9" fmla="*/ 1848925 h 2014145"/>
              <a:gd name="connsiteX10" fmla="*/ 622433 w 1423291"/>
              <a:gd name="connsiteY10" fmla="*/ 1672524 h 2014145"/>
              <a:gd name="connsiteX11" fmla="*/ 146333 w 1423291"/>
              <a:gd name="connsiteY11" fmla="*/ 999885 h 2014145"/>
              <a:gd name="connsiteX12" fmla="*/ 56792 w 1423291"/>
              <a:gd name="connsiteY12" fmla="*/ 764461 h 2014145"/>
              <a:gd name="connsiteX13" fmla="*/ 353808 w 1423291"/>
              <a:gd name="connsiteY13" fmla="*/ 948143 h 2014145"/>
              <a:gd name="connsiteX14" fmla="*/ 41504 w 1423291"/>
              <a:gd name="connsiteY14" fmla="*/ 523864 h 2014145"/>
              <a:gd name="connsiteX15" fmla="*/ 48056 w 1423291"/>
              <a:gd name="connsiteY15" fmla="*/ 332420 h 2014145"/>
              <a:gd name="connsiteX16" fmla="*/ 432430 w 1423291"/>
              <a:gd name="connsiteY16" fmla="*/ 748939 h 2014145"/>
              <a:gd name="connsiteX17" fmla="*/ 200932 w 1423291"/>
              <a:gd name="connsiteY17" fmla="*/ 128041 h 2014145"/>
              <a:gd name="connsiteX18" fmla="*/ 395303 w 1423291"/>
              <a:gd name="connsiteY18" fmla="*/ 303962 h 2014145"/>
              <a:gd name="connsiteX19" fmla="*/ 657376 w 1423291"/>
              <a:gd name="connsiteY19" fmla="*/ 497993 h 2014145"/>
              <a:gd name="connsiteX20" fmla="*/ 653346 w 1423291"/>
              <a:gd name="connsiteY20" fmla="*/ 865 h 201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23291" h="2014145">
                <a:moveTo>
                  <a:pt x="653346" y="865"/>
                </a:moveTo>
                <a:cubicBezTo>
                  <a:pt x="661574" y="-1515"/>
                  <a:pt x="671572" y="951"/>
                  <a:pt x="683584" y="9036"/>
                </a:cubicBezTo>
                <a:cubicBezTo>
                  <a:pt x="779677" y="71126"/>
                  <a:pt x="814620" y="712720"/>
                  <a:pt x="945657" y="746352"/>
                </a:cubicBezTo>
                <a:cubicBezTo>
                  <a:pt x="1078878" y="779984"/>
                  <a:pt x="1220834" y="573018"/>
                  <a:pt x="1255777" y="479883"/>
                </a:cubicBezTo>
                <a:cubicBezTo>
                  <a:pt x="1290720" y="384162"/>
                  <a:pt x="1402101" y="335007"/>
                  <a:pt x="1421757" y="438490"/>
                </a:cubicBezTo>
                <a:cubicBezTo>
                  <a:pt x="1443596" y="541973"/>
                  <a:pt x="1227386" y="681675"/>
                  <a:pt x="1089797" y="1356901"/>
                </a:cubicBezTo>
                <a:cubicBezTo>
                  <a:pt x="1055946" y="1525061"/>
                  <a:pt x="1044617" y="1720546"/>
                  <a:pt x="1046664" y="1919185"/>
                </a:cubicBezTo>
                <a:lnTo>
                  <a:pt x="1050485" y="2014145"/>
                </a:lnTo>
                <a:lnTo>
                  <a:pt x="618348" y="2014145"/>
                </a:lnTo>
                <a:lnTo>
                  <a:pt x="622941" y="1848925"/>
                </a:lnTo>
                <a:cubicBezTo>
                  <a:pt x="623867" y="1786072"/>
                  <a:pt x="623798" y="1726529"/>
                  <a:pt x="622433" y="1672524"/>
                </a:cubicBezTo>
                <a:cubicBezTo>
                  <a:pt x="611514" y="1240483"/>
                  <a:pt x="281738" y="1113716"/>
                  <a:pt x="146333" y="999885"/>
                </a:cubicBezTo>
                <a:cubicBezTo>
                  <a:pt x="10929" y="886054"/>
                  <a:pt x="-19646" y="759287"/>
                  <a:pt x="56792" y="764461"/>
                </a:cubicBezTo>
                <a:cubicBezTo>
                  <a:pt x="131046" y="769635"/>
                  <a:pt x="338521" y="989537"/>
                  <a:pt x="353808" y="948143"/>
                </a:cubicBezTo>
                <a:cubicBezTo>
                  <a:pt x="369096" y="909337"/>
                  <a:pt x="120126" y="668740"/>
                  <a:pt x="41504" y="523864"/>
                </a:cubicBezTo>
                <a:cubicBezTo>
                  <a:pt x="-39302" y="381575"/>
                  <a:pt x="17481" y="345356"/>
                  <a:pt x="48056" y="332420"/>
                </a:cubicBezTo>
                <a:cubicBezTo>
                  <a:pt x="80815" y="319485"/>
                  <a:pt x="414959" y="774810"/>
                  <a:pt x="432430" y="748939"/>
                </a:cubicBezTo>
                <a:cubicBezTo>
                  <a:pt x="452086" y="720481"/>
                  <a:pt x="187828" y="172022"/>
                  <a:pt x="200932" y="128041"/>
                </a:cubicBezTo>
                <a:cubicBezTo>
                  <a:pt x="211852" y="84061"/>
                  <a:pt x="279554" y="-3899"/>
                  <a:pt x="395303" y="303962"/>
                </a:cubicBezTo>
                <a:cubicBezTo>
                  <a:pt x="511052" y="611824"/>
                  <a:pt x="694503" y="754113"/>
                  <a:pt x="657376" y="497993"/>
                </a:cubicBezTo>
                <a:cubicBezTo>
                  <a:pt x="624890" y="271624"/>
                  <a:pt x="595748" y="17525"/>
                  <a:pt x="653346" y="865"/>
                </a:cubicBezTo>
                <a:close/>
              </a:path>
            </a:pathLst>
          </a:cu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IE"/>
          </a:p>
        </p:txBody>
      </p:sp>
    </p:spTree>
    <p:custDataLst>
      <p:tags r:id="rId1"/>
    </p:custDataLst>
    <p:extLst>
      <p:ext uri="{BB962C8B-B14F-4D97-AF65-F5344CB8AC3E}">
        <p14:creationId xmlns:p14="http://schemas.microsoft.com/office/powerpoint/2010/main" val="3183341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Oval 2"/>
          <p:cNvSpPr/>
          <p:nvPr/>
        </p:nvSpPr>
        <p:spPr>
          <a:xfrm>
            <a:off x="3855720" y="3261360"/>
            <a:ext cx="1767840" cy="17678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6568440" y="3261360"/>
            <a:ext cx="1767840" cy="1767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Arrow: Right 4"/>
          <p:cNvSpPr/>
          <p:nvPr/>
        </p:nvSpPr>
        <p:spPr>
          <a:xfrm>
            <a:off x="5505226" y="3647440"/>
            <a:ext cx="965799" cy="3429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Arrow: Right 5"/>
          <p:cNvSpPr/>
          <p:nvPr/>
        </p:nvSpPr>
        <p:spPr>
          <a:xfrm rot="10800000">
            <a:off x="5720976" y="4226560"/>
            <a:ext cx="931284" cy="3429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p:cNvSpPr txBox="1"/>
          <p:nvPr/>
        </p:nvSpPr>
        <p:spPr>
          <a:xfrm>
            <a:off x="4148773" y="4251960"/>
            <a:ext cx="1181734" cy="400110"/>
          </a:xfrm>
          <a:prstGeom prst="rect">
            <a:avLst/>
          </a:prstGeom>
          <a:noFill/>
        </p:spPr>
        <p:txBody>
          <a:bodyPr wrap="none" rtlCol="0">
            <a:spAutoFit/>
          </a:bodyPr>
          <a:lstStyle/>
          <a:p>
            <a:pPr algn="ctr"/>
            <a:r>
              <a:rPr lang="id-ID" sz="2000" b="1">
                <a:solidFill>
                  <a:schemeClr val="bg2"/>
                </a:solidFill>
                <a:latin typeface="+mj-lt"/>
              </a:rPr>
              <a:t>Topic A</a:t>
            </a:r>
          </a:p>
        </p:txBody>
      </p:sp>
      <p:sp>
        <p:nvSpPr>
          <p:cNvPr id="8" name="TextBox 7"/>
          <p:cNvSpPr txBox="1"/>
          <p:nvPr/>
        </p:nvSpPr>
        <p:spPr>
          <a:xfrm>
            <a:off x="6866302" y="4251960"/>
            <a:ext cx="1172116" cy="400110"/>
          </a:xfrm>
          <a:prstGeom prst="rect">
            <a:avLst/>
          </a:prstGeom>
          <a:noFill/>
        </p:spPr>
        <p:txBody>
          <a:bodyPr wrap="none" rtlCol="0">
            <a:spAutoFit/>
          </a:bodyPr>
          <a:lstStyle/>
          <a:p>
            <a:pPr algn="ctr"/>
            <a:r>
              <a:rPr lang="id-ID" sz="2000" b="1">
                <a:solidFill>
                  <a:schemeClr val="bg2"/>
                </a:solidFill>
                <a:latin typeface="+mj-lt"/>
              </a:rPr>
              <a:t>Topic B</a:t>
            </a:r>
          </a:p>
        </p:txBody>
      </p:sp>
      <p:sp>
        <p:nvSpPr>
          <p:cNvPr id="9" name="Freeform 36"/>
          <p:cNvSpPr>
            <a:spLocks noEditPoints="1"/>
          </p:cNvSpPr>
          <p:nvPr/>
        </p:nvSpPr>
        <p:spPr bwMode="auto">
          <a:xfrm>
            <a:off x="4426057" y="3642399"/>
            <a:ext cx="627167" cy="517703"/>
          </a:xfrm>
          <a:custGeom>
            <a:avLst/>
            <a:gdLst>
              <a:gd name="T0" fmla="*/ 70 w 206"/>
              <a:gd name="T1" fmla="*/ 42 h 170"/>
              <a:gd name="T2" fmla="*/ 70 w 206"/>
              <a:gd name="T3" fmla="*/ 9 h 170"/>
              <a:gd name="T4" fmla="*/ 103 w 206"/>
              <a:gd name="T5" fmla="*/ 9 h 170"/>
              <a:gd name="T6" fmla="*/ 108 w 206"/>
              <a:gd name="T7" fmla="*/ 14 h 170"/>
              <a:gd name="T8" fmla="*/ 114 w 206"/>
              <a:gd name="T9" fmla="*/ 9 h 170"/>
              <a:gd name="T10" fmla="*/ 147 w 206"/>
              <a:gd name="T11" fmla="*/ 9 h 170"/>
              <a:gd name="T12" fmla="*/ 147 w 206"/>
              <a:gd name="T13" fmla="*/ 42 h 170"/>
              <a:gd name="T14" fmla="*/ 115 w 206"/>
              <a:gd name="T15" fmla="*/ 74 h 170"/>
              <a:gd name="T16" fmla="*/ 102 w 206"/>
              <a:gd name="T17" fmla="*/ 74 h 170"/>
              <a:gd name="T18" fmla="*/ 70 w 206"/>
              <a:gd name="T19" fmla="*/ 42 h 170"/>
              <a:gd name="T20" fmla="*/ 0 w 206"/>
              <a:gd name="T21" fmla="*/ 99 h 170"/>
              <a:gd name="T22" fmla="*/ 43 w 206"/>
              <a:gd name="T23" fmla="*/ 99 h 170"/>
              <a:gd name="T24" fmla="*/ 43 w 206"/>
              <a:gd name="T25" fmla="*/ 170 h 170"/>
              <a:gd name="T26" fmla="*/ 0 w 206"/>
              <a:gd name="T27" fmla="*/ 170 h 170"/>
              <a:gd name="T28" fmla="*/ 0 w 206"/>
              <a:gd name="T29" fmla="*/ 99 h 170"/>
              <a:gd name="T30" fmla="*/ 8 w 206"/>
              <a:gd name="T31" fmla="*/ 155 h 170"/>
              <a:gd name="T32" fmla="*/ 14 w 206"/>
              <a:gd name="T33" fmla="*/ 161 h 170"/>
              <a:gd name="T34" fmla="*/ 20 w 206"/>
              <a:gd name="T35" fmla="*/ 155 h 170"/>
              <a:gd name="T36" fmla="*/ 14 w 206"/>
              <a:gd name="T37" fmla="*/ 149 h 170"/>
              <a:gd name="T38" fmla="*/ 8 w 206"/>
              <a:gd name="T39" fmla="*/ 155 h 170"/>
              <a:gd name="T40" fmla="*/ 189 w 206"/>
              <a:gd name="T41" fmla="*/ 99 h 170"/>
              <a:gd name="T42" fmla="*/ 153 w 206"/>
              <a:gd name="T43" fmla="*/ 119 h 170"/>
              <a:gd name="T44" fmla="*/ 160 w 206"/>
              <a:gd name="T45" fmla="*/ 125 h 170"/>
              <a:gd name="T46" fmla="*/ 156 w 206"/>
              <a:gd name="T47" fmla="*/ 133 h 170"/>
              <a:gd name="T48" fmla="*/ 129 w 206"/>
              <a:gd name="T49" fmla="*/ 139 h 170"/>
              <a:gd name="T50" fmla="*/ 102 w 206"/>
              <a:gd name="T51" fmla="*/ 124 h 170"/>
              <a:gd name="T52" fmla="*/ 127 w 206"/>
              <a:gd name="T53" fmla="*/ 136 h 170"/>
              <a:gd name="T54" fmla="*/ 150 w 206"/>
              <a:gd name="T55" fmla="*/ 126 h 170"/>
              <a:gd name="T56" fmla="*/ 120 w 206"/>
              <a:gd name="T57" fmla="*/ 106 h 170"/>
              <a:gd name="T58" fmla="*/ 92 w 206"/>
              <a:gd name="T59" fmla="*/ 96 h 170"/>
              <a:gd name="T60" fmla="*/ 55 w 206"/>
              <a:gd name="T61" fmla="*/ 103 h 170"/>
              <a:gd name="T62" fmla="*/ 48 w 206"/>
              <a:gd name="T63" fmla="*/ 103 h 170"/>
              <a:gd name="T64" fmla="*/ 48 w 206"/>
              <a:gd name="T65" fmla="*/ 151 h 170"/>
              <a:gd name="T66" fmla="*/ 62 w 206"/>
              <a:gd name="T67" fmla="*/ 151 h 170"/>
              <a:gd name="T68" fmla="*/ 83 w 206"/>
              <a:gd name="T69" fmla="*/ 153 h 170"/>
              <a:gd name="T70" fmla="*/ 119 w 206"/>
              <a:gd name="T71" fmla="*/ 164 h 170"/>
              <a:gd name="T72" fmla="*/ 145 w 206"/>
              <a:gd name="T73" fmla="*/ 156 h 170"/>
              <a:gd name="T74" fmla="*/ 173 w 206"/>
              <a:gd name="T75" fmla="*/ 136 h 170"/>
              <a:gd name="T76" fmla="*/ 202 w 206"/>
              <a:gd name="T77" fmla="*/ 111 h 170"/>
              <a:gd name="T78" fmla="*/ 189 w 206"/>
              <a:gd name="T79" fmla="*/ 9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170">
                <a:moveTo>
                  <a:pt x="70" y="42"/>
                </a:moveTo>
                <a:cubicBezTo>
                  <a:pt x="61" y="33"/>
                  <a:pt x="61" y="18"/>
                  <a:pt x="70" y="9"/>
                </a:cubicBezTo>
                <a:cubicBezTo>
                  <a:pt x="79" y="0"/>
                  <a:pt x="94" y="0"/>
                  <a:pt x="103" y="9"/>
                </a:cubicBezTo>
                <a:cubicBezTo>
                  <a:pt x="108" y="14"/>
                  <a:pt x="108" y="14"/>
                  <a:pt x="108" y="14"/>
                </a:cubicBezTo>
                <a:cubicBezTo>
                  <a:pt x="114" y="9"/>
                  <a:pt x="114" y="9"/>
                  <a:pt x="114" y="9"/>
                </a:cubicBezTo>
                <a:cubicBezTo>
                  <a:pt x="123" y="0"/>
                  <a:pt x="138" y="0"/>
                  <a:pt x="147" y="9"/>
                </a:cubicBezTo>
                <a:cubicBezTo>
                  <a:pt x="156" y="18"/>
                  <a:pt x="156" y="33"/>
                  <a:pt x="147" y="42"/>
                </a:cubicBezTo>
                <a:cubicBezTo>
                  <a:pt x="115" y="74"/>
                  <a:pt x="115" y="74"/>
                  <a:pt x="115" y="74"/>
                </a:cubicBezTo>
                <a:cubicBezTo>
                  <a:pt x="111" y="78"/>
                  <a:pt x="105" y="78"/>
                  <a:pt x="102" y="74"/>
                </a:cubicBezTo>
                <a:lnTo>
                  <a:pt x="70" y="42"/>
                </a:lnTo>
                <a:close/>
                <a:moveTo>
                  <a:pt x="0" y="99"/>
                </a:moveTo>
                <a:cubicBezTo>
                  <a:pt x="43" y="99"/>
                  <a:pt x="43" y="99"/>
                  <a:pt x="43" y="99"/>
                </a:cubicBezTo>
                <a:cubicBezTo>
                  <a:pt x="43" y="170"/>
                  <a:pt x="43" y="170"/>
                  <a:pt x="43" y="170"/>
                </a:cubicBezTo>
                <a:cubicBezTo>
                  <a:pt x="0" y="170"/>
                  <a:pt x="0" y="170"/>
                  <a:pt x="0" y="170"/>
                </a:cubicBezTo>
                <a:lnTo>
                  <a:pt x="0" y="99"/>
                </a:lnTo>
                <a:close/>
                <a:moveTo>
                  <a:pt x="8" y="155"/>
                </a:moveTo>
                <a:cubicBezTo>
                  <a:pt x="8" y="158"/>
                  <a:pt x="11" y="161"/>
                  <a:pt x="14" y="161"/>
                </a:cubicBezTo>
                <a:cubicBezTo>
                  <a:pt x="17" y="161"/>
                  <a:pt x="20" y="158"/>
                  <a:pt x="20" y="155"/>
                </a:cubicBezTo>
                <a:cubicBezTo>
                  <a:pt x="20" y="151"/>
                  <a:pt x="17" y="149"/>
                  <a:pt x="14" y="149"/>
                </a:cubicBezTo>
                <a:cubicBezTo>
                  <a:pt x="11" y="149"/>
                  <a:pt x="8" y="151"/>
                  <a:pt x="8" y="155"/>
                </a:cubicBezTo>
                <a:moveTo>
                  <a:pt x="189" y="99"/>
                </a:moveTo>
                <a:cubicBezTo>
                  <a:pt x="179" y="98"/>
                  <a:pt x="153" y="119"/>
                  <a:pt x="153" y="119"/>
                </a:cubicBezTo>
                <a:cubicBezTo>
                  <a:pt x="153" y="119"/>
                  <a:pt x="157" y="123"/>
                  <a:pt x="160" y="125"/>
                </a:cubicBezTo>
                <a:cubicBezTo>
                  <a:pt x="162" y="126"/>
                  <a:pt x="159" y="130"/>
                  <a:pt x="156" y="133"/>
                </a:cubicBezTo>
                <a:cubicBezTo>
                  <a:pt x="152" y="135"/>
                  <a:pt x="139" y="142"/>
                  <a:pt x="129" y="139"/>
                </a:cubicBezTo>
                <a:cubicBezTo>
                  <a:pt x="119" y="136"/>
                  <a:pt x="102" y="124"/>
                  <a:pt x="102" y="124"/>
                </a:cubicBezTo>
                <a:cubicBezTo>
                  <a:pt x="102" y="124"/>
                  <a:pt x="118" y="133"/>
                  <a:pt x="127" y="136"/>
                </a:cubicBezTo>
                <a:cubicBezTo>
                  <a:pt x="136" y="139"/>
                  <a:pt x="154" y="129"/>
                  <a:pt x="150" y="126"/>
                </a:cubicBezTo>
                <a:cubicBezTo>
                  <a:pt x="146" y="123"/>
                  <a:pt x="132" y="116"/>
                  <a:pt x="120" y="106"/>
                </a:cubicBezTo>
                <a:cubicBezTo>
                  <a:pt x="115" y="101"/>
                  <a:pt x="102" y="96"/>
                  <a:pt x="92" y="96"/>
                </a:cubicBezTo>
                <a:cubicBezTo>
                  <a:pt x="82" y="96"/>
                  <a:pt x="63" y="103"/>
                  <a:pt x="55" y="103"/>
                </a:cubicBezTo>
                <a:cubicBezTo>
                  <a:pt x="48" y="103"/>
                  <a:pt x="48" y="103"/>
                  <a:pt x="48" y="103"/>
                </a:cubicBezTo>
                <a:cubicBezTo>
                  <a:pt x="48" y="151"/>
                  <a:pt x="48" y="151"/>
                  <a:pt x="48" y="151"/>
                </a:cubicBezTo>
                <a:cubicBezTo>
                  <a:pt x="62" y="151"/>
                  <a:pt x="62" y="151"/>
                  <a:pt x="62" y="151"/>
                </a:cubicBezTo>
                <a:cubicBezTo>
                  <a:pt x="69" y="151"/>
                  <a:pt x="79" y="151"/>
                  <a:pt x="83" y="153"/>
                </a:cubicBezTo>
                <a:cubicBezTo>
                  <a:pt x="86" y="155"/>
                  <a:pt x="112" y="164"/>
                  <a:pt x="119" y="164"/>
                </a:cubicBezTo>
                <a:cubicBezTo>
                  <a:pt x="126" y="164"/>
                  <a:pt x="137" y="161"/>
                  <a:pt x="145" y="156"/>
                </a:cubicBezTo>
                <a:cubicBezTo>
                  <a:pt x="153" y="150"/>
                  <a:pt x="167" y="141"/>
                  <a:pt x="173" y="136"/>
                </a:cubicBezTo>
                <a:cubicBezTo>
                  <a:pt x="179" y="131"/>
                  <a:pt x="199" y="115"/>
                  <a:pt x="202" y="111"/>
                </a:cubicBezTo>
                <a:cubicBezTo>
                  <a:pt x="206" y="108"/>
                  <a:pt x="199" y="100"/>
                  <a:pt x="189" y="99"/>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37"/>
          <p:cNvSpPr>
            <a:spLocks noEditPoints="1"/>
          </p:cNvSpPr>
          <p:nvPr/>
        </p:nvSpPr>
        <p:spPr bwMode="auto">
          <a:xfrm>
            <a:off x="7138777" y="3622438"/>
            <a:ext cx="627167" cy="557625"/>
          </a:xfrm>
          <a:custGeom>
            <a:avLst/>
            <a:gdLst>
              <a:gd name="T0" fmla="*/ 143 w 206"/>
              <a:gd name="T1" fmla="*/ 93 h 183"/>
              <a:gd name="T2" fmla="*/ 115 w 206"/>
              <a:gd name="T3" fmla="*/ 90 h 183"/>
              <a:gd name="T4" fmla="*/ 117 w 206"/>
              <a:gd name="T5" fmla="*/ 88 h 183"/>
              <a:gd name="T6" fmla="*/ 145 w 206"/>
              <a:gd name="T7" fmla="*/ 90 h 183"/>
              <a:gd name="T8" fmla="*/ 138 w 206"/>
              <a:gd name="T9" fmla="*/ 105 h 183"/>
              <a:gd name="T10" fmla="*/ 140 w 206"/>
              <a:gd name="T11" fmla="*/ 101 h 183"/>
              <a:gd name="T12" fmla="*/ 145 w 206"/>
              <a:gd name="T13" fmla="*/ 99 h 183"/>
              <a:gd name="T14" fmla="*/ 143 w 206"/>
              <a:gd name="T15" fmla="*/ 95 h 183"/>
              <a:gd name="T16" fmla="*/ 115 w 206"/>
              <a:gd name="T17" fmla="*/ 97 h 183"/>
              <a:gd name="T18" fmla="*/ 117 w 206"/>
              <a:gd name="T19" fmla="*/ 101 h 183"/>
              <a:gd name="T20" fmla="*/ 120 w 206"/>
              <a:gd name="T21" fmla="*/ 102 h 183"/>
              <a:gd name="T22" fmla="*/ 116 w 206"/>
              <a:gd name="T23" fmla="*/ 78 h 183"/>
              <a:gd name="T24" fmla="*/ 155 w 206"/>
              <a:gd name="T25" fmla="*/ 57 h 183"/>
              <a:gd name="T26" fmla="*/ 130 w 206"/>
              <a:gd name="T27" fmla="*/ 0 h 183"/>
              <a:gd name="T28" fmla="*/ 105 w 206"/>
              <a:gd name="T29" fmla="*/ 57 h 183"/>
              <a:gd name="T30" fmla="*/ 145 w 206"/>
              <a:gd name="T31" fmla="*/ 83 h 183"/>
              <a:gd name="T32" fmla="*/ 117 w 206"/>
              <a:gd name="T33" fmla="*/ 80 h 183"/>
              <a:gd name="T34" fmla="*/ 115 w 206"/>
              <a:gd name="T35" fmla="*/ 83 h 183"/>
              <a:gd name="T36" fmla="*/ 143 w 206"/>
              <a:gd name="T37" fmla="*/ 86 h 183"/>
              <a:gd name="T38" fmla="*/ 0 w 206"/>
              <a:gd name="T39" fmla="*/ 111 h 183"/>
              <a:gd name="T40" fmla="*/ 43 w 206"/>
              <a:gd name="T41" fmla="*/ 183 h 183"/>
              <a:gd name="T42" fmla="*/ 0 w 206"/>
              <a:gd name="T43" fmla="*/ 111 h 183"/>
              <a:gd name="T44" fmla="*/ 15 w 206"/>
              <a:gd name="T45" fmla="*/ 173 h 183"/>
              <a:gd name="T46" fmla="*/ 15 w 206"/>
              <a:gd name="T47" fmla="*/ 161 h 183"/>
              <a:gd name="T48" fmla="*/ 190 w 206"/>
              <a:gd name="T49" fmla="*/ 111 h 183"/>
              <a:gd name="T50" fmla="*/ 160 w 206"/>
              <a:gd name="T51" fmla="*/ 137 h 183"/>
              <a:gd name="T52" fmla="*/ 130 w 206"/>
              <a:gd name="T53" fmla="*/ 151 h 183"/>
              <a:gd name="T54" fmla="*/ 128 w 206"/>
              <a:gd name="T55" fmla="*/ 148 h 183"/>
              <a:gd name="T56" fmla="*/ 121 w 206"/>
              <a:gd name="T57" fmla="*/ 118 h 183"/>
              <a:gd name="T58" fmla="*/ 56 w 206"/>
              <a:gd name="T59" fmla="*/ 116 h 183"/>
              <a:gd name="T60" fmla="*/ 48 w 206"/>
              <a:gd name="T61" fmla="*/ 164 h 183"/>
              <a:gd name="T62" fmla="*/ 83 w 206"/>
              <a:gd name="T63" fmla="*/ 165 h 183"/>
              <a:gd name="T64" fmla="*/ 146 w 206"/>
              <a:gd name="T65" fmla="*/ 168 h 183"/>
              <a:gd name="T66" fmla="*/ 203 w 206"/>
              <a:gd name="T67"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183">
                <a:moveTo>
                  <a:pt x="145" y="90"/>
                </a:moveTo>
                <a:cubicBezTo>
                  <a:pt x="145" y="92"/>
                  <a:pt x="144" y="93"/>
                  <a:pt x="143" y="93"/>
                </a:cubicBezTo>
                <a:cubicBezTo>
                  <a:pt x="117" y="93"/>
                  <a:pt x="117" y="93"/>
                  <a:pt x="117" y="93"/>
                </a:cubicBezTo>
                <a:cubicBezTo>
                  <a:pt x="116" y="93"/>
                  <a:pt x="115" y="92"/>
                  <a:pt x="115" y="90"/>
                </a:cubicBezTo>
                <a:cubicBezTo>
                  <a:pt x="115" y="90"/>
                  <a:pt x="115" y="90"/>
                  <a:pt x="115" y="90"/>
                </a:cubicBezTo>
                <a:cubicBezTo>
                  <a:pt x="115" y="89"/>
                  <a:pt x="116" y="88"/>
                  <a:pt x="117" y="88"/>
                </a:cubicBezTo>
                <a:cubicBezTo>
                  <a:pt x="143" y="88"/>
                  <a:pt x="143" y="88"/>
                  <a:pt x="143" y="88"/>
                </a:cubicBezTo>
                <a:cubicBezTo>
                  <a:pt x="144" y="88"/>
                  <a:pt x="145" y="89"/>
                  <a:pt x="145" y="90"/>
                </a:cubicBezTo>
                <a:close/>
                <a:moveTo>
                  <a:pt x="122" y="105"/>
                </a:moveTo>
                <a:cubicBezTo>
                  <a:pt x="138" y="105"/>
                  <a:pt x="138" y="105"/>
                  <a:pt x="138" y="105"/>
                </a:cubicBezTo>
                <a:cubicBezTo>
                  <a:pt x="139" y="105"/>
                  <a:pt x="140" y="104"/>
                  <a:pt x="140" y="102"/>
                </a:cubicBezTo>
                <a:cubicBezTo>
                  <a:pt x="140" y="101"/>
                  <a:pt x="140" y="101"/>
                  <a:pt x="140" y="101"/>
                </a:cubicBezTo>
                <a:cubicBezTo>
                  <a:pt x="143" y="101"/>
                  <a:pt x="143" y="101"/>
                  <a:pt x="143" y="101"/>
                </a:cubicBezTo>
                <a:cubicBezTo>
                  <a:pt x="144" y="101"/>
                  <a:pt x="145" y="100"/>
                  <a:pt x="145" y="99"/>
                </a:cubicBezTo>
                <a:cubicBezTo>
                  <a:pt x="145" y="97"/>
                  <a:pt x="145" y="97"/>
                  <a:pt x="145" y="97"/>
                </a:cubicBezTo>
                <a:cubicBezTo>
                  <a:pt x="145" y="96"/>
                  <a:pt x="144" y="95"/>
                  <a:pt x="143" y="95"/>
                </a:cubicBezTo>
                <a:cubicBezTo>
                  <a:pt x="117" y="95"/>
                  <a:pt x="117" y="95"/>
                  <a:pt x="117" y="95"/>
                </a:cubicBezTo>
                <a:cubicBezTo>
                  <a:pt x="116" y="95"/>
                  <a:pt x="115" y="96"/>
                  <a:pt x="115" y="97"/>
                </a:cubicBezTo>
                <a:cubicBezTo>
                  <a:pt x="115" y="99"/>
                  <a:pt x="115" y="99"/>
                  <a:pt x="115" y="99"/>
                </a:cubicBezTo>
                <a:cubicBezTo>
                  <a:pt x="115" y="100"/>
                  <a:pt x="116" y="101"/>
                  <a:pt x="117" y="101"/>
                </a:cubicBezTo>
                <a:cubicBezTo>
                  <a:pt x="120" y="101"/>
                  <a:pt x="120" y="101"/>
                  <a:pt x="120" y="101"/>
                </a:cubicBezTo>
                <a:cubicBezTo>
                  <a:pt x="120" y="102"/>
                  <a:pt x="120" y="102"/>
                  <a:pt x="120" y="102"/>
                </a:cubicBezTo>
                <a:cubicBezTo>
                  <a:pt x="120" y="104"/>
                  <a:pt x="121" y="105"/>
                  <a:pt x="122" y="105"/>
                </a:cubicBezTo>
                <a:close/>
                <a:moveTo>
                  <a:pt x="116" y="78"/>
                </a:moveTo>
                <a:cubicBezTo>
                  <a:pt x="144" y="78"/>
                  <a:pt x="144" y="78"/>
                  <a:pt x="144" y="78"/>
                </a:cubicBezTo>
                <a:cubicBezTo>
                  <a:pt x="150" y="78"/>
                  <a:pt x="143" y="70"/>
                  <a:pt x="155" y="57"/>
                </a:cubicBezTo>
                <a:cubicBezTo>
                  <a:pt x="160" y="51"/>
                  <a:pt x="164" y="43"/>
                  <a:pt x="164" y="34"/>
                </a:cubicBezTo>
                <a:cubicBezTo>
                  <a:pt x="164" y="15"/>
                  <a:pt x="149" y="0"/>
                  <a:pt x="130" y="0"/>
                </a:cubicBezTo>
                <a:cubicBezTo>
                  <a:pt x="111" y="0"/>
                  <a:pt x="96" y="15"/>
                  <a:pt x="96" y="34"/>
                </a:cubicBezTo>
                <a:cubicBezTo>
                  <a:pt x="96" y="43"/>
                  <a:pt x="99" y="51"/>
                  <a:pt x="105" y="57"/>
                </a:cubicBezTo>
                <a:cubicBezTo>
                  <a:pt x="116" y="70"/>
                  <a:pt x="110" y="78"/>
                  <a:pt x="116" y="78"/>
                </a:cubicBezTo>
                <a:close/>
                <a:moveTo>
                  <a:pt x="145" y="83"/>
                </a:moveTo>
                <a:cubicBezTo>
                  <a:pt x="145" y="81"/>
                  <a:pt x="144" y="80"/>
                  <a:pt x="143" y="80"/>
                </a:cubicBezTo>
                <a:cubicBezTo>
                  <a:pt x="117" y="80"/>
                  <a:pt x="117" y="80"/>
                  <a:pt x="117" y="80"/>
                </a:cubicBezTo>
                <a:cubicBezTo>
                  <a:pt x="116" y="80"/>
                  <a:pt x="115" y="81"/>
                  <a:pt x="115" y="83"/>
                </a:cubicBezTo>
                <a:cubicBezTo>
                  <a:pt x="115" y="83"/>
                  <a:pt x="115" y="83"/>
                  <a:pt x="115" y="83"/>
                </a:cubicBezTo>
                <a:cubicBezTo>
                  <a:pt x="115" y="84"/>
                  <a:pt x="116" y="86"/>
                  <a:pt x="117" y="86"/>
                </a:cubicBezTo>
                <a:cubicBezTo>
                  <a:pt x="143" y="86"/>
                  <a:pt x="143" y="86"/>
                  <a:pt x="143" y="86"/>
                </a:cubicBezTo>
                <a:cubicBezTo>
                  <a:pt x="144" y="86"/>
                  <a:pt x="145" y="84"/>
                  <a:pt x="145" y="83"/>
                </a:cubicBezTo>
                <a:close/>
                <a:moveTo>
                  <a:pt x="0" y="111"/>
                </a:moveTo>
                <a:cubicBezTo>
                  <a:pt x="43" y="111"/>
                  <a:pt x="43" y="111"/>
                  <a:pt x="43" y="111"/>
                </a:cubicBezTo>
                <a:cubicBezTo>
                  <a:pt x="43" y="183"/>
                  <a:pt x="43" y="183"/>
                  <a:pt x="43" y="183"/>
                </a:cubicBezTo>
                <a:cubicBezTo>
                  <a:pt x="0" y="183"/>
                  <a:pt x="0" y="183"/>
                  <a:pt x="0" y="183"/>
                </a:cubicBezTo>
                <a:lnTo>
                  <a:pt x="0" y="111"/>
                </a:lnTo>
                <a:close/>
                <a:moveTo>
                  <a:pt x="8" y="167"/>
                </a:moveTo>
                <a:cubicBezTo>
                  <a:pt x="8" y="171"/>
                  <a:pt x="11" y="173"/>
                  <a:pt x="15" y="173"/>
                </a:cubicBezTo>
                <a:cubicBezTo>
                  <a:pt x="18" y="173"/>
                  <a:pt x="21" y="171"/>
                  <a:pt x="21" y="167"/>
                </a:cubicBezTo>
                <a:cubicBezTo>
                  <a:pt x="21" y="164"/>
                  <a:pt x="18" y="161"/>
                  <a:pt x="15" y="161"/>
                </a:cubicBezTo>
                <a:cubicBezTo>
                  <a:pt x="11" y="161"/>
                  <a:pt x="8" y="164"/>
                  <a:pt x="8" y="167"/>
                </a:cubicBezTo>
                <a:close/>
                <a:moveTo>
                  <a:pt x="190" y="111"/>
                </a:moveTo>
                <a:cubicBezTo>
                  <a:pt x="180" y="110"/>
                  <a:pt x="153" y="132"/>
                  <a:pt x="153" y="132"/>
                </a:cubicBezTo>
                <a:cubicBezTo>
                  <a:pt x="153" y="132"/>
                  <a:pt x="158" y="136"/>
                  <a:pt x="160" y="137"/>
                </a:cubicBezTo>
                <a:cubicBezTo>
                  <a:pt x="162" y="139"/>
                  <a:pt x="159" y="142"/>
                  <a:pt x="156" y="145"/>
                </a:cubicBezTo>
                <a:cubicBezTo>
                  <a:pt x="153" y="148"/>
                  <a:pt x="140" y="155"/>
                  <a:pt x="130" y="151"/>
                </a:cubicBezTo>
                <a:cubicBezTo>
                  <a:pt x="119" y="148"/>
                  <a:pt x="102" y="136"/>
                  <a:pt x="102" y="136"/>
                </a:cubicBezTo>
                <a:cubicBezTo>
                  <a:pt x="102" y="136"/>
                  <a:pt x="119" y="145"/>
                  <a:pt x="128" y="148"/>
                </a:cubicBezTo>
                <a:cubicBezTo>
                  <a:pt x="137" y="151"/>
                  <a:pt x="155" y="141"/>
                  <a:pt x="151" y="138"/>
                </a:cubicBezTo>
                <a:cubicBezTo>
                  <a:pt x="147" y="135"/>
                  <a:pt x="132" y="129"/>
                  <a:pt x="121" y="118"/>
                </a:cubicBezTo>
                <a:cubicBezTo>
                  <a:pt x="116" y="114"/>
                  <a:pt x="102" y="108"/>
                  <a:pt x="93" y="108"/>
                </a:cubicBezTo>
                <a:cubicBezTo>
                  <a:pt x="83" y="108"/>
                  <a:pt x="63" y="116"/>
                  <a:pt x="56" y="116"/>
                </a:cubicBezTo>
                <a:cubicBezTo>
                  <a:pt x="48" y="116"/>
                  <a:pt x="48" y="116"/>
                  <a:pt x="48" y="116"/>
                </a:cubicBezTo>
                <a:cubicBezTo>
                  <a:pt x="48" y="164"/>
                  <a:pt x="48" y="164"/>
                  <a:pt x="48" y="164"/>
                </a:cubicBezTo>
                <a:cubicBezTo>
                  <a:pt x="63" y="164"/>
                  <a:pt x="63" y="164"/>
                  <a:pt x="63" y="164"/>
                </a:cubicBezTo>
                <a:cubicBezTo>
                  <a:pt x="69" y="164"/>
                  <a:pt x="79" y="164"/>
                  <a:pt x="83" y="165"/>
                </a:cubicBezTo>
                <a:cubicBezTo>
                  <a:pt x="87" y="167"/>
                  <a:pt x="112" y="177"/>
                  <a:pt x="119" y="177"/>
                </a:cubicBezTo>
                <a:cubicBezTo>
                  <a:pt x="127" y="177"/>
                  <a:pt x="138" y="174"/>
                  <a:pt x="146" y="168"/>
                </a:cubicBezTo>
                <a:cubicBezTo>
                  <a:pt x="154" y="163"/>
                  <a:pt x="168" y="153"/>
                  <a:pt x="174" y="148"/>
                </a:cubicBezTo>
                <a:cubicBezTo>
                  <a:pt x="179" y="144"/>
                  <a:pt x="199" y="127"/>
                  <a:pt x="203" y="124"/>
                </a:cubicBezTo>
                <a:cubicBezTo>
                  <a:pt x="206" y="120"/>
                  <a:pt x="200" y="112"/>
                  <a:pt x="190"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Shape 4114"/>
          <p:cNvSpPr/>
          <p:nvPr/>
        </p:nvSpPr>
        <p:spPr>
          <a:xfrm flipV="1">
            <a:off x="5032759" y="2731580"/>
            <a:ext cx="433321" cy="496550"/>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12" name="Shape 4114"/>
          <p:cNvSpPr/>
          <p:nvPr/>
        </p:nvSpPr>
        <p:spPr>
          <a:xfrm flipH="1" flipV="1">
            <a:off x="6568439" y="2731579"/>
            <a:ext cx="433588" cy="574884"/>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13" name="Oval 12"/>
          <p:cNvSpPr/>
          <p:nvPr/>
        </p:nvSpPr>
        <p:spPr>
          <a:xfrm>
            <a:off x="10401989" y="3619348"/>
            <a:ext cx="1313210" cy="1313210"/>
          </a:xfrm>
          <a:prstGeom prst="ellipse">
            <a:avLst/>
          </a:prstGeom>
          <a:solidFill>
            <a:schemeClr val="tx1">
              <a:lumMod val="20000"/>
              <a:lumOff val="8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114"/>
          <p:cNvSpPr/>
          <p:nvPr/>
        </p:nvSpPr>
        <p:spPr>
          <a:xfrm flipH="1" flipV="1">
            <a:off x="4686299" y="2171699"/>
            <a:ext cx="55881" cy="1001151"/>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15" name="Shape 4114"/>
          <p:cNvSpPr/>
          <p:nvPr/>
        </p:nvSpPr>
        <p:spPr>
          <a:xfrm flipH="1" flipV="1">
            <a:off x="3086100" y="1904999"/>
            <a:ext cx="1155700" cy="1401463"/>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16" name="Shape 4114"/>
          <p:cNvSpPr/>
          <p:nvPr/>
        </p:nvSpPr>
        <p:spPr>
          <a:xfrm flipH="1" flipV="1">
            <a:off x="2910839" y="3025138"/>
            <a:ext cx="944880" cy="617260"/>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17" name="Shape 4114"/>
          <p:cNvSpPr/>
          <p:nvPr/>
        </p:nvSpPr>
        <p:spPr>
          <a:xfrm flipH="1">
            <a:off x="2278231" y="4096342"/>
            <a:ext cx="1472933" cy="41515"/>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18" name="Shape 4114"/>
          <p:cNvSpPr/>
          <p:nvPr/>
        </p:nvSpPr>
        <p:spPr>
          <a:xfrm flipH="1">
            <a:off x="3240266" y="4643122"/>
            <a:ext cx="615453" cy="355637"/>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19" name="Shape 4114"/>
          <p:cNvSpPr/>
          <p:nvPr/>
        </p:nvSpPr>
        <p:spPr>
          <a:xfrm flipH="1">
            <a:off x="3678195" y="4930742"/>
            <a:ext cx="460157" cy="597585"/>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0" name="Shape 4114"/>
          <p:cNvSpPr/>
          <p:nvPr/>
        </p:nvSpPr>
        <p:spPr>
          <a:xfrm flipH="1">
            <a:off x="4631823" y="5095660"/>
            <a:ext cx="23239" cy="557765"/>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1" name="Shape 4114"/>
          <p:cNvSpPr/>
          <p:nvPr/>
        </p:nvSpPr>
        <p:spPr>
          <a:xfrm flipV="1">
            <a:off x="7569680" y="2209798"/>
            <a:ext cx="55881" cy="1001151"/>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22" name="Shape 4114"/>
          <p:cNvSpPr/>
          <p:nvPr/>
        </p:nvSpPr>
        <p:spPr>
          <a:xfrm flipV="1">
            <a:off x="8047200" y="2113178"/>
            <a:ext cx="1113684" cy="1246622"/>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a:p>
        </p:txBody>
      </p:sp>
      <p:sp>
        <p:nvSpPr>
          <p:cNvPr id="23" name="Shape 4114"/>
          <p:cNvSpPr/>
          <p:nvPr/>
        </p:nvSpPr>
        <p:spPr>
          <a:xfrm flipV="1">
            <a:off x="8280880" y="3306461"/>
            <a:ext cx="902864" cy="416095"/>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4" name="Shape 4114"/>
          <p:cNvSpPr/>
          <p:nvPr/>
        </p:nvSpPr>
        <p:spPr>
          <a:xfrm>
            <a:off x="8369328" y="4160102"/>
            <a:ext cx="1934753" cy="54531"/>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5" name="Shape 4114"/>
          <p:cNvSpPr/>
          <p:nvPr/>
        </p:nvSpPr>
        <p:spPr>
          <a:xfrm>
            <a:off x="8315959" y="4557879"/>
            <a:ext cx="1366039" cy="687082"/>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6" name="Shape 4114"/>
          <p:cNvSpPr/>
          <p:nvPr/>
        </p:nvSpPr>
        <p:spPr>
          <a:xfrm>
            <a:off x="7886005" y="4952922"/>
            <a:ext cx="762000" cy="581803"/>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7" name="Shape 4114"/>
          <p:cNvSpPr/>
          <p:nvPr/>
        </p:nvSpPr>
        <p:spPr>
          <a:xfrm flipH="1">
            <a:off x="7349677" y="5087270"/>
            <a:ext cx="7997" cy="557765"/>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8" name="Shape 4114"/>
          <p:cNvSpPr/>
          <p:nvPr/>
        </p:nvSpPr>
        <p:spPr>
          <a:xfrm>
            <a:off x="5171770" y="5071622"/>
            <a:ext cx="197308" cy="353819"/>
          </a:xfrm>
          <a:prstGeom prst="line">
            <a:avLst/>
          </a:prstGeom>
          <a:noFill/>
          <a:ln w="12700" cap="rnd">
            <a:solidFill>
              <a:schemeClr val="tx1">
                <a:lumMod val="75000"/>
              </a:schemeClr>
            </a:solidFill>
            <a:prstDash val="sysDash"/>
            <a:round/>
            <a:tailEnd type="triangle"/>
          </a:ln>
          <a:effectLst/>
        </p:spPr>
        <p:txBody>
          <a:bodyPr wrap="square" lIns="35719" tIns="35719" rIns="35719" bIns="35719" numCol="1" anchor="ctr">
            <a:noAutofit/>
          </a:bodyPr>
          <a:lstStyle/>
          <a:p>
            <a:pPr lvl="0">
              <a:lnSpc>
                <a:spcPct val="100000"/>
              </a:lnSpc>
              <a:defRPr sz="7200" spc="504">
                <a:latin typeface="+mn-lt"/>
                <a:ea typeface="+mn-ea"/>
                <a:cs typeface="+mn-cs"/>
                <a:sym typeface="Lato Light"/>
              </a:defRPr>
            </a:pPr>
            <a:endParaRPr sz="3600" b="1"/>
          </a:p>
        </p:txBody>
      </p:sp>
      <p:sp>
        <p:nvSpPr>
          <p:cNvPr id="29" name="Oval 28"/>
          <p:cNvSpPr/>
          <p:nvPr/>
        </p:nvSpPr>
        <p:spPr>
          <a:xfrm>
            <a:off x="4346954" y="1496802"/>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Oval 29"/>
          <p:cNvSpPr/>
          <p:nvPr/>
        </p:nvSpPr>
        <p:spPr>
          <a:xfrm>
            <a:off x="5270424" y="5417820"/>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7042353" y="5701641"/>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5437334" y="1758713"/>
            <a:ext cx="1214926" cy="1214926"/>
          </a:xfrm>
          <a:prstGeom prst="ellipse">
            <a:avLst/>
          </a:prstGeom>
          <a:solidFill>
            <a:schemeClr val="tx1">
              <a:lumMod val="20000"/>
              <a:lumOff val="8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890945" y="3523458"/>
            <a:ext cx="1313210" cy="1313210"/>
          </a:xfrm>
          <a:prstGeom prst="ellipse">
            <a:avLst/>
          </a:prstGeom>
          <a:solidFill>
            <a:schemeClr val="tx1">
              <a:lumMod val="20000"/>
              <a:lumOff val="8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2777212" y="5499135"/>
            <a:ext cx="978698" cy="978698"/>
          </a:xfrm>
          <a:prstGeom prst="ellipse">
            <a:avLst/>
          </a:prstGeom>
          <a:solidFill>
            <a:schemeClr val="tx1">
              <a:lumMod val="20000"/>
              <a:lumOff val="80000"/>
            </a:schemeClr>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9223947" y="2521626"/>
            <a:ext cx="1129088" cy="1129088"/>
          </a:xfrm>
          <a:prstGeom prst="ellipse">
            <a:avLst/>
          </a:prstGeom>
          <a:solidFill>
            <a:schemeClr val="tx1">
              <a:lumMod val="20000"/>
              <a:lumOff val="80000"/>
            </a:schemeClr>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8598592" y="5370648"/>
            <a:ext cx="987747" cy="987747"/>
          </a:xfrm>
          <a:prstGeom prst="ellipse">
            <a:avLst/>
          </a:prstGeom>
          <a:solidFill>
            <a:schemeClr val="tx1">
              <a:lumMod val="20000"/>
              <a:lumOff val="80000"/>
            </a:schemeClr>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9143907" y="1330149"/>
            <a:ext cx="907475" cy="907475"/>
          </a:xfrm>
          <a:prstGeom prst="ellipse">
            <a:avLst/>
          </a:prstGeom>
          <a:solidFill>
            <a:schemeClr val="tx1">
              <a:lumMod val="20000"/>
              <a:lumOff val="80000"/>
            </a:schemeClr>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9717103" y="5103047"/>
            <a:ext cx="684886" cy="68488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1913425" y="2088611"/>
            <a:ext cx="1002494" cy="1002494"/>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p:cNvSpPr/>
          <p:nvPr/>
        </p:nvSpPr>
        <p:spPr>
          <a:xfrm>
            <a:off x="2604644" y="4858706"/>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2568492" y="1292545"/>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4283489" y="5713484"/>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339794" y="1513875"/>
            <a:ext cx="630642" cy="630642"/>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TextBox 43"/>
          <p:cNvSpPr txBox="1"/>
          <p:nvPr/>
        </p:nvSpPr>
        <p:spPr>
          <a:xfrm>
            <a:off x="955882" y="4181439"/>
            <a:ext cx="1183337" cy="307777"/>
          </a:xfrm>
          <a:prstGeom prst="rect">
            <a:avLst/>
          </a:prstGeom>
          <a:noFill/>
        </p:spPr>
        <p:txBody>
          <a:bodyPr wrap="none" rtlCol="0">
            <a:spAutoFit/>
          </a:bodyPr>
          <a:lstStyle/>
          <a:p>
            <a:pPr algn="ctr"/>
            <a:r>
              <a:rPr lang="id-ID" sz="1400">
                <a:solidFill>
                  <a:schemeClr val="tx1">
                    <a:lumMod val="75000"/>
                  </a:schemeClr>
                </a:solidFill>
                <a:latin typeface="+mj-lt"/>
              </a:rPr>
              <a:t>Description</a:t>
            </a:r>
          </a:p>
        </p:txBody>
      </p:sp>
      <p:sp>
        <p:nvSpPr>
          <p:cNvPr id="45" name="TextBox 44"/>
          <p:cNvSpPr txBox="1"/>
          <p:nvPr/>
        </p:nvSpPr>
        <p:spPr>
          <a:xfrm>
            <a:off x="10466926" y="4291548"/>
            <a:ext cx="1183337" cy="307777"/>
          </a:xfrm>
          <a:prstGeom prst="rect">
            <a:avLst/>
          </a:prstGeom>
          <a:noFill/>
        </p:spPr>
        <p:txBody>
          <a:bodyPr wrap="none" rtlCol="0">
            <a:spAutoFit/>
          </a:bodyPr>
          <a:lstStyle/>
          <a:p>
            <a:pPr algn="ctr"/>
            <a:r>
              <a:rPr lang="id-ID" sz="1400">
                <a:solidFill>
                  <a:schemeClr val="tx1">
                    <a:lumMod val="75000"/>
                  </a:schemeClr>
                </a:solidFill>
                <a:latin typeface="+mj-lt"/>
              </a:rPr>
              <a:t>Description</a:t>
            </a:r>
          </a:p>
        </p:txBody>
      </p:sp>
      <p:sp>
        <p:nvSpPr>
          <p:cNvPr id="46" name="TextBox 45"/>
          <p:cNvSpPr txBox="1"/>
          <p:nvPr/>
        </p:nvSpPr>
        <p:spPr>
          <a:xfrm>
            <a:off x="5524462" y="2350579"/>
            <a:ext cx="1040670" cy="276999"/>
          </a:xfrm>
          <a:prstGeom prst="rect">
            <a:avLst/>
          </a:prstGeom>
          <a:noFill/>
        </p:spPr>
        <p:txBody>
          <a:bodyPr wrap="none" rtlCol="0">
            <a:spAutoFit/>
          </a:bodyPr>
          <a:lstStyle/>
          <a:p>
            <a:pPr algn="ctr"/>
            <a:r>
              <a:rPr lang="id-ID" sz="1200">
                <a:solidFill>
                  <a:schemeClr val="tx1">
                    <a:lumMod val="75000"/>
                  </a:schemeClr>
                </a:solidFill>
                <a:latin typeface="+mj-lt"/>
              </a:rPr>
              <a:t>Description</a:t>
            </a:r>
          </a:p>
        </p:txBody>
      </p:sp>
      <p:sp>
        <p:nvSpPr>
          <p:cNvPr id="47" name="TextBox 46"/>
          <p:cNvSpPr txBox="1"/>
          <p:nvPr/>
        </p:nvSpPr>
        <p:spPr>
          <a:xfrm>
            <a:off x="1930405" y="2571441"/>
            <a:ext cx="968534" cy="261610"/>
          </a:xfrm>
          <a:prstGeom prst="rect">
            <a:avLst/>
          </a:prstGeom>
          <a:noFill/>
        </p:spPr>
        <p:txBody>
          <a:bodyPr wrap="none" rtlCol="0">
            <a:spAutoFit/>
          </a:bodyPr>
          <a:lstStyle/>
          <a:p>
            <a:pPr algn="ctr"/>
            <a:r>
              <a:rPr lang="id-ID" sz="1100">
                <a:solidFill>
                  <a:schemeClr val="tx1">
                    <a:lumMod val="75000"/>
                  </a:schemeClr>
                </a:solidFill>
                <a:latin typeface="+mj-lt"/>
              </a:rPr>
              <a:t>Description</a:t>
            </a:r>
          </a:p>
        </p:txBody>
      </p:sp>
      <p:sp>
        <p:nvSpPr>
          <p:cNvPr id="48" name="TextBox 47"/>
          <p:cNvSpPr txBox="1"/>
          <p:nvPr/>
        </p:nvSpPr>
        <p:spPr>
          <a:xfrm>
            <a:off x="8608198" y="5840878"/>
            <a:ext cx="968534" cy="261610"/>
          </a:xfrm>
          <a:prstGeom prst="rect">
            <a:avLst/>
          </a:prstGeom>
          <a:noFill/>
        </p:spPr>
        <p:txBody>
          <a:bodyPr wrap="none" rtlCol="0">
            <a:spAutoFit/>
          </a:bodyPr>
          <a:lstStyle/>
          <a:p>
            <a:pPr algn="ctr"/>
            <a:r>
              <a:rPr lang="id-ID" sz="1100">
                <a:solidFill>
                  <a:schemeClr val="tx1">
                    <a:lumMod val="75000"/>
                  </a:schemeClr>
                </a:solidFill>
                <a:latin typeface="+mj-lt"/>
              </a:rPr>
              <a:t>Description</a:t>
            </a:r>
          </a:p>
        </p:txBody>
      </p:sp>
      <p:sp>
        <p:nvSpPr>
          <p:cNvPr id="49" name="TextBox 48"/>
          <p:cNvSpPr txBox="1"/>
          <p:nvPr/>
        </p:nvSpPr>
        <p:spPr>
          <a:xfrm>
            <a:off x="2770800" y="5960773"/>
            <a:ext cx="968534" cy="261610"/>
          </a:xfrm>
          <a:prstGeom prst="rect">
            <a:avLst/>
          </a:prstGeom>
          <a:noFill/>
        </p:spPr>
        <p:txBody>
          <a:bodyPr wrap="none" rtlCol="0">
            <a:spAutoFit/>
          </a:bodyPr>
          <a:lstStyle/>
          <a:p>
            <a:pPr algn="ctr"/>
            <a:r>
              <a:rPr lang="id-ID" sz="1100">
                <a:solidFill>
                  <a:schemeClr val="tx1">
                    <a:lumMod val="75000"/>
                  </a:schemeClr>
                </a:solidFill>
                <a:latin typeface="+mj-lt"/>
              </a:rPr>
              <a:t>Description</a:t>
            </a:r>
          </a:p>
        </p:txBody>
      </p:sp>
      <p:sp>
        <p:nvSpPr>
          <p:cNvPr id="50" name="TextBox 49"/>
          <p:cNvSpPr txBox="1"/>
          <p:nvPr/>
        </p:nvSpPr>
        <p:spPr>
          <a:xfrm>
            <a:off x="9304224" y="3089630"/>
            <a:ext cx="968534" cy="261610"/>
          </a:xfrm>
          <a:prstGeom prst="rect">
            <a:avLst/>
          </a:prstGeom>
          <a:noFill/>
        </p:spPr>
        <p:txBody>
          <a:bodyPr wrap="none" rtlCol="0">
            <a:spAutoFit/>
          </a:bodyPr>
          <a:lstStyle/>
          <a:p>
            <a:pPr algn="ctr"/>
            <a:r>
              <a:rPr lang="id-ID" sz="1100">
                <a:solidFill>
                  <a:schemeClr val="tx1">
                    <a:lumMod val="75000"/>
                  </a:schemeClr>
                </a:solidFill>
                <a:latin typeface="+mj-lt"/>
              </a:rPr>
              <a:t>Description</a:t>
            </a:r>
          </a:p>
        </p:txBody>
      </p:sp>
      <p:grpSp>
        <p:nvGrpSpPr>
          <p:cNvPr id="51" name="Group 50"/>
          <p:cNvGrpSpPr/>
          <p:nvPr/>
        </p:nvGrpSpPr>
        <p:grpSpPr>
          <a:xfrm>
            <a:off x="7264012" y="5850274"/>
            <a:ext cx="187325" cy="333376"/>
            <a:chOff x="16294100" y="1493838"/>
            <a:chExt cx="187325" cy="333376"/>
          </a:xfrm>
          <a:solidFill>
            <a:schemeClr val="tx1">
              <a:lumMod val="75000"/>
            </a:schemeClr>
          </a:solidFill>
        </p:grpSpPr>
        <p:sp>
          <p:nvSpPr>
            <p:cNvPr id="52" name="Freeform 10"/>
            <p:cNvSpPr>
              <a:spLocks noEditPoints="1"/>
            </p:cNvSpPr>
            <p:nvPr/>
          </p:nvSpPr>
          <p:spPr bwMode="auto">
            <a:xfrm>
              <a:off x="16294100" y="1566863"/>
              <a:ext cx="187325" cy="187325"/>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8 h 72"/>
                <a:gd name="T12" fmla="*/ 8 w 72"/>
                <a:gd name="T13" fmla="*/ 36 h 72"/>
                <a:gd name="T14" fmla="*/ 36 w 72"/>
                <a:gd name="T15" fmla="*/ 64 h 72"/>
                <a:gd name="T16" fmla="*/ 64 w 72"/>
                <a:gd name="T17" fmla="*/ 36 h 72"/>
                <a:gd name="T18" fmla="*/ 36 w 72"/>
                <a:gd name="T19"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8"/>
                  </a:moveTo>
                  <a:cubicBezTo>
                    <a:pt x="21" y="8"/>
                    <a:pt x="8" y="21"/>
                    <a:pt x="8" y="36"/>
                  </a:cubicBezTo>
                  <a:cubicBezTo>
                    <a:pt x="8" y="51"/>
                    <a:pt x="21" y="64"/>
                    <a:pt x="36" y="64"/>
                  </a:cubicBezTo>
                  <a:cubicBezTo>
                    <a:pt x="51" y="64"/>
                    <a:pt x="64" y="51"/>
                    <a:pt x="64" y="36"/>
                  </a:cubicBezTo>
                  <a:cubicBezTo>
                    <a:pt x="64" y="21"/>
                    <a:pt x="51" y="8"/>
                    <a:pt x="3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11"/>
            <p:cNvSpPr>
              <a:spLocks/>
            </p:cNvSpPr>
            <p:nvPr/>
          </p:nvSpPr>
          <p:spPr bwMode="auto">
            <a:xfrm>
              <a:off x="16308388" y="1536701"/>
              <a:ext cx="160338" cy="46038"/>
            </a:xfrm>
            <a:custGeom>
              <a:avLst/>
              <a:gdLst>
                <a:gd name="T0" fmla="*/ 91 w 101"/>
                <a:gd name="T1" fmla="*/ 29 h 29"/>
                <a:gd name="T2" fmla="*/ 80 w 101"/>
                <a:gd name="T3" fmla="*/ 13 h 29"/>
                <a:gd name="T4" fmla="*/ 21 w 101"/>
                <a:gd name="T5" fmla="*/ 13 h 29"/>
                <a:gd name="T6" fmla="*/ 9 w 101"/>
                <a:gd name="T7" fmla="*/ 29 h 29"/>
                <a:gd name="T8" fmla="*/ 0 w 101"/>
                <a:gd name="T9" fmla="*/ 22 h 29"/>
                <a:gd name="T10" fmla="*/ 14 w 101"/>
                <a:gd name="T11" fmla="*/ 0 h 29"/>
                <a:gd name="T12" fmla="*/ 86 w 101"/>
                <a:gd name="T13" fmla="*/ 0 h 29"/>
                <a:gd name="T14" fmla="*/ 101 w 101"/>
                <a:gd name="T15" fmla="*/ 22 h 29"/>
                <a:gd name="T16" fmla="*/ 91 w 101"/>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29">
                  <a:moveTo>
                    <a:pt x="91" y="29"/>
                  </a:moveTo>
                  <a:lnTo>
                    <a:pt x="80" y="13"/>
                  </a:lnTo>
                  <a:lnTo>
                    <a:pt x="21" y="13"/>
                  </a:lnTo>
                  <a:lnTo>
                    <a:pt x="9" y="29"/>
                  </a:lnTo>
                  <a:lnTo>
                    <a:pt x="0" y="22"/>
                  </a:lnTo>
                  <a:lnTo>
                    <a:pt x="14" y="0"/>
                  </a:lnTo>
                  <a:lnTo>
                    <a:pt x="86" y="0"/>
                  </a:lnTo>
                  <a:lnTo>
                    <a:pt x="101" y="22"/>
                  </a:lnTo>
                  <a:lnTo>
                    <a:pt x="91"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12"/>
            <p:cNvSpPr>
              <a:spLocks/>
            </p:cNvSpPr>
            <p:nvPr/>
          </p:nvSpPr>
          <p:spPr bwMode="auto">
            <a:xfrm>
              <a:off x="16325850" y="1493838"/>
              <a:ext cx="125413" cy="52388"/>
            </a:xfrm>
            <a:custGeom>
              <a:avLst/>
              <a:gdLst>
                <a:gd name="T0" fmla="*/ 79 w 79"/>
                <a:gd name="T1" fmla="*/ 33 h 33"/>
                <a:gd name="T2" fmla="*/ 65 w 79"/>
                <a:gd name="T3" fmla="*/ 33 h 33"/>
                <a:gd name="T4" fmla="*/ 65 w 79"/>
                <a:gd name="T5" fmla="*/ 13 h 33"/>
                <a:gd name="T6" fmla="*/ 13 w 79"/>
                <a:gd name="T7" fmla="*/ 13 h 33"/>
                <a:gd name="T8" fmla="*/ 13 w 79"/>
                <a:gd name="T9" fmla="*/ 33 h 33"/>
                <a:gd name="T10" fmla="*/ 0 w 79"/>
                <a:gd name="T11" fmla="*/ 33 h 33"/>
                <a:gd name="T12" fmla="*/ 0 w 79"/>
                <a:gd name="T13" fmla="*/ 0 h 33"/>
                <a:gd name="T14" fmla="*/ 79 w 79"/>
                <a:gd name="T15" fmla="*/ 0 h 33"/>
                <a:gd name="T16" fmla="*/ 79 w 79"/>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33">
                  <a:moveTo>
                    <a:pt x="79" y="33"/>
                  </a:moveTo>
                  <a:lnTo>
                    <a:pt x="65" y="33"/>
                  </a:lnTo>
                  <a:lnTo>
                    <a:pt x="65" y="13"/>
                  </a:lnTo>
                  <a:lnTo>
                    <a:pt x="13" y="13"/>
                  </a:lnTo>
                  <a:lnTo>
                    <a:pt x="13" y="33"/>
                  </a:lnTo>
                  <a:lnTo>
                    <a:pt x="0" y="33"/>
                  </a:lnTo>
                  <a:lnTo>
                    <a:pt x="0" y="0"/>
                  </a:lnTo>
                  <a:lnTo>
                    <a:pt x="79" y="0"/>
                  </a:lnTo>
                  <a:lnTo>
                    <a:pt x="79"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3"/>
            <p:cNvSpPr>
              <a:spLocks/>
            </p:cNvSpPr>
            <p:nvPr/>
          </p:nvSpPr>
          <p:spPr bwMode="auto">
            <a:xfrm>
              <a:off x="16308388" y="1738313"/>
              <a:ext cx="160338" cy="47625"/>
            </a:xfrm>
            <a:custGeom>
              <a:avLst/>
              <a:gdLst>
                <a:gd name="T0" fmla="*/ 86 w 101"/>
                <a:gd name="T1" fmla="*/ 30 h 30"/>
                <a:gd name="T2" fmla="*/ 14 w 101"/>
                <a:gd name="T3" fmla="*/ 30 h 30"/>
                <a:gd name="T4" fmla="*/ 0 w 101"/>
                <a:gd name="T5" fmla="*/ 7 h 30"/>
                <a:gd name="T6" fmla="*/ 9 w 101"/>
                <a:gd name="T7" fmla="*/ 0 h 30"/>
                <a:gd name="T8" fmla="*/ 21 w 101"/>
                <a:gd name="T9" fmla="*/ 17 h 30"/>
                <a:gd name="T10" fmla="*/ 80 w 101"/>
                <a:gd name="T11" fmla="*/ 17 h 30"/>
                <a:gd name="T12" fmla="*/ 91 w 101"/>
                <a:gd name="T13" fmla="*/ 0 h 30"/>
                <a:gd name="T14" fmla="*/ 101 w 101"/>
                <a:gd name="T15" fmla="*/ 7 h 30"/>
                <a:gd name="T16" fmla="*/ 86 w 10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30">
                  <a:moveTo>
                    <a:pt x="86" y="30"/>
                  </a:moveTo>
                  <a:lnTo>
                    <a:pt x="14" y="30"/>
                  </a:lnTo>
                  <a:lnTo>
                    <a:pt x="0" y="7"/>
                  </a:lnTo>
                  <a:lnTo>
                    <a:pt x="9" y="0"/>
                  </a:lnTo>
                  <a:lnTo>
                    <a:pt x="21" y="17"/>
                  </a:lnTo>
                  <a:lnTo>
                    <a:pt x="80" y="17"/>
                  </a:lnTo>
                  <a:lnTo>
                    <a:pt x="91" y="0"/>
                  </a:lnTo>
                  <a:lnTo>
                    <a:pt x="101" y="7"/>
                  </a:lnTo>
                  <a:lnTo>
                    <a:pt x="8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4"/>
            <p:cNvSpPr>
              <a:spLocks/>
            </p:cNvSpPr>
            <p:nvPr/>
          </p:nvSpPr>
          <p:spPr bwMode="auto">
            <a:xfrm>
              <a:off x="16325850" y="1774826"/>
              <a:ext cx="125413" cy="52388"/>
            </a:xfrm>
            <a:custGeom>
              <a:avLst/>
              <a:gdLst>
                <a:gd name="T0" fmla="*/ 79 w 79"/>
                <a:gd name="T1" fmla="*/ 33 h 33"/>
                <a:gd name="T2" fmla="*/ 0 w 79"/>
                <a:gd name="T3" fmla="*/ 33 h 33"/>
                <a:gd name="T4" fmla="*/ 0 w 79"/>
                <a:gd name="T5" fmla="*/ 0 h 33"/>
                <a:gd name="T6" fmla="*/ 13 w 79"/>
                <a:gd name="T7" fmla="*/ 0 h 33"/>
                <a:gd name="T8" fmla="*/ 13 w 79"/>
                <a:gd name="T9" fmla="*/ 20 h 33"/>
                <a:gd name="T10" fmla="*/ 65 w 79"/>
                <a:gd name="T11" fmla="*/ 20 h 33"/>
                <a:gd name="T12" fmla="*/ 65 w 79"/>
                <a:gd name="T13" fmla="*/ 0 h 33"/>
                <a:gd name="T14" fmla="*/ 79 w 79"/>
                <a:gd name="T15" fmla="*/ 0 h 33"/>
                <a:gd name="T16" fmla="*/ 79 w 79"/>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33">
                  <a:moveTo>
                    <a:pt x="79" y="33"/>
                  </a:moveTo>
                  <a:lnTo>
                    <a:pt x="0" y="33"/>
                  </a:lnTo>
                  <a:lnTo>
                    <a:pt x="0" y="0"/>
                  </a:lnTo>
                  <a:lnTo>
                    <a:pt x="13" y="0"/>
                  </a:lnTo>
                  <a:lnTo>
                    <a:pt x="13" y="20"/>
                  </a:lnTo>
                  <a:lnTo>
                    <a:pt x="65" y="20"/>
                  </a:lnTo>
                  <a:lnTo>
                    <a:pt x="65" y="0"/>
                  </a:lnTo>
                  <a:lnTo>
                    <a:pt x="79" y="0"/>
                  </a:lnTo>
                  <a:lnTo>
                    <a:pt x="79"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15"/>
            <p:cNvSpPr>
              <a:spLocks/>
            </p:cNvSpPr>
            <p:nvPr/>
          </p:nvSpPr>
          <p:spPr bwMode="auto">
            <a:xfrm>
              <a:off x="16378238" y="1608138"/>
              <a:ext cx="61913" cy="63500"/>
            </a:xfrm>
            <a:custGeom>
              <a:avLst/>
              <a:gdLst>
                <a:gd name="T0" fmla="*/ 39 w 39"/>
                <a:gd name="T1" fmla="*/ 40 h 40"/>
                <a:gd name="T2" fmla="*/ 0 w 39"/>
                <a:gd name="T3" fmla="*/ 40 h 40"/>
                <a:gd name="T4" fmla="*/ 0 w 39"/>
                <a:gd name="T5" fmla="*/ 0 h 40"/>
                <a:gd name="T6" fmla="*/ 13 w 39"/>
                <a:gd name="T7" fmla="*/ 0 h 40"/>
                <a:gd name="T8" fmla="*/ 13 w 39"/>
                <a:gd name="T9" fmla="*/ 27 h 40"/>
                <a:gd name="T10" fmla="*/ 39 w 39"/>
                <a:gd name="T11" fmla="*/ 27 h 40"/>
                <a:gd name="T12" fmla="*/ 39 w 3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9" h="40">
                  <a:moveTo>
                    <a:pt x="39" y="40"/>
                  </a:moveTo>
                  <a:lnTo>
                    <a:pt x="0" y="40"/>
                  </a:lnTo>
                  <a:lnTo>
                    <a:pt x="0" y="0"/>
                  </a:lnTo>
                  <a:lnTo>
                    <a:pt x="13" y="0"/>
                  </a:lnTo>
                  <a:lnTo>
                    <a:pt x="13" y="27"/>
                  </a:lnTo>
                  <a:lnTo>
                    <a:pt x="39" y="27"/>
                  </a:lnTo>
                  <a:lnTo>
                    <a:pt x="3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8" name="Group 57"/>
          <p:cNvGrpSpPr/>
          <p:nvPr/>
        </p:nvGrpSpPr>
        <p:grpSpPr>
          <a:xfrm>
            <a:off x="7491603" y="1662509"/>
            <a:ext cx="327025" cy="333375"/>
            <a:chOff x="12817475" y="1493838"/>
            <a:chExt cx="327025" cy="333375"/>
          </a:xfrm>
          <a:solidFill>
            <a:schemeClr val="tx1">
              <a:lumMod val="75000"/>
            </a:schemeClr>
          </a:solidFill>
        </p:grpSpPr>
        <p:sp>
          <p:nvSpPr>
            <p:cNvPr id="59" name="Freeform 16"/>
            <p:cNvSpPr>
              <a:spLocks noEditPoints="1"/>
            </p:cNvSpPr>
            <p:nvPr/>
          </p:nvSpPr>
          <p:spPr bwMode="auto">
            <a:xfrm>
              <a:off x="12928600" y="1608138"/>
              <a:ext cx="103188" cy="104775"/>
            </a:xfrm>
            <a:custGeom>
              <a:avLst/>
              <a:gdLst>
                <a:gd name="T0" fmla="*/ 20 w 40"/>
                <a:gd name="T1" fmla="*/ 40 h 40"/>
                <a:gd name="T2" fmla="*/ 20 w 40"/>
                <a:gd name="T3" fmla="*/ 40 h 40"/>
                <a:gd name="T4" fmla="*/ 6 w 40"/>
                <a:gd name="T5" fmla="*/ 34 h 40"/>
                <a:gd name="T6" fmla="*/ 0 w 40"/>
                <a:gd name="T7" fmla="*/ 20 h 40"/>
                <a:gd name="T8" fmla="*/ 6 w 40"/>
                <a:gd name="T9" fmla="*/ 6 h 40"/>
                <a:gd name="T10" fmla="*/ 20 w 40"/>
                <a:gd name="T11" fmla="*/ 0 h 40"/>
                <a:gd name="T12" fmla="*/ 34 w 40"/>
                <a:gd name="T13" fmla="*/ 6 h 40"/>
                <a:gd name="T14" fmla="*/ 40 w 40"/>
                <a:gd name="T15" fmla="*/ 20 h 40"/>
                <a:gd name="T16" fmla="*/ 36 w 40"/>
                <a:gd name="T17" fmla="*/ 20 h 40"/>
                <a:gd name="T18" fmla="*/ 40 w 40"/>
                <a:gd name="T19" fmla="*/ 20 h 40"/>
                <a:gd name="T20" fmla="*/ 34 w 40"/>
                <a:gd name="T21" fmla="*/ 34 h 40"/>
                <a:gd name="T22" fmla="*/ 20 w 40"/>
                <a:gd name="T23" fmla="*/ 40 h 40"/>
                <a:gd name="T24" fmla="*/ 20 w 40"/>
                <a:gd name="T25" fmla="*/ 8 h 40"/>
                <a:gd name="T26" fmla="*/ 11 w 40"/>
                <a:gd name="T27" fmla="*/ 11 h 40"/>
                <a:gd name="T28" fmla="*/ 8 w 40"/>
                <a:gd name="T29" fmla="*/ 20 h 40"/>
                <a:gd name="T30" fmla="*/ 20 w 40"/>
                <a:gd name="T31" fmla="*/ 32 h 40"/>
                <a:gd name="T32" fmla="*/ 20 w 40"/>
                <a:gd name="T33" fmla="*/ 32 h 40"/>
                <a:gd name="T34" fmla="*/ 28 w 40"/>
                <a:gd name="T35" fmla="*/ 29 h 40"/>
                <a:gd name="T36" fmla="*/ 32 w 40"/>
                <a:gd name="T37" fmla="*/ 20 h 40"/>
                <a:gd name="T38" fmla="*/ 28 w 40"/>
                <a:gd name="T39" fmla="*/ 12 h 40"/>
                <a:gd name="T40" fmla="*/ 20 w 40"/>
                <a:gd name="T41" fmla="*/ 8 h 40"/>
                <a:gd name="T42" fmla="*/ 20 w 40"/>
                <a:gd name="T4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40"/>
                  </a:moveTo>
                  <a:cubicBezTo>
                    <a:pt x="20" y="40"/>
                    <a:pt x="20" y="40"/>
                    <a:pt x="20" y="40"/>
                  </a:cubicBezTo>
                  <a:cubicBezTo>
                    <a:pt x="15" y="40"/>
                    <a:pt x="9" y="38"/>
                    <a:pt x="6" y="34"/>
                  </a:cubicBezTo>
                  <a:cubicBezTo>
                    <a:pt x="2" y="30"/>
                    <a:pt x="0" y="25"/>
                    <a:pt x="0" y="20"/>
                  </a:cubicBezTo>
                  <a:cubicBezTo>
                    <a:pt x="0" y="15"/>
                    <a:pt x="2" y="10"/>
                    <a:pt x="6" y="6"/>
                  </a:cubicBezTo>
                  <a:cubicBezTo>
                    <a:pt x="10" y="2"/>
                    <a:pt x="15" y="0"/>
                    <a:pt x="20" y="0"/>
                  </a:cubicBezTo>
                  <a:cubicBezTo>
                    <a:pt x="25" y="0"/>
                    <a:pt x="30" y="2"/>
                    <a:pt x="34" y="6"/>
                  </a:cubicBezTo>
                  <a:cubicBezTo>
                    <a:pt x="38" y="10"/>
                    <a:pt x="40" y="15"/>
                    <a:pt x="40" y="20"/>
                  </a:cubicBezTo>
                  <a:cubicBezTo>
                    <a:pt x="36" y="20"/>
                    <a:pt x="36" y="20"/>
                    <a:pt x="36" y="20"/>
                  </a:cubicBezTo>
                  <a:cubicBezTo>
                    <a:pt x="40" y="20"/>
                    <a:pt x="40" y="20"/>
                    <a:pt x="40" y="20"/>
                  </a:cubicBezTo>
                  <a:cubicBezTo>
                    <a:pt x="40" y="25"/>
                    <a:pt x="38" y="30"/>
                    <a:pt x="34" y="34"/>
                  </a:cubicBezTo>
                  <a:cubicBezTo>
                    <a:pt x="30" y="38"/>
                    <a:pt x="25" y="40"/>
                    <a:pt x="20" y="40"/>
                  </a:cubicBezTo>
                  <a:close/>
                  <a:moveTo>
                    <a:pt x="20" y="8"/>
                  </a:moveTo>
                  <a:cubicBezTo>
                    <a:pt x="17" y="8"/>
                    <a:pt x="14" y="9"/>
                    <a:pt x="11" y="11"/>
                  </a:cubicBezTo>
                  <a:cubicBezTo>
                    <a:pt x="9" y="14"/>
                    <a:pt x="8" y="17"/>
                    <a:pt x="8" y="20"/>
                  </a:cubicBezTo>
                  <a:cubicBezTo>
                    <a:pt x="8" y="27"/>
                    <a:pt x="13" y="32"/>
                    <a:pt x="20" y="32"/>
                  </a:cubicBezTo>
                  <a:cubicBezTo>
                    <a:pt x="20" y="32"/>
                    <a:pt x="20" y="32"/>
                    <a:pt x="20" y="32"/>
                  </a:cubicBezTo>
                  <a:cubicBezTo>
                    <a:pt x="23" y="32"/>
                    <a:pt x="26" y="31"/>
                    <a:pt x="28" y="29"/>
                  </a:cubicBezTo>
                  <a:cubicBezTo>
                    <a:pt x="31" y="26"/>
                    <a:pt x="32" y="23"/>
                    <a:pt x="32" y="20"/>
                  </a:cubicBezTo>
                  <a:cubicBezTo>
                    <a:pt x="32" y="17"/>
                    <a:pt x="31" y="14"/>
                    <a:pt x="28" y="12"/>
                  </a:cubicBezTo>
                  <a:cubicBezTo>
                    <a:pt x="26" y="9"/>
                    <a:pt x="23" y="8"/>
                    <a:pt x="20" y="8"/>
                  </a:cubicBezTo>
                  <a:cubicBezTo>
                    <a:pt x="20" y="8"/>
                    <a:pt x="20" y="8"/>
                    <a:pt x="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Line 17"/>
            <p:cNvSpPr>
              <a:spLocks noChangeShapeType="1"/>
            </p:cNvSpPr>
            <p:nvPr/>
          </p:nvSpPr>
          <p:spPr bwMode="auto">
            <a:xfrm>
              <a:off x="12923838" y="1743076"/>
              <a:ext cx="0" cy="0"/>
            </a:xfrm>
            <a:prstGeom prst="line">
              <a:avLst/>
            </a:prstGeom>
            <a:grpFill/>
            <a:ln w="20638" cap="flat">
              <a:solidFill>
                <a:srgbClr val="4DFFBA"/>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18"/>
            <p:cNvSpPr>
              <a:spLocks/>
            </p:cNvSpPr>
            <p:nvPr/>
          </p:nvSpPr>
          <p:spPr bwMode="auto">
            <a:xfrm>
              <a:off x="12817475" y="1493838"/>
              <a:ext cx="327025" cy="333375"/>
            </a:xfrm>
            <a:custGeom>
              <a:avLst/>
              <a:gdLst>
                <a:gd name="T0" fmla="*/ 51 w 126"/>
                <a:gd name="T1" fmla="*/ 128 h 128"/>
                <a:gd name="T2" fmla="*/ 33 w 126"/>
                <a:gd name="T3" fmla="*/ 102 h 128"/>
                <a:gd name="T4" fmla="*/ 2 w 126"/>
                <a:gd name="T5" fmla="*/ 85 h 128"/>
                <a:gd name="T6" fmla="*/ 14 w 126"/>
                <a:gd name="T7" fmla="*/ 64 h 128"/>
                <a:gd name="T8" fmla="*/ 0 w 126"/>
                <a:gd name="T9" fmla="*/ 43 h 128"/>
                <a:gd name="T10" fmla="*/ 32 w 126"/>
                <a:gd name="T11" fmla="*/ 26 h 128"/>
                <a:gd name="T12" fmla="*/ 46 w 126"/>
                <a:gd name="T13" fmla="*/ 15 h 128"/>
                <a:gd name="T14" fmla="*/ 53 w 126"/>
                <a:gd name="T15" fmla="*/ 25 h 128"/>
                <a:gd name="T16" fmla="*/ 36 w 126"/>
                <a:gd name="T17" fmla="*/ 34 h 128"/>
                <a:gd name="T18" fmla="*/ 17 w 126"/>
                <a:gd name="T19" fmla="*/ 30 h 128"/>
                <a:gd name="T20" fmla="*/ 23 w 126"/>
                <a:gd name="T21" fmla="*/ 54 h 128"/>
                <a:gd name="T22" fmla="*/ 22 w 126"/>
                <a:gd name="T23" fmla="*/ 64 h 128"/>
                <a:gd name="T24" fmla="*/ 23 w 126"/>
                <a:gd name="T25" fmla="*/ 75 h 128"/>
                <a:gd name="T26" fmla="*/ 19 w 126"/>
                <a:gd name="T27" fmla="*/ 97 h 128"/>
                <a:gd name="T28" fmla="*/ 36 w 126"/>
                <a:gd name="T29" fmla="*/ 95 h 128"/>
                <a:gd name="T30" fmla="*/ 53 w 126"/>
                <a:gd name="T31" fmla="*/ 103 h 128"/>
                <a:gd name="T32" fmla="*/ 70 w 126"/>
                <a:gd name="T33" fmla="*/ 120 h 128"/>
                <a:gd name="T34" fmla="*/ 77 w 126"/>
                <a:gd name="T35" fmla="*/ 101 h 128"/>
                <a:gd name="T36" fmla="*/ 89 w 126"/>
                <a:gd name="T37" fmla="*/ 93 h 128"/>
                <a:gd name="T38" fmla="*/ 114 w 126"/>
                <a:gd name="T39" fmla="*/ 87 h 128"/>
                <a:gd name="T40" fmla="*/ 101 w 126"/>
                <a:gd name="T41" fmla="*/ 72 h 128"/>
                <a:gd name="T42" fmla="*/ 101 w 126"/>
                <a:gd name="T43" fmla="*/ 58 h 128"/>
                <a:gd name="T44" fmla="*/ 116 w 126"/>
                <a:gd name="T45" fmla="*/ 42 h 128"/>
                <a:gd name="T46" fmla="*/ 90 w 126"/>
                <a:gd name="T47" fmla="*/ 36 h 128"/>
                <a:gd name="T48" fmla="*/ 77 w 126"/>
                <a:gd name="T49" fmla="*/ 27 h 128"/>
                <a:gd name="T50" fmla="*/ 71 w 126"/>
                <a:gd name="T51" fmla="*/ 8 h 128"/>
                <a:gd name="T52" fmla="*/ 50 w 126"/>
                <a:gd name="T53" fmla="*/ 0 h 128"/>
                <a:gd name="T54" fmla="*/ 82 w 126"/>
                <a:gd name="T55" fmla="*/ 20 h 128"/>
                <a:gd name="T56" fmla="*/ 113 w 126"/>
                <a:gd name="T57" fmla="*/ 21 h 128"/>
                <a:gd name="T58" fmla="*/ 110 w 126"/>
                <a:gd name="T59" fmla="*/ 59 h 128"/>
                <a:gd name="T60" fmla="*/ 109 w 126"/>
                <a:gd name="T61" fmla="*/ 71 h 128"/>
                <a:gd name="T62" fmla="*/ 111 w 126"/>
                <a:gd name="T63" fmla="*/ 107 h 128"/>
                <a:gd name="T64" fmla="*/ 82 w 126"/>
                <a:gd name="T65"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128">
                  <a:moveTo>
                    <a:pt x="76" y="128"/>
                  </a:moveTo>
                  <a:cubicBezTo>
                    <a:pt x="51" y="128"/>
                    <a:pt x="51" y="128"/>
                    <a:pt x="51" y="128"/>
                  </a:cubicBezTo>
                  <a:cubicBezTo>
                    <a:pt x="46" y="109"/>
                    <a:pt x="46" y="109"/>
                    <a:pt x="46" y="109"/>
                  </a:cubicBezTo>
                  <a:cubicBezTo>
                    <a:pt x="41" y="108"/>
                    <a:pt x="37" y="105"/>
                    <a:pt x="33" y="102"/>
                  </a:cubicBezTo>
                  <a:cubicBezTo>
                    <a:pt x="15" y="107"/>
                    <a:pt x="15" y="107"/>
                    <a:pt x="15" y="107"/>
                  </a:cubicBezTo>
                  <a:cubicBezTo>
                    <a:pt x="2" y="85"/>
                    <a:pt x="2" y="85"/>
                    <a:pt x="2" y="85"/>
                  </a:cubicBezTo>
                  <a:cubicBezTo>
                    <a:pt x="15" y="72"/>
                    <a:pt x="15" y="72"/>
                    <a:pt x="15" y="72"/>
                  </a:cubicBezTo>
                  <a:cubicBezTo>
                    <a:pt x="14" y="69"/>
                    <a:pt x="14" y="67"/>
                    <a:pt x="14" y="64"/>
                  </a:cubicBezTo>
                  <a:cubicBezTo>
                    <a:pt x="14" y="62"/>
                    <a:pt x="14" y="59"/>
                    <a:pt x="14" y="57"/>
                  </a:cubicBezTo>
                  <a:cubicBezTo>
                    <a:pt x="0" y="43"/>
                    <a:pt x="0" y="43"/>
                    <a:pt x="0" y="43"/>
                  </a:cubicBezTo>
                  <a:cubicBezTo>
                    <a:pt x="13" y="21"/>
                    <a:pt x="13" y="21"/>
                    <a:pt x="13" y="21"/>
                  </a:cubicBezTo>
                  <a:cubicBezTo>
                    <a:pt x="32" y="26"/>
                    <a:pt x="32" y="26"/>
                    <a:pt x="32" y="26"/>
                  </a:cubicBezTo>
                  <a:cubicBezTo>
                    <a:pt x="37" y="23"/>
                    <a:pt x="41" y="20"/>
                    <a:pt x="46" y="19"/>
                  </a:cubicBezTo>
                  <a:cubicBezTo>
                    <a:pt x="46" y="15"/>
                    <a:pt x="46" y="15"/>
                    <a:pt x="46" y="15"/>
                  </a:cubicBezTo>
                  <a:cubicBezTo>
                    <a:pt x="54" y="16"/>
                    <a:pt x="54" y="16"/>
                    <a:pt x="54" y="16"/>
                  </a:cubicBezTo>
                  <a:cubicBezTo>
                    <a:pt x="53" y="25"/>
                    <a:pt x="53" y="25"/>
                    <a:pt x="53" y="25"/>
                  </a:cubicBezTo>
                  <a:cubicBezTo>
                    <a:pt x="51" y="26"/>
                    <a:pt x="51" y="26"/>
                    <a:pt x="51" y="26"/>
                  </a:cubicBezTo>
                  <a:cubicBezTo>
                    <a:pt x="45" y="27"/>
                    <a:pt x="40" y="30"/>
                    <a:pt x="36" y="34"/>
                  </a:cubicBezTo>
                  <a:cubicBezTo>
                    <a:pt x="34" y="35"/>
                    <a:pt x="34" y="35"/>
                    <a:pt x="34" y="35"/>
                  </a:cubicBezTo>
                  <a:cubicBezTo>
                    <a:pt x="17" y="30"/>
                    <a:pt x="17" y="30"/>
                    <a:pt x="17" y="30"/>
                  </a:cubicBezTo>
                  <a:cubicBezTo>
                    <a:pt x="10" y="41"/>
                    <a:pt x="10" y="41"/>
                    <a:pt x="10" y="41"/>
                  </a:cubicBezTo>
                  <a:cubicBezTo>
                    <a:pt x="23" y="54"/>
                    <a:pt x="23" y="54"/>
                    <a:pt x="23" y="54"/>
                  </a:cubicBezTo>
                  <a:cubicBezTo>
                    <a:pt x="23" y="56"/>
                    <a:pt x="23" y="56"/>
                    <a:pt x="23" y="56"/>
                  </a:cubicBezTo>
                  <a:cubicBezTo>
                    <a:pt x="22" y="59"/>
                    <a:pt x="22" y="61"/>
                    <a:pt x="22" y="64"/>
                  </a:cubicBezTo>
                  <a:cubicBezTo>
                    <a:pt x="22" y="67"/>
                    <a:pt x="22" y="70"/>
                    <a:pt x="23" y="73"/>
                  </a:cubicBezTo>
                  <a:cubicBezTo>
                    <a:pt x="23" y="75"/>
                    <a:pt x="23" y="75"/>
                    <a:pt x="23" y="75"/>
                  </a:cubicBezTo>
                  <a:cubicBezTo>
                    <a:pt x="12" y="86"/>
                    <a:pt x="12" y="86"/>
                    <a:pt x="12" y="86"/>
                  </a:cubicBezTo>
                  <a:cubicBezTo>
                    <a:pt x="19" y="97"/>
                    <a:pt x="19" y="97"/>
                    <a:pt x="19" y="97"/>
                  </a:cubicBezTo>
                  <a:cubicBezTo>
                    <a:pt x="35" y="93"/>
                    <a:pt x="35" y="93"/>
                    <a:pt x="35" y="93"/>
                  </a:cubicBezTo>
                  <a:cubicBezTo>
                    <a:pt x="36" y="95"/>
                    <a:pt x="36" y="95"/>
                    <a:pt x="36" y="95"/>
                  </a:cubicBezTo>
                  <a:cubicBezTo>
                    <a:pt x="40" y="98"/>
                    <a:pt x="45" y="101"/>
                    <a:pt x="51" y="102"/>
                  </a:cubicBezTo>
                  <a:cubicBezTo>
                    <a:pt x="53" y="103"/>
                    <a:pt x="53" y="103"/>
                    <a:pt x="53" y="103"/>
                  </a:cubicBezTo>
                  <a:cubicBezTo>
                    <a:pt x="57" y="120"/>
                    <a:pt x="57" y="120"/>
                    <a:pt x="57" y="120"/>
                  </a:cubicBezTo>
                  <a:cubicBezTo>
                    <a:pt x="70" y="120"/>
                    <a:pt x="70" y="120"/>
                    <a:pt x="70" y="120"/>
                  </a:cubicBezTo>
                  <a:cubicBezTo>
                    <a:pt x="75" y="102"/>
                    <a:pt x="75" y="102"/>
                    <a:pt x="75" y="102"/>
                  </a:cubicBezTo>
                  <a:cubicBezTo>
                    <a:pt x="77" y="101"/>
                    <a:pt x="77" y="101"/>
                    <a:pt x="77" y="101"/>
                  </a:cubicBezTo>
                  <a:cubicBezTo>
                    <a:pt x="81" y="99"/>
                    <a:pt x="85" y="97"/>
                    <a:pt x="88" y="94"/>
                  </a:cubicBezTo>
                  <a:cubicBezTo>
                    <a:pt x="89" y="93"/>
                    <a:pt x="89" y="93"/>
                    <a:pt x="89" y="93"/>
                  </a:cubicBezTo>
                  <a:cubicBezTo>
                    <a:pt x="107" y="98"/>
                    <a:pt x="107" y="98"/>
                    <a:pt x="107" y="98"/>
                  </a:cubicBezTo>
                  <a:cubicBezTo>
                    <a:pt x="114" y="87"/>
                    <a:pt x="114" y="87"/>
                    <a:pt x="114" y="87"/>
                  </a:cubicBezTo>
                  <a:cubicBezTo>
                    <a:pt x="101" y="74"/>
                    <a:pt x="101" y="74"/>
                    <a:pt x="101" y="74"/>
                  </a:cubicBezTo>
                  <a:cubicBezTo>
                    <a:pt x="101" y="72"/>
                    <a:pt x="101" y="72"/>
                    <a:pt x="101" y="72"/>
                  </a:cubicBezTo>
                  <a:cubicBezTo>
                    <a:pt x="102" y="69"/>
                    <a:pt x="102" y="67"/>
                    <a:pt x="102" y="64"/>
                  </a:cubicBezTo>
                  <a:cubicBezTo>
                    <a:pt x="102" y="62"/>
                    <a:pt x="102" y="61"/>
                    <a:pt x="101" y="58"/>
                  </a:cubicBezTo>
                  <a:cubicBezTo>
                    <a:pt x="101" y="56"/>
                    <a:pt x="101" y="56"/>
                    <a:pt x="101" y="56"/>
                  </a:cubicBezTo>
                  <a:cubicBezTo>
                    <a:pt x="116" y="42"/>
                    <a:pt x="116" y="42"/>
                    <a:pt x="116" y="42"/>
                  </a:cubicBezTo>
                  <a:cubicBezTo>
                    <a:pt x="109" y="31"/>
                    <a:pt x="109" y="31"/>
                    <a:pt x="109" y="31"/>
                  </a:cubicBezTo>
                  <a:cubicBezTo>
                    <a:pt x="90" y="36"/>
                    <a:pt x="90" y="36"/>
                    <a:pt x="90" y="36"/>
                  </a:cubicBezTo>
                  <a:cubicBezTo>
                    <a:pt x="88" y="34"/>
                    <a:pt x="88" y="34"/>
                    <a:pt x="88" y="34"/>
                  </a:cubicBezTo>
                  <a:cubicBezTo>
                    <a:pt x="85" y="31"/>
                    <a:pt x="81" y="29"/>
                    <a:pt x="77" y="27"/>
                  </a:cubicBezTo>
                  <a:cubicBezTo>
                    <a:pt x="75" y="26"/>
                    <a:pt x="75" y="26"/>
                    <a:pt x="75" y="26"/>
                  </a:cubicBezTo>
                  <a:cubicBezTo>
                    <a:pt x="71" y="8"/>
                    <a:pt x="71" y="8"/>
                    <a:pt x="71" y="8"/>
                  </a:cubicBezTo>
                  <a:cubicBezTo>
                    <a:pt x="50" y="8"/>
                    <a:pt x="50" y="8"/>
                    <a:pt x="50" y="8"/>
                  </a:cubicBezTo>
                  <a:cubicBezTo>
                    <a:pt x="50" y="0"/>
                    <a:pt x="50" y="0"/>
                    <a:pt x="50" y="0"/>
                  </a:cubicBezTo>
                  <a:cubicBezTo>
                    <a:pt x="77" y="0"/>
                    <a:pt x="77" y="0"/>
                    <a:pt x="77" y="0"/>
                  </a:cubicBezTo>
                  <a:cubicBezTo>
                    <a:pt x="82" y="20"/>
                    <a:pt x="82" y="20"/>
                    <a:pt x="82" y="20"/>
                  </a:cubicBezTo>
                  <a:cubicBezTo>
                    <a:pt x="86" y="22"/>
                    <a:pt x="89" y="24"/>
                    <a:pt x="92" y="27"/>
                  </a:cubicBezTo>
                  <a:cubicBezTo>
                    <a:pt x="113" y="21"/>
                    <a:pt x="113" y="21"/>
                    <a:pt x="113" y="21"/>
                  </a:cubicBezTo>
                  <a:cubicBezTo>
                    <a:pt x="126" y="43"/>
                    <a:pt x="126" y="43"/>
                    <a:pt x="126" y="43"/>
                  </a:cubicBezTo>
                  <a:cubicBezTo>
                    <a:pt x="110" y="59"/>
                    <a:pt x="110" y="59"/>
                    <a:pt x="110" y="59"/>
                  </a:cubicBezTo>
                  <a:cubicBezTo>
                    <a:pt x="110" y="61"/>
                    <a:pt x="110" y="63"/>
                    <a:pt x="110" y="64"/>
                  </a:cubicBezTo>
                  <a:cubicBezTo>
                    <a:pt x="110" y="66"/>
                    <a:pt x="110" y="69"/>
                    <a:pt x="109" y="71"/>
                  </a:cubicBezTo>
                  <a:cubicBezTo>
                    <a:pt x="124" y="85"/>
                    <a:pt x="124" y="85"/>
                    <a:pt x="124" y="85"/>
                  </a:cubicBezTo>
                  <a:cubicBezTo>
                    <a:pt x="111" y="107"/>
                    <a:pt x="111" y="107"/>
                    <a:pt x="111" y="107"/>
                  </a:cubicBezTo>
                  <a:cubicBezTo>
                    <a:pt x="91" y="102"/>
                    <a:pt x="91" y="102"/>
                    <a:pt x="91" y="102"/>
                  </a:cubicBezTo>
                  <a:cubicBezTo>
                    <a:pt x="88" y="104"/>
                    <a:pt x="85" y="106"/>
                    <a:pt x="82" y="108"/>
                  </a:cubicBezTo>
                  <a:lnTo>
                    <a:pt x="76"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2262982" y="2243671"/>
            <a:ext cx="331788" cy="333376"/>
            <a:chOff x="15370175" y="1493838"/>
            <a:chExt cx="331788" cy="333376"/>
          </a:xfrm>
          <a:solidFill>
            <a:schemeClr val="tx1">
              <a:lumMod val="75000"/>
            </a:schemeClr>
          </a:solidFill>
        </p:grpSpPr>
        <p:sp>
          <p:nvSpPr>
            <p:cNvPr id="63" name="Freeform 19"/>
            <p:cNvSpPr>
              <a:spLocks/>
            </p:cNvSpPr>
            <p:nvPr/>
          </p:nvSpPr>
          <p:spPr bwMode="auto">
            <a:xfrm>
              <a:off x="15533688" y="1509713"/>
              <a:ext cx="153988" cy="153988"/>
            </a:xfrm>
            <a:custGeom>
              <a:avLst/>
              <a:gdLst>
                <a:gd name="T0" fmla="*/ 28 w 59"/>
                <a:gd name="T1" fmla="*/ 59 h 59"/>
                <a:gd name="T2" fmla="*/ 8 w 59"/>
                <a:gd name="T3" fmla="*/ 51 h 59"/>
                <a:gd name="T4" fmla="*/ 0 w 59"/>
                <a:gd name="T5" fmla="*/ 31 h 59"/>
                <a:gd name="T6" fmla="*/ 8 w 59"/>
                <a:gd name="T7" fmla="*/ 11 h 59"/>
                <a:gd name="T8" fmla="*/ 20 w 59"/>
                <a:gd name="T9" fmla="*/ 0 h 59"/>
                <a:gd name="T10" fmla="*/ 25 w 59"/>
                <a:gd name="T11" fmla="*/ 5 h 59"/>
                <a:gd name="T12" fmla="*/ 14 w 59"/>
                <a:gd name="T13" fmla="*/ 17 h 59"/>
                <a:gd name="T14" fmla="*/ 8 w 59"/>
                <a:gd name="T15" fmla="*/ 31 h 59"/>
                <a:gd name="T16" fmla="*/ 14 w 59"/>
                <a:gd name="T17" fmla="*/ 45 h 59"/>
                <a:gd name="T18" fmla="*/ 42 w 59"/>
                <a:gd name="T19" fmla="*/ 45 h 59"/>
                <a:gd name="T20" fmla="*/ 54 w 59"/>
                <a:gd name="T21" fmla="*/ 34 h 59"/>
                <a:gd name="T22" fmla="*/ 59 w 59"/>
                <a:gd name="T23" fmla="*/ 39 h 59"/>
                <a:gd name="T24" fmla="*/ 48 w 59"/>
                <a:gd name="T25" fmla="*/ 51 h 59"/>
                <a:gd name="T26" fmla="*/ 28 w 59"/>
                <a:gd name="T2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59">
                  <a:moveTo>
                    <a:pt x="28" y="59"/>
                  </a:moveTo>
                  <a:cubicBezTo>
                    <a:pt x="21" y="59"/>
                    <a:pt x="14" y="56"/>
                    <a:pt x="8" y="51"/>
                  </a:cubicBezTo>
                  <a:cubicBezTo>
                    <a:pt x="3" y="45"/>
                    <a:pt x="0" y="38"/>
                    <a:pt x="0" y="31"/>
                  </a:cubicBezTo>
                  <a:cubicBezTo>
                    <a:pt x="0" y="23"/>
                    <a:pt x="3" y="16"/>
                    <a:pt x="8" y="11"/>
                  </a:cubicBezTo>
                  <a:cubicBezTo>
                    <a:pt x="20" y="0"/>
                    <a:pt x="20" y="0"/>
                    <a:pt x="20" y="0"/>
                  </a:cubicBezTo>
                  <a:cubicBezTo>
                    <a:pt x="25" y="5"/>
                    <a:pt x="25" y="5"/>
                    <a:pt x="25" y="5"/>
                  </a:cubicBezTo>
                  <a:cubicBezTo>
                    <a:pt x="14" y="17"/>
                    <a:pt x="14" y="17"/>
                    <a:pt x="14" y="17"/>
                  </a:cubicBezTo>
                  <a:cubicBezTo>
                    <a:pt x="10" y="21"/>
                    <a:pt x="8" y="26"/>
                    <a:pt x="8" y="31"/>
                  </a:cubicBezTo>
                  <a:cubicBezTo>
                    <a:pt x="8" y="36"/>
                    <a:pt x="10" y="41"/>
                    <a:pt x="14" y="45"/>
                  </a:cubicBezTo>
                  <a:cubicBezTo>
                    <a:pt x="22" y="53"/>
                    <a:pt x="34" y="53"/>
                    <a:pt x="42" y="45"/>
                  </a:cubicBezTo>
                  <a:cubicBezTo>
                    <a:pt x="54" y="34"/>
                    <a:pt x="54" y="34"/>
                    <a:pt x="54" y="34"/>
                  </a:cubicBezTo>
                  <a:cubicBezTo>
                    <a:pt x="59" y="39"/>
                    <a:pt x="59" y="39"/>
                    <a:pt x="59" y="39"/>
                  </a:cubicBezTo>
                  <a:cubicBezTo>
                    <a:pt x="48" y="51"/>
                    <a:pt x="48" y="51"/>
                    <a:pt x="48" y="51"/>
                  </a:cubicBezTo>
                  <a:cubicBezTo>
                    <a:pt x="42" y="56"/>
                    <a:pt x="35" y="59"/>
                    <a:pt x="2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20"/>
            <p:cNvSpPr>
              <a:spLocks/>
            </p:cNvSpPr>
            <p:nvPr/>
          </p:nvSpPr>
          <p:spPr bwMode="auto">
            <a:xfrm>
              <a:off x="15586075" y="1493838"/>
              <a:ext cx="115888" cy="120650"/>
            </a:xfrm>
            <a:custGeom>
              <a:avLst/>
              <a:gdLst>
                <a:gd name="T0" fmla="*/ 39 w 45"/>
                <a:gd name="T1" fmla="*/ 45 h 46"/>
                <a:gd name="T2" fmla="*/ 31 w 45"/>
                <a:gd name="T3" fmla="*/ 37 h 46"/>
                <a:gd name="T4" fmla="*/ 28 w 45"/>
                <a:gd name="T5" fmla="*/ 40 h 46"/>
                <a:gd name="T6" fmla="*/ 5 w 45"/>
                <a:gd name="T7" fmla="*/ 40 h 46"/>
                <a:gd name="T8" fmla="*/ 1 w 45"/>
                <a:gd name="T9" fmla="*/ 28 h 46"/>
                <a:gd name="T10" fmla="*/ 5 w 45"/>
                <a:gd name="T11" fmla="*/ 17 h 46"/>
                <a:gd name="T12" fmla="*/ 8 w 45"/>
                <a:gd name="T13" fmla="*/ 14 h 46"/>
                <a:gd name="T14" fmla="*/ 0 w 45"/>
                <a:gd name="T15" fmla="*/ 6 h 46"/>
                <a:gd name="T16" fmla="*/ 5 w 45"/>
                <a:gd name="T17" fmla="*/ 0 h 46"/>
                <a:gd name="T18" fmla="*/ 19 w 45"/>
                <a:gd name="T19" fmla="*/ 14 h 46"/>
                <a:gd name="T20" fmla="*/ 11 w 45"/>
                <a:gd name="T21" fmla="*/ 23 h 46"/>
                <a:gd name="T22" fmla="*/ 9 w 45"/>
                <a:gd name="T23" fmla="*/ 28 h 46"/>
                <a:gd name="T24" fmla="*/ 11 w 45"/>
                <a:gd name="T25" fmla="*/ 34 h 46"/>
                <a:gd name="T26" fmla="*/ 22 w 45"/>
                <a:gd name="T27" fmla="*/ 34 h 46"/>
                <a:gd name="T28" fmla="*/ 31 w 45"/>
                <a:gd name="T29" fmla="*/ 26 h 46"/>
                <a:gd name="T30" fmla="*/ 45 w 45"/>
                <a:gd name="T31" fmla="*/ 40 h 46"/>
                <a:gd name="T32" fmla="*/ 39 w 45"/>
                <a:gd name="T33"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6">
                  <a:moveTo>
                    <a:pt x="39" y="45"/>
                  </a:moveTo>
                  <a:cubicBezTo>
                    <a:pt x="31" y="37"/>
                    <a:pt x="31" y="37"/>
                    <a:pt x="31" y="37"/>
                  </a:cubicBezTo>
                  <a:cubicBezTo>
                    <a:pt x="28" y="40"/>
                    <a:pt x="28" y="40"/>
                    <a:pt x="28" y="40"/>
                  </a:cubicBezTo>
                  <a:cubicBezTo>
                    <a:pt x="22" y="46"/>
                    <a:pt x="12" y="46"/>
                    <a:pt x="5" y="40"/>
                  </a:cubicBezTo>
                  <a:cubicBezTo>
                    <a:pt x="2" y="37"/>
                    <a:pt x="1" y="33"/>
                    <a:pt x="1" y="28"/>
                  </a:cubicBezTo>
                  <a:cubicBezTo>
                    <a:pt x="1" y="24"/>
                    <a:pt x="2" y="20"/>
                    <a:pt x="5" y="17"/>
                  </a:cubicBezTo>
                  <a:cubicBezTo>
                    <a:pt x="8" y="14"/>
                    <a:pt x="8" y="14"/>
                    <a:pt x="8" y="14"/>
                  </a:cubicBezTo>
                  <a:cubicBezTo>
                    <a:pt x="0" y="6"/>
                    <a:pt x="0" y="6"/>
                    <a:pt x="0" y="6"/>
                  </a:cubicBezTo>
                  <a:cubicBezTo>
                    <a:pt x="5" y="0"/>
                    <a:pt x="5" y="0"/>
                    <a:pt x="5" y="0"/>
                  </a:cubicBezTo>
                  <a:cubicBezTo>
                    <a:pt x="19" y="14"/>
                    <a:pt x="19" y="14"/>
                    <a:pt x="19" y="14"/>
                  </a:cubicBezTo>
                  <a:cubicBezTo>
                    <a:pt x="11" y="23"/>
                    <a:pt x="11" y="23"/>
                    <a:pt x="11" y="23"/>
                  </a:cubicBezTo>
                  <a:cubicBezTo>
                    <a:pt x="9" y="24"/>
                    <a:pt x="9" y="26"/>
                    <a:pt x="9" y="28"/>
                  </a:cubicBezTo>
                  <a:cubicBezTo>
                    <a:pt x="9" y="31"/>
                    <a:pt x="9" y="33"/>
                    <a:pt x="11" y="34"/>
                  </a:cubicBezTo>
                  <a:cubicBezTo>
                    <a:pt x="14" y="37"/>
                    <a:pt x="19" y="37"/>
                    <a:pt x="22" y="34"/>
                  </a:cubicBezTo>
                  <a:cubicBezTo>
                    <a:pt x="31" y="26"/>
                    <a:pt x="31" y="26"/>
                    <a:pt x="31" y="26"/>
                  </a:cubicBezTo>
                  <a:cubicBezTo>
                    <a:pt x="45" y="40"/>
                    <a:pt x="45" y="40"/>
                    <a:pt x="45" y="40"/>
                  </a:cubicBezTo>
                  <a:lnTo>
                    <a:pt x="39"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21"/>
            <p:cNvSpPr>
              <a:spLocks noChangeArrowheads="1"/>
            </p:cNvSpPr>
            <p:nvPr/>
          </p:nvSpPr>
          <p:spPr bwMode="auto">
            <a:xfrm>
              <a:off x="15411450" y="1765301"/>
              <a:ext cx="206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22"/>
            <p:cNvSpPr>
              <a:spLocks/>
            </p:cNvSpPr>
            <p:nvPr/>
          </p:nvSpPr>
          <p:spPr bwMode="auto">
            <a:xfrm>
              <a:off x="15508288" y="1635126"/>
              <a:ext cx="53975" cy="57150"/>
            </a:xfrm>
            <a:custGeom>
              <a:avLst/>
              <a:gdLst>
                <a:gd name="T0" fmla="*/ 26 w 34"/>
                <a:gd name="T1" fmla="*/ 36 h 36"/>
                <a:gd name="T2" fmla="*/ 0 w 34"/>
                <a:gd name="T3" fmla="*/ 10 h 36"/>
                <a:gd name="T4" fmla="*/ 8 w 34"/>
                <a:gd name="T5" fmla="*/ 0 h 36"/>
                <a:gd name="T6" fmla="*/ 34 w 34"/>
                <a:gd name="T7" fmla="*/ 26 h 36"/>
                <a:gd name="T8" fmla="*/ 26 w 34"/>
                <a:gd name="T9" fmla="*/ 36 h 36"/>
              </a:gdLst>
              <a:ahLst/>
              <a:cxnLst>
                <a:cxn ang="0">
                  <a:pos x="T0" y="T1"/>
                </a:cxn>
                <a:cxn ang="0">
                  <a:pos x="T2" y="T3"/>
                </a:cxn>
                <a:cxn ang="0">
                  <a:pos x="T4" y="T5"/>
                </a:cxn>
                <a:cxn ang="0">
                  <a:pos x="T6" y="T7"/>
                </a:cxn>
                <a:cxn ang="0">
                  <a:pos x="T8" y="T9"/>
                </a:cxn>
              </a:cxnLst>
              <a:rect l="0" t="0" r="r" b="b"/>
              <a:pathLst>
                <a:path w="34" h="36">
                  <a:moveTo>
                    <a:pt x="26" y="36"/>
                  </a:moveTo>
                  <a:lnTo>
                    <a:pt x="0" y="10"/>
                  </a:lnTo>
                  <a:lnTo>
                    <a:pt x="8" y="0"/>
                  </a:lnTo>
                  <a:lnTo>
                    <a:pt x="34" y="26"/>
                  </a:lnTo>
                  <a:lnTo>
                    <a:pt x="2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23"/>
            <p:cNvSpPr>
              <a:spLocks/>
            </p:cNvSpPr>
            <p:nvPr/>
          </p:nvSpPr>
          <p:spPr bwMode="auto">
            <a:xfrm>
              <a:off x="15370175" y="1660526"/>
              <a:ext cx="166688" cy="166688"/>
            </a:xfrm>
            <a:custGeom>
              <a:avLst/>
              <a:gdLst>
                <a:gd name="T0" fmla="*/ 20 w 64"/>
                <a:gd name="T1" fmla="*/ 64 h 64"/>
                <a:gd name="T2" fmla="*/ 6 w 64"/>
                <a:gd name="T3" fmla="*/ 58 h 64"/>
                <a:gd name="T4" fmla="*/ 0 w 64"/>
                <a:gd name="T5" fmla="*/ 44 h 64"/>
                <a:gd name="T6" fmla="*/ 6 w 64"/>
                <a:gd name="T7" fmla="*/ 30 h 64"/>
                <a:gd name="T8" fmla="*/ 6 w 64"/>
                <a:gd name="T9" fmla="*/ 29 h 64"/>
                <a:gd name="T10" fmla="*/ 47 w 64"/>
                <a:gd name="T11" fmla="*/ 0 h 64"/>
                <a:gd name="T12" fmla="*/ 51 w 64"/>
                <a:gd name="T13" fmla="*/ 7 h 64"/>
                <a:gd name="T14" fmla="*/ 11 w 64"/>
                <a:gd name="T15" fmla="*/ 36 h 64"/>
                <a:gd name="T16" fmla="*/ 8 w 64"/>
                <a:gd name="T17" fmla="*/ 44 h 64"/>
                <a:gd name="T18" fmla="*/ 12 w 64"/>
                <a:gd name="T19" fmla="*/ 52 h 64"/>
                <a:gd name="T20" fmla="*/ 28 w 64"/>
                <a:gd name="T21" fmla="*/ 53 h 64"/>
                <a:gd name="T22" fmla="*/ 57 w 64"/>
                <a:gd name="T23" fmla="*/ 13 h 64"/>
                <a:gd name="T24" fmla="*/ 64 w 64"/>
                <a:gd name="T25" fmla="*/ 17 h 64"/>
                <a:gd name="T26" fmla="*/ 34 w 64"/>
                <a:gd name="T27" fmla="*/ 58 h 64"/>
                <a:gd name="T28" fmla="*/ 20 w 64"/>
                <a:gd name="T2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4">
                  <a:moveTo>
                    <a:pt x="20" y="64"/>
                  </a:moveTo>
                  <a:cubicBezTo>
                    <a:pt x="15" y="64"/>
                    <a:pt x="10" y="62"/>
                    <a:pt x="6" y="58"/>
                  </a:cubicBezTo>
                  <a:cubicBezTo>
                    <a:pt x="2" y="54"/>
                    <a:pt x="0" y="49"/>
                    <a:pt x="0" y="44"/>
                  </a:cubicBezTo>
                  <a:cubicBezTo>
                    <a:pt x="0" y="39"/>
                    <a:pt x="2" y="34"/>
                    <a:pt x="6" y="30"/>
                  </a:cubicBezTo>
                  <a:cubicBezTo>
                    <a:pt x="6" y="29"/>
                    <a:pt x="6" y="29"/>
                    <a:pt x="6" y="29"/>
                  </a:cubicBezTo>
                  <a:cubicBezTo>
                    <a:pt x="47" y="0"/>
                    <a:pt x="47" y="0"/>
                    <a:pt x="47" y="0"/>
                  </a:cubicBezTo>
                  <a:cubicBezTo>
                    <a:pt x="51" y="7"/>
                    <a:pt x="51" y="7"/>
                    <a:pt x="51" y="7"/>
                  </a:cubicBezTo>
                  <a:cubicBezTo>
                    <a:pt x="11" y="36"/>
                    <a:pt x="11" y="36"/>
                    <a:pt x="11" y="36"/>
                  </a:cubicBezTo>
                  <a:cubicBezTo>
                    <a:pt x="9" y="38"/>
                    <a:pt x="8" y="41"/>
                    <a:pt x="8" y="44"/>
                  </a:cubicBezTo>
                  <a:cubicBezTo>
                    <a:pt x="8" y="47"/>
                    <a:pt x="9" y="50"/>
                    <a:pt x="12" y="52"/>
                  </a:cubicBezTo>
                  <a:cubicBezTo>
                    <a:pt x="16" y="57"/>
                    <a:pt x="24" y="57"/>
                    <a:pt x="28" y="53"/>
                  </a:cubicBezTo>
                  <a:cubicBezTo>
                    <a:pt x="57" y="13"/>
                    <a:pt x="57" y="13"/>
                    <a:pt x="57" y="13"/>
                  </a:cubicBezTo>
                  <a:cubicBezTo>
                    <a:pt x="64" y="17"/>
                    <a:pt x="64" y="17"/>
                    <a:pt x="64" y="17"/>
                  </a:cubicBezTo>
                  <a:cubicBezTo>
                    <a:pt x="34" y="58"/>
                    <a:pt x="34" y="58"/>
                    <a:pt x="34" y="58"/>
                  </a:cubicBezTo>
                  <a:cubicBezTo>
                    <a:pt x="30" y="62"/>
                    <a:pt x="25" y="64"/>
                    <a:pt x="2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5877316" y="1963317"/>
            <a:ext cx="334962" cy="330201"/>
            <a:chOff x="13666788" y="1497013"/>
            <a:chExt cx="334962" cy="330201"/>
          </a:xfrm>
          <a:solidFill>
            <a:schemeClr val="tx1">
              <a:lumMod val="75000"/>
            </a:schemeClr>
          </a:solidFill>
        </p:grpSpPr>
        <p:sp>
          <p:nvSpPr>
            <p:cNvPr id="69" name="Freeform 24"/>
            <p:cNvSpPr>
              <a:spLocks noEditPoints="1"/>
            </p:cNvSpPr>
            <p:nvPr/>
          </p:nvSpPr>
          <p:spPr bwMode="auto">
            <a:xfrm>
              <a:off x="13671550" y="1500188"/>
              <a:ext cx="66675" cy="66675"/>
            </a:xfrm>
            <a:custGeom>
              <a:avLst/>
              <a:gdLst>
                <a:gd name="T0" fmla="*/ 14 w 26"/>
                <a:gd name="T1" fmla="*/ 26 h 26"/>
                <a:gd name="T2" fmla="*/ 6 w 26"/>
                <a:gd name="T3" fmla="*/ 22 h 26"/>
                <a:gd name="T4" fmla="*/ 0 w 26"/>
                <a:gd name="T5" fmla="*/ 17 h 26"/>
                <a:gd name="T6" fmla="*/ 17 w 26"/>
                <a:gd name="T7" fmla="*/ 0 h 26"/>
                <a:gd name="T8" fmla="*/ 22 w 26"/>
                <a:gd name="T9" fmla="*/ 6 h 26"/>
                <a:gd name="T10" fmla="*/ 26 w 26"/>
                <a:gd name="T11" fmla="*/ 14 h 26"/>
                <a:gd name="T12" fmla="*/ 22 w 26"/>
                <a:gd name="T13" fmla="*/ 22 h 26"/>
                <a:gd name="T14" fmla="*/ 14 w 26"/>
                <a:gd name="T15" fmla="*/ 26 h 26"/>
                <a:gd name="T16" fmla="*/ 11 w 26"/>
                <a:gd name="T17" fmla="*/ 17 h 26"/>
                <a:gd name="T18" fmla="*/ 11 w 26"/>
                <a:gd name="T19" fmla="*/ 17 h 26"/>
                <a:gd name="T20" fmla="*/ 17 w 26"/>
                <a:gd name="T21" fmla="*/ 17 h 26"/>
                <a:gd name="T22" fmla="*/ 18 w 26"/>
                <a:gd name="T23" fmla="*/ 14 h 26"/>
                <a:gd name="T24" fmla="*/ 17 w 26"/>
                <a:gd name="T25" fmla="*/ 11 h 26"/>
                <a:gd name="T26" fmla="*/ 11 w 2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26">
                  <a:moveTo>
                    <a:pt x="14" y="26"/>
                  </a:moveTo>
                  <a:cubicBezTo>
                    <a:pt x="11" y="26"/>
                    <a:pt x="8" y="25"/>
                    <a:pt x="6" y="22"/>
                  </a:cubicBezTo>
                  <a:cubicBezTo>
                    <a:pt x="0" y="17"/>
                    <a:pt x="0" y="17"/>
                    <a:pt x="0" y="17"/>
                  </a:cubicBezTo>
                  <a:cubicBezTo>
                    <a:pt x="17" y="0"/>
                    <a:pt x="17" y="0"/>
                    <a:pt x="17" y="0"/>
                  </a:cubicBezTo>
                  <a:cubicBezTo>
                    <a:pt x="22" y="6"/>
                    <a:pt x="22" y="6"/>
                    <a:pt x="22" y="6"/>
                  </a:cubicBezTo>
                  <a:cubicBezTo>
                    <a:pt x="25" y="8"/>
                    <a:pt x="26" y="11"/>
                    <a:pt x="26" y="14"/>
                  </a:cubicBezTo>
                  <a:cubicBezTo>
                    <a:pt x="26" y="17"/>
                    <a:pt x="25" y="20"/>
                    <a:pt x="22" y="22"/>
                  </a:cubicBezTo>
                  <a:cubicBezTo>
                    <a:pt x="20" y="25"/>
                    <a:pt x="17" y="26"/>
                    <a:pt x="14" y="26"/>
                  </a:cubicBezTo>
                  <a:close/>
                  <a:moveTo>
                    <a:pt x="11" y="17"/>
                  </a:moveTo>
                  <a:cubicBezTo>
                    <a:pt x="11" y="17"/>
                    <a:pt x="11" y="17"/>
                    <a:pt x="11" y="17"/>
                  </a:cubicBezTo>
                  <a:cubicBezTo>
                    <a:pt x="13" y="18"/>
                    <a:pt x="15" y="18"/>
                    <a:pt x="17" y="17"/>
                  </a:cubicBezTo>
                  <a:cubicBezTo>
                    <a:pt x="18" y="16"/>
                    <a:pt x="18" y="15"/>
                    <a:pt x="18" y="14"/>
                  </a:cubicBezTo>
                  <a:cubicBezTo>
                    <a:pt x="18" y="13"/>
                    <a:pt x="18" y="12"/>
                    <a:pt x="17" y="11"/>
                  </a:cubicBezTo>
                  <a:lnTo>
                    <a:pt x="1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5"/>
            <p:cNvSpPr>
              <a:spLocks/>
            </p:cNvSpPr>
            <p:nvPr/>
          </p:nvSpPr>
          <p:spPr bwMode="auto">
            <a:xfrm>
              <a:off x="13716000" y="1543051"/>
              <a:ext cx="79375" cy="79375"/>
            </a:xfrm>
            <a:custGeom>
              <a:avLst/>
              <a:gdLst>
                <a:gd name="T0" fmla="*/ 41 w 50"/>
                <a:gd name="T1" fmla="*/ 50 h 50"/>
                <a:gd name="T2" fmla="*/ 0 w 50"/>
                <a:gd name="T3" fmla="*/ 10 h 50"/>
                <a:gd name="T4" fmla="*/ 8 w 50"/>
                <a:gd name="T5" fmla="*/ 0 h 50"/>
                <a:gd name="T6" fmla="*/ 50 w 50"/>
                <a:gd name="T7" fmla="*/ 40 h 50"/>
                <a:gd name="T8" fmla="*/ 41 w 50"/>
                <a:gd name="T9" fmla="*/ 50 h 50"/>
              </a:gdLst>
              <a:ahLst/>
              <a:cxnLst>
                <a:cxn ang="0">
                  <a:pos x="T0" y="T1"/>
                </a:cxn>
                <a:cxn ang="0">
                  <a:pos x="T2" y="T3"/>
                </a:cxn>
                <a:cxn ang="0">
                  <a:pos x="T4" y="T5"/>
                </a:cxn>
                <a:cxn ang="0">
                  <a:pos x="T6" y="T7"/>
                </a:cxn>
                <a:cxn ang="0">
                  <a:pos x="T8" y="T9"/>
                </a:cxn>
              </a:cxnLst>
              <a:rect l="0" t="0" r="r" b="b"/>
              <a:pathLst>
                <a:path w="50" h="50">
                  <a:moveTo>
                    <a:pt x="41" y="50"/>
                  </a:moveTo>
                  <a:lnTo>
                    <a:pt x="0" y="10"/>
                  </a:lnTo>
                  <a:lnTo>
                    <a:pt x="8" y="0"/>
                  </a:lnTo>
                  <a:lnTo>
                    <a:pt x="50" y="40"/>
                  </a:lnTo>
                  <a:lnTo>
                    <a:pt x="41"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26"/>
            <p:cNvSpPr>
              <a:spLocks/>
            </p:cNvSpPr>
            <p:nvPr/>
          </p:nvSpPr>
          <p:spPr bwMode="auto">
            <a:xfrm>
              <a:off x="13879513" y="1704976"/>
              <a:ext cx="73025" cy="73025"/>
            </a:xfrm>
            <a:custGeom>
              <a:avLst/>
              <a:gdLst>
                <a:gd name="T0" fmla="*/ 36 w 46"/>
                <a:gd name="T1" fmla="*/ 46 h 46"/>
                <a:gd name="T2" fmla="*/ 0 w 46"/>
                <a:gd name="T3" fmla="*/ 10 h 46"/>
                <a:gd name="T4" fmla="*/ 10 w 46"/>
                <a:gd name="T5" fmla="*/ 0 h 46"/>
                <a:gd name="T6" fmla="*/ 46 w 46"/>
                <a:gd name="T7" fmla="*/ 36 h 46"/>
                <a:gd name="T8" fmla="*/ 36 w 46"/>
                <a:gd name="T9" fmla="*/ 46 h 46"/>
              </a:gdLst>
              <a:ahLst/>
              <a:cxnLst>
                <a:cxn ang="0">
                  <a:pos x="T0" y="T1"/>
                </a:cxn>
                <a:cxn ang="0">
                  <a:pos x="T2" y="T3"/>
                </a:cxn>
                <a:cxn ang="0">
                  <a:pos x="T4" y="T5"/>
                </a:cxn>
                <a:cxn ang="0">
                  <a:pos x="T6" y="T7"/>
                </a:cxn>
                <a:cxn ang="0">
                  <a:pos x="T8" y="T9"/>
                </a:cxn>
              </a:cxnLst>
              <a:rect l="0" t="0" r="r" b="b"/>
              <a:pathLst>
                <a:path w="46" h="46">
                  <a:moveTo>
                    <a:pt x="36" y="46"/>
                  </a:moveTo>
                  <a:lnTo>
                    <a:pt x="0" y="10"/>
                  </a:lnTo>
                  <a:lnTo>
                    <a:pt x="10" y="0"/>
                  </a:lnTo>
                  <a:lnTo>
                    <a:pt x="46" y="36"/>
                  </a:lnTo>
                  <a:lnTo>
                    <a:pt x="36"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7"/>
            <p:cNvSpPr>
              <a:spLocks/>
            </p:cNvSpPr>
            <p:nvPr/>
          </p:nvSpPr>
          <p:spPr bwMode="auto">
            <a:xfrm>
              <a:off x="13846175" y="1671638"/>
              <a:ext cx="155575" cy="149225"/>
            </a:xfrm>
            <a:custGeom>
              <a:avLst/>
              <a:gdLst>
                <a:gd name="T0" fmla="*/ 38 w 60"/>
                <a:gd name="T1" fmla="*/ 58 h 58"/>
                <a:gd name="T2" fmla="*/ 24 w 60"/>
                <a:gd name="T3" fmla="*/ 52 h 58"/>
                <a:gd name="T4" fmla="*/ 0 w 60"/>
                <a:gd name="T5" fmla="*/ 28 h 58"/>
                <a:gd name="T6" fmla="*/ 5 w 60"/>
                <a:gd name="T7" fmla="*/ 22 h 58"/>
                <a:gd name="T8" fmla="*/ 30 w 60"/>
                <a:gd name="T9" fmla="*/ 47 h 58"/>
                <a:gd name="T10" fmla="*/ 46 w 60"/>
                <a:gd name="T11" fmla="*/ 47 h 58"/>
                <a:gd name="T12" fmla="*/ 46 w 60"/>
                <a:gd name="T13" fmla="*/ 30 h 58"/>
                <a:gd name="T14" fmla="*/ 22 w 60"/>
                <a:gd name="T15" fmla="*/ 5 h 58"/>
                <a:gd name="T16" fmla="*/ 28 w 60"/>
                <a:gd name="T17" fmla="*/ 0 h 58"/>
                <a:gd name="T18" fmla="*/ 52 w 60"/>
                <a:gd name="T19" fmla="*/ 24 h 58"/>
                <a:gd name="T20" fmla="*/ 52 w 60"/>
                <a:gd name="T21" fmla="*/ 52 h 58"/>
                <a:gd name="T22" fmla="*/ 38 w 60"/>
                <a:gd name="T23"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58">
                  <a:moveTo>
                    <a:pt x="38" y="58"/>
                  </a:moveTo>
                  <a:cubicBezTo>
                    <a:pt x="33" y="58"/>
                    <a:pt x="28" y="56"/>
                    <a:pt x="24" y="52"/>
                  </a:cubicBezTo>
                  <a:cubicBezTo>
                    <a:pt x="0" y="28"/>
                    <a:pt x="0" y="28"/>
                    <a:pt x="0" y="28"/>
                  </a:cubicBezTo>
                  <a:cubicBezTo>
                    <a:pt x="5" y="22"/>
                    <a:pt x="5" y="22"/>
                    <a:pt x="5" y="22"/>
                  </a:cubicBezTo>
                  <a:cubicBezTo>
                    <a:pt x="30" y="47"/>
                    <a:pt x="30" y="47"/>
                    <a:pt x="30" y="47"/>
                  </a:cubicBezTo>
                  <a:cubicBezTo>
                    <a:pt x="34" y="51"/>
                    <a:pt x="42" y="51"/>
                    <a:pt x="46" y="47"/>
                  </a:cubicBezTo>
                  <a:cubicBezTo>
                    <a:pt x="51" y="42"/>
                    <a:pt x="51" y="34"/>
                    <a:pt x="46" y="30"/>
                  </a:cubicBezTo>
                  <a:cubicBezTo>
                    <a:pt x="22" y="5"/>
                    <a:pt x="22" y="5"/>
                    <a:pt x="22" y="5"/>
                  </a:cubicBezTo>
                  <a:cubicBezTo>
                    <a:pt x="28" y="0"/>
                    <a:pt x="28" y="0"/>
                    <a:pt x="28" y="0"/>
                  </a:cubicBezTo>
                  <a:cubicBezTo>
                    <a:pt x="52" y="24"/>
                    <a:pt x="52" y="24"/>
                    <a:pt x="52" y="24"/>
                  </a:cubicBezTo>
                  <a:cubicBezTo>
                    <a:pt x="60" y="32"/>
                    <a:pt x="60" y="44"/>
                    <a:pt x="52" y="52"/>
                  </a:cubicBezTo>
                  <a:cubicBezTo>
                    <a:pt x="48" y="56"/>
                    <a:pt x="43" y="58"/>
                    <a:pt x="3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8"/>
            <p:cNvSpPr>
              <a:spLocks/>
            </p:cNvSpPr>
            <p:nvPr/>
          </p:nvSpPr>
          <p:spPr bwMode="auto">
            <a:xfrm>
              <a:off x="13838238" y="1512888"/>
              <a:ext cx="142875" cy="142875"/>
            </a:xfrm>
            <a:custGeom>
              <a:avLst/>
              <a:gdLst>
                <a:gd name="T0" fmla="*/ 28 w 55"/>
                <a:gd name="T1" fmla="*/ 55 h 55"/>
                <a:gd name="T2" fmla="*/ 28 w 55"/>
                <a:gd name="T3" fmla="*/ 55 h 55"/>
                <a:gd name="T4" fmla="*/ 8 w 55"/>
                <a:gd name="T5" fmla="*/ 47 h 55"/>
                <a:gd name="T6" fmla="*/ 0 w 55"/>
                <a:gd name="T7" fmla="*/ 27 h 55"/>
                <a:gd name="T8" fmla="*/ 8 w 55"/>
                <a:gd name="T9" fmla="*/ 7 h 55"/>
                <a:gd name="T10" fmla="*/ 16 w 55"/>
                <a:gd name="T11" fmla="*/ 0 h 55"/>
                <a:gd name="T12" fmla="*/ 21 w 55"/>
                <a:gd name="T13" fmla="*/ 5 h 55"/>
                <a:gd name="T14" fmla="*/ 14 w 55"/>
                <a:gd name="T15" fmla="*/ 13 h 55"/>
                <a:gd name="T16" fmla="*/ 8 w 55"/>
                <a:gd name="T17" fmla="*/ 27 h 55"/>
                <a:gd name="T18" fmla="*/ 14 w 55"/>
                <a:gd name="T19" fmla="*/ 41 h 55"/>
                <a:gd name="T20" fmla="*/ 28 w 55"/>
                <a:gd name="T21" fmla="*/ 47 h 55"/>
                <a:gd name="T22" fmla="*/ 28 w 55"/>
                <a:gd name="T23" fmla="*/ 47 h 55"/>
                <a:gd name="T24" fmla="*/ 42 w 55"/>
                <a:gd name="T25" fmla="*/ 41 h 55"/>
                <a:gd name="T26" fmla="*/ 50 w 55"/>
                <a:gd name="T27" fmla="*/ 34 h 55"/>
                <a:gd name="T28" fmla="*/ 55 w 55"/>
                <a:gd name="T29" fmla="*/ 39 h 55"/>
                <a:gd name="T30" fmla="*/ 48 w 55"/>
                <a:gd name="T31" fmla="*/ 47 h 55"/>
                <a:gd name="T32" fmla="*/ 28 w 55"/>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55">
                  <a:moveTo>
                    <a:pt x="28" y="55"/>
                  </a:moveTo>
                  <a:cubicBezTo>
                    <a:pt x="28" y="55"/>
                    <a:pt x="28" y="55"/>
                    <a:pt x="28" y="55"/>
                  </a:cubicBezTo>
                  <a:cubicBezTo>
                    <a:pt x="21" y="55"/>
                    <a:pt x="14" y="52"/>
                    <a:pt x="8" y="47"/>
                  </a:cubicBezTo>
                  <a:cubicBezTo>
                    <a:pt x="3" y="41"/>
                    <a:pt x="0" y="34"/>
                    <a:pt x="0" y="27"/>
                  </a:cubicBezTo>
                  <a:cubicBezTo>
                    <a:pt x="0" y="19"/>
                    <a:pt x="3" y="12"/>
                    <a:pt x="8" y="7"/>
                  </a:cubicBezTo>
                  <a:cubicBezTo>
                    <a:pt x="16" y="0"/>
                    <a:pt x="16" y="0"/>
                    <a:pt x="16" y="0"/>
                  </a:cubicBezTo>
                  <a:cubicBezTo>
                    <a:pt x="21" y="5"/>
                    <a:pt x="21" y="5"/>
                    <a:pt x="21" y="5"/>
                  </a:cubicBezTo>
                  <a:cubicBezTo>
                    <a:pt x="14" y="13"/>
                    <a:pt x="14" y="13"/>
                    <a:pt x="14" y="13"/>
                  </a:cubicBezTo>
                  <a:cubicBezTo>
                    <a:pt x="10" y="17"/>
                    <a:pt x="8" y="22"/>
                    <a:pt x="8" y="27"/>
                  </a:cubicBezTo>
                  <a:cubicBezTo>
                    <a:pt x="8" y="32"/>
                    <a:pt x="10" y="37"/>
                    <a:pt x="14" y="41"/>
                  </a:cubicBezTo>
                  <a:cubicBezTo>
                    <a:pt x="18" y="45"/>
                    <a:pt x="23" y="47"/>
                    <a:pt x="28" y="47"/>
                  </a:cubicBezTo>
                  <a:cubicBezTo>
                    <a:pt x="28" y="47"/>
                    <a:pt x="28" y="47"/>
                    <a:pt x="28" y="47"/>
                  </a:cubicBezTo>
                  <a:cubicBezTo>
                    <a:pt x="33" y="47"/>
                    <a:pt x="38" y="45"/>
                    <a:pt x="42" y="41"/>
                  </a:cubicBezTo>
                  <a:cubicBezTo>
                    <a:pt x="50" y="34"/>
                    <a:pt x="50" y="34"/>
                    <a:pt x="50" y="34"/>
                  </a:cubicBezTo>
                  <a:cubicBezTo>
                    <a:pt x="55" y="39"/>
                    <a:pt x="55" y="39"/>
                    <a:pt x="55" y="39"/>
                  </a:cubicBezTo>
                  <a:cubicBezTo>
                    <a:pt x="48" y="47"/>
                    <a:pt x="48" y="47"/>
                    <a:pt x="48" y="47"/>
                  </a:cubicBezTo>
                  <a:cubicBezTo>
                    <a:pt x="43" y="52"/>
                    <a:pt x="36" y="55"/>
                    <a:pt x="28"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29"/>
            <p:cNvSpPr>
              <a:spLocks/>
            </p:cNvSpPr>
            <p:nvPr/>
          </p:nvSpPr>
          <p:spPr bwMode="auto">
            <a:xfrm>
              <a:off x="13879513" y="1497013"/>
              <a:ext cx="115888" cy="117475"/>
            </a:xfrm>
            <a:custGeom>
              <a:avLst/>
              <a:gdLst>
                <a:gd name="T0" fmla="*/ 39 w 45"/>
                <a:gd name="T1" fmla="*/ 45 h 45"/>
                <a:gd name="T2" fmla="*/ 31 w 45"/>
                <a:gd name="T3" fmla="*/ 37 h 45"/>
                <a:gd name="T4" fmla="*/ 28 w 45"/>
                <a:gd name="T5" fmla="*/ 40 h 45"/>
                <a:gd name="T6" fmla="*/ 17 w 45"/>
                <a:gd name="T7" fmla="*/ 44 h 45"/>
                <a:gd name="T8" fmla="*/ 17 w 45"/>
                <a:gd name="T9" fmla="*/ 44 h 45"/>
                <a:gd name="T10" fmla="*/ 5 w 45"/>
                <a:gd name="T11" fmla="*/ 40 h 45"/>
                <a:gd name="T12" fmla="*/ 1 w 45"/>
                <a:gd name="T13" fmla="*/ 28 h 45"/>
                <a:gd name="T14" fmla="*/ 5 w 45"/>
                <a:gd name="T15" fmla="*/ 17 h 45"/>
                <a:gd name="T16" fmla="*/ 8 w 45"/>
                <a:gd name="T17" fmla="*/ 14 h 45"/>
                <a:gd name="T18" fmla="*/ 0 w 45"/>
                <a:gd name="T19" fmla="*/ 6 h 45"/>
                <a:gd name="T20" fmla="*/ 5 w 45"/>
                <a:gd name="T21" fmla="*/ 0 h 45"/>
                <a:gd name="T22" fmla="*/ 19 w 45"/>
                <a:gd name="T23" fmla="*/ 14 h 45"/>
                <a:gd name="T24" fmla="*/ 11 w 45"/>
                <a:gd name="T25" fmla="*/ 23 h 45"/>
                <a:gd name="T26" fmla="*/ 9 w 45"/>
                <a:gd name="T27" fmla="*/ 28 h 45"/>
                <a:gd name="T28" fmla="*/ 11 w 45"/>
                <a:gd name="T29" fmla="*/ 34 h 45"/>
                <a:gd name="T30" fmla="*/ 17 w 45"/>
                <a:gd name="T31" fmla="*/ 36 h 45"/>
                <a:gd name="T32" fmla="*/ 17 w 45"/>
                <a:gd name="T33" fmla="*/ 36 h 45"/>
                <a:gd name="T34" fmla="*/ 22 w 45"/>
                <a:gd name="T35" fmla="*/ 34 h 45"/>
                <a:gd name="T36" fmla="*/ 31 w 45"/>
                <a:gd name="T37" fmla="*/ 26 h 45"/>
                <a:gd name="T38" fmla="*/ 45 w 45"/>
                <a:gd name="T39" fmla="*/ 40 h 45"/>
                <a:gd name="T40" fmla="*/ 39 w 45"/>
                <a:gd name="T41"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45">
                  <a:moveTo>
                    <a:pt x="39" y="45"/>
                  </a:moveTo>
                  <a:cubicBezTo>
                    <a:pt x="31" y="37"/>
                    <a:pt x="31" y="37"/>
                    <a:pt x="31" y="37"/>
                  </a:cubicBezTo>
                  <a:cubicBezTo>
                    <a:pt x="28" y="40"/>
                    <a:pt x="28" y="40"/>
                    <a:pt x="28" y="40"/>
                  </a:cubicBezTo>
                  <a:cubicBezTo>
                    <a:pt x="25" y="43"/>
                    <a:pt x="21" y="44"/>
                    <a:pt x="17" y="44"/>
                  </a:cubicBezTo>
                  <a:cubicBezTo>
                    <a:pt x="17" y="44"/>
                    <a:pt x="17" y="44"/>
                    <a:pt x="17" y="44"/>
                  </a:cubicBezTo>
                  <a:cubicBezTo>
                    <a:pt x="12" y="44"/>
                    <a:pt x="8" y="43"/>
                    <a:pt x="5" y="40"/>
                  </a:cubicBezTo>
                  <a:cubicBezTo>
                    <a:pt x="2" y="37"/>
                    <a:pt x="1" y="33"/>
                    <a:pt x="1" y="28"/>
                  </a:cubicBezTo>
                  <a:cubicBezTo>
                    <a:pt x="1" y="24"/>
                    <a:pt x="2" y="20"/>
                    <a:pt x="5" y="17"/>
                  </a:cubicBezTo>
                  <a:cubicBezTo>
                    <a:pt x="8" y="14"/>
                    <a:pt x="8" y="14"/>
                    <a:pt x="8" y="14"/>
                  </a:cubicBezTo>
                  <a:cubicBezTo>
                    <a:pt x="0" y="6"/>
                    <a:pt x="0" y="6"/>
                    <a:pt x="0" y="6"/>
                  </a:cubicBezTo>
                  <a:cubicBezTo>
                    <a:pt x="5" y="0"/>
                    <a:pt x="5" y="0"/>
                    <a:pt x="5" y="0"/>
                  </a:cubicBezTo>
                  <a:cubicBezTo>
                    <a:pt x="19" y="14"/>
                    <a:pt x="19" y="14"/>
                    <a:pt x="19" y="14"/>
                  </a:cubicBezTo>
                  <a:cubicBezTo>
                    <a:pt x="11" y="23"/>
                    <a:pt x="11" y="23"/>
                    <a:pt x="11" y="23"/>
                  </a:cubicBezTo>
                  <a:cubicBezTo>
                    <a:pt x="9" y="24"/>
                    <a:pt x="9" y="26"/>
                    <a:pt x="9" y="28"/>
                  </a:cubicBezTo>
                  <a:cubicBezTo>
                    <a:pt x="9" y="31"/>
                    <a:pt x="9" y="33"/>
                    <a:pt x="11" y="34"/>
                  </a:cubicBezTo>
                  <a:cubicBezTo>
                    <a:pt x="12" y="36"/>
                    <a:pt x="14" y="36"/>
                    <a:pt x="17" y="36"/>
                  </a:cubicBezTo>
                  <a:cubicBezTo>
                    <a:pt x="17" y="36"/>
                    <a:pt x="17" y="36"/>
                    <a:pt x="17" y="36"/>
                  </a:cubicBezTo>
                  <a:cubicBezTo>
                    <a:pt x="19" y="36"/>
                    <a:pt x="21" y="36"/>
                    <a:pt x="22" y="34"/>
                  </a:cubicBezTo>
                  <a:cubicBezTo>
                    <a:pt x="31" y="26"/>
                    <a:pt x="31" y="26"/>
                    <a:pt x="31" y="26"/>
                  </a:cubicBezTo>
                  <a:cubicBezTo>
                    <a:pt x="45" y="40"/>
                    <a:pt x="45" y="40"/>
                    <a:pt x="45" y="40"/>
                  </a:cubicBezTo>
                  <a:lnTo>
                    <a:pt x="39"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30"/>
            <p:cNvSpPr>
              <a:spLocks noChangeArrowheads="1"/>
            </p:cNvSpPr>
            <p:nvPr/>
          </p:nvSpPr>
          <p:spPr bwMode="auto">
            <a:xfrm>
              <a:off x="13708063" y="1765301"/>
              <a:ext cx="2063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31"/>
            <p:cNvSpPr>
              <a:spLocks/>
            </p:cNvSpPr>
            <p:nvPr/>
          </p:nvSpPr>
          <p:spPr bwMode="auto">
            <a:xfrm>
              <a:off x="13803313" y="1628776"/>
              <a:ext cx="55563" cy="55563"/>
            </a:xfrm>
            <a:custGeom>
              <a:avLst/>
              <a:gdLst>
                <a:gd name="T0" fmla="*/ 27 w 35"/>
                <a:gd name="T1" fmla="*/ 35 h 35"/>
                <a:gd name="T2" fmla="*/ 0 w 35"/>
                <a:gd name="T3" fmla="*/ 9 h 35"/>
                <a:gd name="T4" fmla="*/ 9 w 35"/>
                <a:gd name="T5" fmla="*/ 0 h 35"/>
                <a:gd name="T6" fmla="*/ 35 w 35"/>
                <a:gd name="T7" fmla="*/ 25 h 35"/>
                <a:gd name="T8" fmla="*/ 27 w 35"/>
                <a:gd name="T9" fmla="*/ 35 h 35"/>
              </a:gdLst>
              <a:ahLst/>
              <a:cxnLst>
                <a:cxn ang="0">
                  <a:pos x="T0" y="T1"/>
                </a:cxn>
                <a:cxn ang="0">
                  <a:pos x="T2" y="T3"/>
                </a:cxn>
                <a:cxn ang="0">
                  <a:pos x="T4" y="T5"/>
                </a:cxn>
                <a:cxn ang="0">
                  <a:pos x="T6" y="T7"/>
                </a:cxn>
                <a:cxn ang="0">
                  <a:pos x="T8" y="T9"/>
                </a:cxn>
              </a:cxnLst>
              <a:rect l="0" t="0" r="r" b="b"/>
              <a:pathLst>
                <a:path w="35" h="35">
                  <a:moveTo>
                    <a:pt x="27" y="35"/>
                  </a:moveTo>
                  <a:lnTo>
                    <a:pt x="0" y="9"/>
                  </a:lnTo>
                  <a:lnTo>
                    <a:pt x="9" y="0"/>
                  </a:lnTo>
                  <a:lnTo>
                    <a:pt x="35" y="25"/>
                  </a:lnTo>
                  <a:lnTo>
                    <a:pt x="27"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32"/>
            <p:cNvSpPr>
              <a:spLocks/>
            </p:cNvSpPr>
            <p:nvPr/>
          </p:nvSpPr>
          <p:spPr bwMode="auto">
            <a:xfrm>
              <a:off x="13666788" y="1657351"/>
              <a:ext cx="168275" cy="169863"/>
            </a:xfrm>
            <a:custGeom>
              <a:avLst/>
              <a:gdLst>
                <a:gd name="T0" fmla="*/ 20 w 65"/>
                <a:gd name="T1" fmla="*/ 65 h 65"/>
                <a:gd name="T2" fmla="*/ 6 w 65"/>
                <a:gd name="T3" fmla="*/ 59 h 65"/>
                <a:gd name="T4" fmla="*/ 0 w 65"/>
                <a:gd name="T5" fmla="*/ 45 h 65"/>
                <a:gd name="T6" fmla="*/ 6 w 65"/>
                <a:gd name="T7" fmla="*/ 31 h 65"/>
                <a:gd name="T8" fmla="*/ 6 w 65"/>
                <a:gd name="T9" fmla="*/ 30 h 65"/>
                <a:gd name="T10" fmla="*/ 48 w 65"/>
                <a:gd name="T11" fmla="*/ 0 h 65"/>
                <a:gd name="T12" fmla="*/ 52 w 65"/>
                <a:gd name="T13" fmla="*/ 7 h 65"/>
                <a:gd name="T14" fmla="*/ 11 w 65"/>
                <a:gd name="T15" fmla="*/ 37 h 65"/>
                <a:gd name="T16" fmla="*/ 8 w 65"/>
                <a:gd name="T17" fmla="*/ 45 h 65"/>
                <a:gd name="T18" fmla="*/ 12 w 65"/>
                <a:gd name="T19" fmla="*/ 53 h 65"/>
                <a:gd name="T20" fmla="*/ 28 w 65"/>
                <a:gd name="T21" fmla="*/ 54 h 65"/>
                <a:gd name="T22" fmla="*/ 58 w 65"/>
                <a:gd name="T23" fmla="*/ 13 h 65"/>
                <a:gd name="T24" fmla="*/ 65 w 65"/>
                <a:gd name="T25" fmla="*/ 17 h 65"/>
                <a:gd name="T26" fmla="*/ 34 w 65"/>
                <a:gd name="T27" fmla="*/ 59 h 65"/>
                <a:gd name="T28" fmla="*/ 20 w 65"/>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65">
                  <a:moveTo>
                    <a:pt x="20" y="65"/>
                  </a:moveTo>
                  <a:cubicBezTo>
                    <a:pt x="15" y="65"/>
                    <a:pt x="10" y="63"/>
                    <a:pt x="6" y="59"/>
                  </a:cubicBezTo>
                  <a:cubicBezTo>
                    <a:pt x="2" y="55"/>
                    <a:pt x="0" y="50"/>
                    <a:pt x="0" y="45"/>
                  </a:cubicBezTo>
                  <a:cubicBezTo>
                    <a:pt x="0" y="40"/>
                    <a:pt x="2" y="35"/>
                    <a:pt x="6" y="31"/>
                  </a:cubicBezTo>
                  <a:cubicBezTo>
                    <a:pt x="6" y="30"/>
                    <a:pt x="6" y="30"/>
                    <a:pt x="6" y="30"/>
                  </a:cubicBezTo>
                  <a:cubicBezTo>
                    <a:pt x="48" y="0"/>
                    <a:pt x="48" y="0"/>
                    <a:pt x="48" y="0"/>
                  </a:cubicBezTo>
                  <a:cubicBezTo>
                    <a:pt x="52" y="7"/>
                    <a:pt x="52" y="7"/>
                    <a:pt x="52" y="7"/>
                  </a:cubicBezTo>
                  <a:cubicBezTo>
                    <a:pt x="11" y="37"/>
                    <a:pt x="11" y="37"/>
                    <a:pt x="11" y="37"/>
                  </a:cubicBezTo>
                  <a:cubicBezTo>
                    <a:pt x="9" y="39"/>
                    <a:pt x="8" y="42"/>
                    <a:pt x="8" y="45"/>
                  </a:cubicBezTo>
                  <a:cubicBezTo>
                    <a:pt x="8" y="48"/>
                    <a:pt x="9" y="51"/>
                    <a:pt x="12" y="53"/>
                  </a:cubicBezTo>
                  <a:cubicBezTo>
                    <a:pt x="16" y="58"/>
                    <a:pt x="24" y="58"/>
                    <a:pt x="28" y="54"/>
                  </a:cubicBezTo>
                  <a:cubicBezTo>
                    <a:pt x="58" y="13"/>
                    <a:pt x="58" y="13"/>
                    <a:pt x="58" y="13"/>
                  </a:cubicBezTo>
                  <a:cubicBezTo>
                    <a:pt x="65" y="17"/>
                    <a:pt x="65" y="17"/>
                    <a:pt x="65" y="17"/>
                  </a:cubicBezTo>
                  <a:cubicBezTo>
                    <a:pt x="34" y="59"/>
                    <a:pt x="34" y="59"/>
                    <a:pt x="34" y="59"/>
                  </a:cubicBezTo>
                  <a:cubicBezTo>
                    <a:pt x="30" y="63"/>
                    <a:pt x="25" y="65"/>
                    <a:pt x="2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9624979" y="2725349"/>
            <a:ext cx="327025" cy="327026"/>
            <a:chOff x="14517688" y="1500188"/>
            <a:chExt cx="327025" cy="327026"/>
          </a:xfrm>
          <a:solidFill>
            <a:schemeClr val="tx1">
              <a:lumMod val="75000"/>
            </a:schemeClr>
          </a:solidFill>
        </p:grpSpPr>
        <p:sp>
          <p:nvSpPr>
            <p:cNvPr id="79" name="Freeform 33"/>
            <p:cNvSpPr>
              <a:spLocks noEditPoints="1"/>
            </p:cNvSpPr>
            <p:nvPr/>
          </p:nvSpPr>
          <p:spPr bwMode="auto">
            <a:xfrm>
              <a:off x="14778038" y="1500188"/>
              <a:ext cx="66675" cy="66675"/>
            </a:xfrm>
            <a:custGeom>
              <a:avLst/>
              <a:gdLst>
                <a:gd name="T0" fmla="*/ 12 w 26"/>
                <a:gd name="T1" fmla="*/ 26 h 26"/>
                <a:gd name="T2" fmla="*/ 3 w 26"/>
                <a:gd name="T3" fmla="*/ 23 h 26"/>
                <a:gd name="T4" fmla="*/ 0 w 26"/>
                <a:gd name="T5" fmla="*/ 14 h 26"/>
                <a:gd name="T6" fmla="*/ 3 w 26"/>
                <a:gd name="T7" fmla="*/ 6 h 26"/>
                <a:gd name="T8" fmla="*/ 9 w 26"/>
                <a:gd name="T9" fmla="*/ 0 h 26"/>
                <a:gd name="T10" fmla="*/ 26 w 26"/>
                <a:gd name="T11" fmla="*/ 17 h 26"/>
                <a:gd name="T12" fmla="*/ 20 w 26"/>
                <a:gd name="T13" fmla="*/ 23 h 26"/>
                <a:gd name="T14" fmla="*/ 12 w 26"/>
                <a:gd name="T15" fmla="*/ 26 h 26"/>
                <a:gd name="T16" fmla="*/ 9 w 26"/>
                <a:gd name="T17" fmla="*/ 12 h 26"/>
                <a:gd name="T18" fmla="*/ 8 w 26"/>
                <a:gd name="T19" fmla="*/ 14 h 26"/>
                <a:gd name="T20" fmla="*/ 9 w 26"/>
                <a:gd name="T21" fmla="*/ 17 h 26"/>
                <a:gd name="T22" fmla="*/ 14 w 26"/>
                <a:gd name="T23" fmla="*/ 17 h 26"/>
                <a:gd name="T24" fmla="*/ 14 w 26"/>
                <a:gd name="T25" fmla="*/ 17 h 26"/>
                <a:gd name="T26" fmla="*/ 9 w 26"/>
                <a:gd name="T2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26">
                  <a:moveTo>
                    <a:pt x="12" y="26"/>
                  </a:moveTo>
                  <a:cubicBezTo>
                    <a:pt x="8" y="26"/>
                    <a:pt x="5" y="25"/>
                    <a:pt x="3" y="23"/>
                  </a:cubicBezTo>
                  <a:cubicBezTo>
                    <a:pt x="1" y="21"/>
                    <a:pt x="0" y="18"/>
                    <a:pt x="0" y="14"/>
                  </a:cubicBezTo>
                  <a:cubicBezTo>
                    <a:pt x="0" y="11"/>
                    <a:pt x="1" y="8"/>
                    <a:pt x="3" y="6"/>
                  </a:cubicBezTo>
                  <a:cubicBezTo>
                    <a:pt x="9" y="0"/>
                    <a:pt x="9" y="0"/>
                    <a:pt x="9" y="0"/>
                  </a:cubicBezTo>
                  <a:cubicBezTo>
                    <a:pt x="26" y="17"/>
                    <a:pt x="26" y="17"/>
                    <a:pt x="26" y="17"/>
                  </a:cubicBezTo>
                  <a:cubicBezTo>
                    <a:pt x="20" y="23"/>
                    <a:pt x="20" y="23"/>
                    <a:pt x="20" y="23"/>
                  </a:cubicBezTo>
                  <a:cubicBezTo>
                    <a:pt x="18" y="25"/>
                    <a:pt x="15" y="26"/>
                    <a:pt x="12" y="26"/>
                  </a:cubicBezTo>
                  <a:close/>
                  <a:moveTo>
                    <a:pt x="9" y="12"/>
                  </a:moveTo>
                  <a:cubicBezTo>
                    <a:pt x="8" y="12"/>
                    <a:pt x="8" y="13"/>
                    <a:pt x="8" y="14"/>
                  </a:cubicBezTo>
                  <a:cubicBezTo>
                    <a:pt x="8" y="16"/>
                    <a:pt x="8" y="17"/>
                    <a:pt x="9" y="17"/>
                  </a:cubicBezTo>
                  <a:cubicBezTo>
                    <a:pt x="10" y="19"/>
                    <a:pt x="13" y="19"/>
                    <a:pt x="14" y="17"/>
                  </a:cubicBezTo>
                  <a:cubicBezTo>
                    <a:pt x="14" y="17"/>
                    <a:pt x="14" y="17"/>
                    <a:pt x="14" y="17"/>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34"/>
            <p:cNvSpPr>
              <a:spLocks/>
            </p:cNvSpPr>
            <p:nvPr/>
          </p:nvSpPr>
          <p:spPr bwMode="auto">
            <a:xfrm>
              <a:off x="14676438" y="1543051"/>
              <a:ext cx="125413" cy="125413"/>
            </a:xfrm>
            <a:custGeom>
              <a:avLst/>
              <a:gdLst>
                <a:gd name="T0" fmla="*/ 10 w 79"/>
                <a:gd name="T1" fmla="*/ 79 h 79"/>
                <a:gd name="T2" fmla="*/ 0 w 79"/>
                <a:gd name="T3" fmla="*/ 69 h 79"/>
                <a:gd name="T4" fmla="*/ 69 w 79"/>
                <a:gd name="T5" fmla="*/ 0 h 79"/>
                <a:gd name="T6" fmla="*/ 79 w 79"/>
                <a:gd name="T7" fmla="*/ 10 h 79"/>
                <a:gd name="T8" fmla="*/ 10 w 79"/>
                <a:gd name="T9" fmla="*/ 79 h 79"/>
              </a:gdLst>
              <a:ahLst/>
              <a:cxnLst>
                <a:cxn ang="0">
                  <a:pos x="T0" y="T1"/>
                </a:cxn>
                <a:cxn ang="0">
                  <a:pos x="T2" y="T3"/>
                </a:cxn>
                <a:cxn ang="0">
                  <a:pos x="T4" y="T5"/>
                </a:cxn>
                <a:cxn ang="0">
                  <a:pos x="T6" y="T7"/>
                </a:cxn>
                <a:cxn ang="0">
                  <a:pos x="T8" y="T9"/>
                </a:cxn>
              </a:cxnLst>
              <a:rect l="0" t="0" r="r" b="b"/>
              <a:pathLst>
                <a:path w="79" h="79">
                  <a:moveTo>
                    <a:pt x="10" y="79"/>
                  </a:moveTo>
                  <a:lnTo>
                    <a:pt x="0" y="69"/>
                  </a:lnTo>
                  <a:lnTo>
                    <a:pt x="69" y="0"/>
                  </a:lnTo>
                  <a:lnTo>
                    <a:pt x="79" y="10"/>
                  </a:lnTo>
                  <a:lnTo>
                    <a:pt x="10"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35"/>
            <p:cNvSpPr>
              <a:spLocks/>
            </p:cNvSpPr>
            <p:nvPr/>
          </p:nvSpPr>
          <p:spPr bwMode="auto">
            <a:xfrm>
              <a:off x="14562138" y="1689101"/>
              <a:ext cx="93663" cy="93663"/>
            </a:xfrm>
            <a:custGeom>
              <a:avLst/>
              <a:gdLst>
                <a:gd name="T0" fmla="*/ 10 w 59"/>
                <a:gd name="T1" fmla="*/ 59 h 59"/>
                <a:gd name="T2" fmla="*/ 0 w 59"/>
                <a:gd name="T3" fmla="*/ 49 h 59"/>
                <a:gd name="T4" fmla="*/ 49 w 59"/>
                <a:gd name="T5" fmla="*/ 0 h 59"/>
                <a:gd name="T6" fmla="*/ 59 w 59"/>
                <a:gd name="T7" fmla="*/ 10 h 59"/>
                <a:gd name="T8" fmla="*/ 10 w 59"/>
                <a:gd name="T9" fmla="*/ 59 h 59"/>
              </a:gdLst>
              <a:ahLst/>
              <a:cxnLst>
                <a:cxn ang="0">
                  <a:pos x="T0" y="T1"/>
                </a:cxn>
                <a:cxn ang="0">
                  <a:pos x="T2" y="T3"/>
                </a:cxn>
                <a:cxn ang="0">
                  <a:pos x="T4" y="T5"/>
                </a:cxn>
                <a:cxn ang="0">
                  <a:pos x="T6" y="T7"/>
                </a:cxn>
                <a:cxn ang="0">
                  <a:pos x="T8" y="T9"/>
                </a:cxn>
              </a:cxnLst>
              <a:rect l="0" t="0" r="r" b="b"/>
              <a:pathLst>
                <a:path w="59" h="59">
                  <a:moveTo>
                    <a:pt x="10" y="59"/>
                  </a:moveTo>
                  <a:lnTo>
                    <a:pt x="0" y="49"/>
                  </a:lnTo>
                  <a:lnTo>
                    <a:pt x="49" y="0"/>
                  </a:lnTo>
                  <a:lnTo>
                    <a:pt x="59" y="10"/>
                  </a:lnTo>
                  <a:lnTo>
                    <a:pt x="10"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36"/>
            <p:cNvSpPr>
              <a:spLocks/>
            </p:cNvSpPr>
            <p:nvPr/>
          </p:nvSpPr>
          <p:spPr bwMode="auto">
            <a:xfrm>
              <a:off x="14517688" y="1644651"/>
              <a:ext cx="182563" cy="182563"/>
            </a:xfrm>
            <a:custGeom>
              <a:avLst/>
              <a:gdLst>
                <a:gd name="T0" fmla="*/ 20 w 70"/>
                <a:gd name="T1" fmla="*/ 70 h 70"/>
                <a:gd name="T2" fmla="*/ 6 w 70"/>
                <a:gd name="T3" fmla="*/ 64 h 70"/>
                <a:gd name="T4" fmla="*/ 0 w 70"/>
                <a:gd name="T5" fmla="*/ 50 h 70"/>
                <a:gd name="T6" fmla="*/ 6 w 70"/>
                <a:gd name="T7" fmla="*/ 36 h 70"/>
                <a:gd name="T8" fmla="*/ 42 w 70"/>
                <a:gd name="T9" fmla="*/ 0 h 70"/>
                <a:gd name="T10" fmla="*/ 48 w 70"/>
                <a:gd name="T11" fmla="*/ 5 h 70"/>
                <a:gd name="T12" fmla="*/ 12 w 70"/>
                <a:gd name="T13" fmla="*/ 42 h 70"/>
                <a:gd name="T14" fmla="*/ 8 w 70"/>
                <a:gd name="T15" fmla="*/ 50 h 70"/>
                <a:gd name="T16" fmla="*/ 12 w 70"/>
                <a:gd name="T17" fmla="*/ 58 h 70"/>
                <a:gd name="T18" fmla="*/ 29 w 70"/>
                <a:gd name="T19" fmla="*/ 58 h 70"/>
                <a:gd name="T20" fmla="*/ 65 w 70"/>
                <a:gd name="T21" fmla="*/ 22 h 70"/>
                <a:gd name="T22" fmla="*/ 70 w 70"/>
                <a:gd name="T23" fmla="*/ 28 h 70"/>
                <a:gd name="T24" fmla="*/ 34 w 70"/>
                <a:gd name="T25" fmla="*/ 64 h 70"/>
                <a:gd name="T26" fmla="*/ 20 w 70"/>
                <a:gd name="T2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70">
                  <a:moveTo>
                    <a:pt x="20" y="70"/>
                  </a:moveTo>
                  <a:cubicBezTo>
                    <a:pt x="15" y="70"/>
                    <a:pt x="10" y="68"/>
                    <a:pt x="6" y="64"/>
                  </a:cubicBezTo>
                  <a:cubicBezTo>
                    <a:pt x="2" y="60"/>
                    <a:pt x="0" y="55"/>
                    <a:pt x="0" y="50"/>
                  </a:cubicBezTo>
                  <a:cubicBezTo>
                    <a:pt x="0" y="45"/>
                    <a:pt x="2" y="40"/>
                    <a:pt x="6" y="36"/>
                  </a:cubicBezTo>
                  <a:cubicBezTo>
                    <a:pt x="42" y="0"/>
                    <a:pt x="42" y="0"/>
                    <a:pt x="42" y="0"/>
                  </a:cubicBezTo>
                  <a:cubicBezTo>
                    <a:pt x="48" y="5"/>
                    <a:pt x="48" y="5"/>
                    <a:pt x="48" y="5"/>
                  </a:cubicBezTo>
                  <a:cubicBezTo>
                    <a:pt x="12" y="42"/>
                    <a:pt x="12" y="42"/>
                    <a:pt x="12" y="42"/>
                  </a:cubicBezTo>
                  <a:cubicBezTo>
                    <a:pt x="9" y="44"/>
                    <a:pt x="8" y="47"/>
                    <a:pt x="8" y="50"/>
                  </a:cubicBezTo>
                  <a:cubicBezTo>
                    <a:pt x="8" y="53"/>
                    <a:pt x="9" y="56"/>
                    <a:pt x="12" y="58"/>
                  </a:cubicBezTo>
                  <a:cubicBezTo>
                    <a:pt x="16" y="63"/>
                    <a:pt x="24" y="63"/>
                    <a:pt x="29" y="58"/>
                  </a:cubicBezTo>
                  <a:cubicBezTo>
                    <a:pt x="65" y="22"/>
                    <a:pt x="65" y="22"/>
                    <a:pt x="65" y="22"/>
                  </a:cubicBezTo>
                  <a:cubicBezTo>
                    <a:pt x="70" y="28"/>
                    <a:pt x="70" y="28"/>
                    <a:pt x="70" y="28"/>
                  </a:cubicBezTo>
                  <a:cubicBezTo>
                    <a:pt x="34" y="64"/>
                    <a:pt x="34" y="64"/>
                    <a:pt x="34" y="64"/>
                  </a:cubicBezTo>
                  <a:cubicBezTo>
                    <a:pt x="30" y="68"/>
                    <a:pt x="25" y="70"/>
                    <a:pt x="20"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37"/>
            <p:cNvSpPr>
              <a:spLocks/>
            </p:cNvSpPr>
            <p:nvPr/>
          </p:nvSpPr>
          <p:spPr bwMode="auto">
            <a:xfrm>
              <a:off x="14644688" y="1611313"/>
              <a:ext cx="88900" cy="88900"/>
            </a:xfrm>
            <a:custGeom>
              <a:avLst/>
              <a:gdLst>
                <a:gd name="T0" fmla="*/ 46 w 56"/>
                <a:gd name="T1" fmla="*/ 56 h 56"/>
                <a:gd name="T2" fmla="*/ 0 w 56"/>
                <a:gd name="T3" fmla="*/ 10 h 56"/>
                <a:gd name="T4" fmla="*/ 10 w 56"/>
                <a:gd name="T5" fmla="*/ 0 h 56"/>
                <a:gd name="T6" fmla="*/ 56 w 56"/>
                <a:gd name="T7" fmla="*/ 46 h 56"/>
                <a:gd name="T8" fmla="*/ 46 w 56"/>
                <a:gd name="T9" fmla="*/ 56 h 56"/>
              </a:gdLst>
              <a:ahLst/>
              <a:cxnLst>
                <a:cxn ang="0">
                  <a:pos x="T0" y="T1"/>
                </a:cxn>
                <a:cxn ang="0">
                  <a:pos x="T2" y="T3"/>
                </a:cxn>
                <a:cxn ang="0">
                  <a:pos x="T4" y="T5"/>
                </a:cxn>
                <a:cxn ang="0">
                  <a:pos x="T6" y="T7"/>
                </a:cxn>
                <a:cxn ang="0">
                  <a:pos x="T8" y="T9"/>
                </a:cxn>
              </a:cxnLst>
              <a:rect l="0" t="0" r="r" b="b"/>
              <a:pathLst>
                <a:path w="56" h="56">
                  <a:moveTo>
                    <a:pt x="46" y="56"/>
                  </a:moveTo>
                  <a:lnTo>
                    <a:pt x="0" y="10"/>
                  </a:lnTo>
                  <a:lnTo>
                    <a:pt x="10" y="0"/>
                  </a:lnTo>
                  <a:lnTo>
                    <a:pt x="56" y="46"/>
                  </a:lnTo>
                  <a:lnTo>
                    <a:pt x="46"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4" name="Group 83"/>
          <p:cNvGrpSpPr/>
          <p:nvPr/>
        </p:nvGrpSpPr>
        <p:grpSpPr>
          <a:xfrm>
            <a:off x="4546584" y="1628776"/>
            <a:ext cx="249238" cy="331788"/>
            <a:chOff x="12855575" y="2346326"/>
            <a:chExt cx="249238" cy="331788"/>
          </a:xfrm>
          <a:solidFill>
            <a:schemeClr val="tx1">
              <a:lumMod val="75000"/>
            </a:schemeClr>
          </a:solidFill>
        </p:grpSpPr>
        <p:sp>
          <p:nvSpPr>
            <p:cNvPr id="85" name="Freeform 41"/>
            <p:cNvSpPr>
              <a:spLocks noEditPoints="1"/>
            </p:cNvSpPr>
            <p:nvPr/>
          </p:nvSpPr>
          <p:spPr bwMode="auto">
            <a:xfrm>
              <a:off x="12855575" y="2492376"/>
              <a:ext cx="249238" cy="185738"/>
            </a:xfrm>
            <a:custGeom>
              <a:avLst/>
              <a:gdLst>
                <a:gd name="T0" fmla="*/ 48 w 96"/>
                <a:gd name="T1" fmla="*/ 72 h 72"/>
                <a:gd name="T2" fmla="*/ 0 w 96"/>
                <a:gd name="T3" fmla="*/ 24 h 72"/>
                <a:gd name="T4" fmla="*/ 0 w 96"/>
                <a:gd name="T5" fmla="*/ 0 h 72"/>
                <a:gd name="T6" fmla="*/ 96 w 96"/>
                <a:gd name="T7" fmla="*/ 0 h 72"/>
                <a:gd name="T8" fmla="*/ 96 w 96"/>
                <a:gd name="T9" fmla="*/ 24 h 72"/>
                <a:gd name="T10" fmla="*/ 48 w 96"/>
                <a:gd name="T11" fmla="*/ 72 h 72"/>
                <a:gd name="T12" fmla="*/ 8 w 96"/>
                <a:gd name="T13" fmla="*/ 8 h 72"/>
                <a:gd name="T14" fmla="*/ 8 w 96"/>
                <a:gd name="T15" fmla="*/ 24 h 72"/>
                <a:gd name="T16" fmla="*/ 48 w 96"/>
                <a:gd name="T17" fmla="*/ 64 h 72"/>
                <a:gd name="T18" fmla="*/ 88 w 96"/>
                <a:gd name="T19" fmla="*/ 24 h 72"/>
                <a:gd name="T20" fmla="*/ 88 w 96"/>
                <a:gd name="T21" fmla="*/ 8 h 72"/>
                <a:gd name="T22" fmla="*/ 8 w 96"/>
                <a:gd name="T23"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72">
                  <a:moveTo>
                    <a:pt x="48" y="72"/>
                  </a:moveTo>
                  <a:cubicBezTo>
                    <a:pt x="22" y="72"/>
                    <a:pt x="0" y="50"/>
                    <a:pt x="0" y="24"/>
                  </a:cubicBezTo>
                  <a:cubicBezTo>
                    <a:pt x="0" y="0"/>
                    <a:pt x="0" y="0"/>
                    <a:pt x="0" y="0"/>
                  </a:cubicBezTo>
                  <a:cubicBezTo>
                    <a:pt x="96" y="0"/>
                    <a:pt x="96" y="0"/>
                    <a:pt x="96" y="0"/>
                  </a:cubicBezTo>
                  <a:cubicBezTo>
                    <a:pt x="96" y="24"/>
                    <a:pt x="96" y="24"/>
                    <a:pt x="96" y="24"/>
                  </a:cubicBezTo>
                  <a:cubicBezTo>
                    <a:pt x="96" y="50"/>
                    <a:pt x="74" y="72"/>
                    <a:pt x="48" y="72"/>
                  </a:cubicBezTo>
                  <a:close/>
                  <a:moveTo>
                    <a:pt x="8" y="8"/>
                  </a:moveTo>
                  <a:cubicBezTo>
                    <a:pt x="8" y="24"/>
                    <a:pt x="8" y="24"/>
                    <a:pt x="8" y="24"/>
                  </a:cubicBezTo>
                  <a:cubicBezTo>
                    <a:pt x="8" y="46"/>
                    <a:pt x="26" y="64"/>
                    <a:pt x="48" y="64"/>
                  </a:cubicBezTo>
                  <a:cubicBezTo>
                    <a:pt x="70" y="64"/>
                    <a:pt x="88" y="46"/>
                    <a:pt x="88" y="24"/>
                  </a:cubicBezTo>
                  <a:cubicBezTo>
                    <a:pt x="88" y="8"/>
                    <a:pt x="88" y="8"/>
                    <a:pt x="88"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42"/>
            <p:cNvSpPr>
              <a:spLocks noEditPoints="1"/>
            </p:cNvSpPr>
            <p:nvPr/>
          </p:nvSpPr>
          <p:spPr bwMode="auto">
            <a:xfrm>
              <a:off x="12949238" y="2543176"/>
              <a:ext cx="61913" cy="84138"/>
            </a:xfrm>
            <a:custGeom>
              <a:avLst/>
              <a:gdLst>
                <a:gd name="T0" fmla="*/ 12 w 24"/>
                <a:gd name="T1" fmla="*/ 32 h 32"/>
                <a:gd name="T2" fmla="*/ 0 w 24"/>
                <a:gd name="T3" fmla="*/ 20 h 32"/>
                <a:gd name="T4" fmla="*/ 0 w 24"/>
                <a:gd name="T5" fmla="*/ 12 h 32"/>
                <a:gd name="T6" fmla="*/ 12 w 24"/>
                <a:gd name="T7" fmla="*/ 0 h 32"/>
                <a:gd name="T8" fmla="*/ 24 w 24"/>
                <a:gd name="T9" fmla="*/ 12 h 32"/>
                <a:gd name="T10" fmla="*/ 24 w 24"/>
                <a:gd name="T11" fmla="*/ 20 h 32"/>
                <a:gd name="T12" fmla="*/ 12 w 24"/>
                <a:gd name="T13" fmla="*/ 32 h 32"/>
                <a:gd name="T14" fmla="*/ 8 w 24"/>
                <a:gd name="T15" fmla="*/ 20 h 32"/>
                <a:gd name="T16" fmla="*/ 12 w 24"/>
                <a:gd name="T17" fmla="*/ 24 h 32"/>
                <a:gd name="T18" fmla="*/ 16 w 24"/>
                <a:gd name="T19" fmla="*/ 20 h 32"/>
                <a:gd name="T20" fmla="*/ 16 w 24"/>
                <a:gd name="T21" fmla="*/ 12 h 32"/>
                <a:gd name="T22" fmla="*/ 12 w 24"/>
                <a:gd name="T23" fmla="*/ 8 h 32"/>
                <a:gd name="T24" fmla="*/ 8 w 24"/>
                <a:gd name="T25" fmla="*/ 12 h 32"/>
                <a:gd name="T26" fmla="*/ 8 w 24"/>
                <a:gd name="T27"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32">
                  <a:moveTo>
                    <a:pt x="12" y="32"/>
                  </a:moveTo>
                  <a:cubicBezTo>
                    <a:pt x="5" y="32"/>
                    <a:pt x="0" y="27"/>
                    <a:pt x="0" y="20"/>
                  </a:cubicBezTo>
                  <a:cubicBezTo>
                    <a:pt x="0" y="12"/>
                    <a:pt x="0" y="12"/>
                    <a:pt x="0" y="12"/>
                  </a:cubicBezTo>
                  <a:cubicBezTo>
                    <a:pt x="0" y="5"/>
                    <a:pt x="5" y="0"/>
                    <a:pt x="12" y="0"/>
                  </a:cubicBezTo>
                  <a:cubicBezTo>
                    <a:pt x="19" y="0"/>
                    <a:pt x="24" y="5"/>
                    <a:pt x="24" y="12"/>
                  </a:cubicBezTo>
                  <a:cubicBezTo>
                    <a:pt x="24" y="20"/>
                    <a:pt x="24" y="20"/>
                    <a:pt x="24" y="20"/>
                  </a:cubicBezTo>
                  <a:cubicBezTo>
                    <a:pt x="24" y="27"/>
                    <a:pt x="19" y="32"/>
                    <a:pt x="12" y="32"/>
                  </a:cubicBezTo>
                  <a:close/>
                  <a:moveTo>
                    <a:pt x="8" y="20"/>
                  </a:moveTo>
                  <a:cubicBezTo>
                    <a:pt x="8" y="22"/>
                    <a:pt x="10" y="24"/>
                    <a:pt x="12" y="24"/>
                  </a:cubicBezTo>
                  <a:cubicBezTo>
                    <a:pt x="14" y="24"/>
                    <a:pt x="16" y="22"/>
                    <a:pt x="16" y="20"/>
                  </a:cubicBezTo>
                  <a:cubicBezTo>
                    <a:pt x="16" y="12"/>
                    <a:pt x="16" y="12"/>
                    <a:pt x="16" y="12"/>
                  </a:cubicBezTo>
                  <a:cubicBezTo>
                    <a:pt x="16" y="10"/>
                    <a:pt x="14" y="8"/>
                    <a:pt x="12" y="8"/>
                  </a:cubicBezTo>
                  <a:cubicBezTo>
                    <a:pt x="10" y="8"/>
                    <a:pt x="8" y="10"/>
                    <a:pt x="8" y="12"/>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43"/>
            <p:cNvSpPr>
              <a:spLocks/>
            </p:cNvSpPr>
            <p:nvPr/>
          </p:nvSpPr>
          <p:spPr bwMode="auto">
            <a:xfrm>
              <a:off x="12896850" y="2346326"/>
              <a:ext cx="166688" cy="125413"/>
            </a:xfrm>
            <a:custGeom>
              <a:avLst/>
              <a:gdLst>
                <a:gd name="T0" fmla="*/ 64 w 64"/>
                <a:gd name="T1" fmla="*/ 48 h 48"/>
                <a:gd name="T2" fmla="*/ 56 w 64"/>
                <a:gd name="T3" fmla="*/ 48 h 48"/>
                <a:gd name="T4" fmla="*/ 56 w 64"/>
                <a:gd name="T5" fmla="*/ 31 h 48"/>
                <a:gd name="T6" fmla="*/ 32 w 64"/>
                <a:gd name="T7" fmla="*/ 8 h 48"/>
                <a:gd name="T8" fmla="*/ 8 w 64"/>
                <a:gd name="T9" fmla="*/ 31 h 48"/>
                <a:gd name="T10" fmla="*/ 8 w 64"/>
                <a:gd name="T11" fmla="*/ 48 h 48"/>
                <a:gd name="T12" fmla="*/ 0 w 64"/>
                <a:gd name="T13" fmla="*/ 48 h 48"/>
                <a:gd name="T14" fmla="*/ 0 w 64"/>
                <a:gd name="T15" fmla="*/ 31 h 48"/>
                <a:gd name="T16" fmla="*/ 32 w 64"/>
                <a:gd name="T17" fmla="*/ 0 h 48"/>
                <a:gd name="T18" fmla="*/ 64 w 64"/>
                <a:gd name="T19" fmla="*/ 31 h 48"/>
                <a:gd name="T20" fmla="*/ 64 w 64"/>
                <a:gd name="T2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8">
                  <a:moveTo>
                    <a:pt x="64" y="48"/>
                  </a:moveTo>
                  <a:cubicBezTo>
                    <a:pt x="56" y="48"/>
                    <a:pt x="56" y="48"/>
                    <a:pt x="56" y="48"/>
                  </a:cubicBezTo>
                  <a:cubicBezTo>
                    <a:pt x="56" y="31"/>
                    <a:pt x="56" y="31"/>
                    <a:pt x="56" y="31"/>
                  </a:cubicBezTo>
                  <a:cubicBezTo>
                    <a:pt x="56" y="18"/>
                    <a:pt x="45" y="8"/>
                    <a:pt x="32" y="8"/>
                  </a:cubicBezTo>
                  <a:cubicBezTo>
                    <a:pt x="19" y="8"/>
                    <a:pt x="8" y="18"/>
                    <a:pt x="8" y="31"/>
                  </a:cubicBezTo>
                  <a:cubicBezTo>
                    <a:pt x="8" y="48"/>
                    <a:pt x="8" y="48"/>
                    <a:pt x="8" y="48"/>
                  </a:cubicBezTo>
                  <a:cubicBezTo>
                    <a:pt x="0" y="48"/>
                    <a:pt x="0" y="48"/>
                    <a:pt x="0" y="48"/>
                  </a:cubicBezTo>
                  <a:cubicBezTo>
                    <a:pt x="0" y="31"/>
                    <a:pt x="0" y="31"/>
                    <a:pt x="0" y="31"/>
                  </a:cubicBezTo>
                  <a:cubicBezTo>
                    <a:pt x="0" y="14"/>
                    <a:pt x="14" y="0"/>
                    <a:pt x="32" y="0"/>
                  </a:cubicBezTo>
                  <a:cubicBezTo>
                    <a:pt x="50" y="0"/>
                    <a:pt x="64" y="14"/>
                    <a:pt x="64" y="31"/>
                  </a:cubicBezTo>
                  <a:lnTo>
                    <a:pt x="6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8" name="Group 87"/>
          <p:cNvGrpSpPr/>
          <p:nvPr/>
        </p:nvGrpSpPr>
        <p:grpSpPr>
          <a:xfrm>
            <a:off x="5419058" y="5567248"/>
            <a:ext cx="333375" cy="331787"/>
            <a:chOff x="14517688" y="2346326"/>
            <a:chExt cx="333375" cy="331787"/>
          </a:xfrm>
          <a:solidFill>
            <a:schemeClr val="tx1">
              <a:lumMod val="75000"/>
            </a:schemeClr>
          </a:solidFill>
        </p:grpSpPr>
        <p:sp>
          <p:nvSpPr>
            <p:cNvPr id="89" name="Freeform 44"/>
            <p:cNvSpPr>
              <a:spLocks/>
            </p:cNvSpPr>
            <p:nvPr/>
          </p:nvSpPr>
          <p:spPr bwMode="auto">
            <a:xfrm>
              <a:off x="14517688" y="2484438"/>
              <a:ext cx="195263" cy="193675"/>
            </a:xfrm>
            <a:custGeom>
              <a:avLst/>
              <a:gdLst>
                <a:gd name="T0" fmla="*/ 59 w 123"/>
                <a:gd name="T1" fmla="*/ 122 h 122"/>
                <a:gd name="T2" fmla="*/ 0 w 123"/>
                <a:gd name="T3" fmla="*/ 122 h 122"/>
                <a:gd name="T4" fmla="*/ 0 w 123"/>
                <a:gd name="T5" fmla="*/ 80 h 122"/>
                <a:gd name="T6" fmla="*/ 74 w 123"/>
                <a:gd name="T7" fmla="*/ 0 h 122"/>
                <a:gd name="T8" fmla="*/ 84 w 123"/>
                <a:gd name="T9" fmla="*/ 10 h 122"/>
                <a:gd name="T10" fmla="*/ 13 w 123"/>
                <a:gd name="T11" fmla="*/ 86 h 122"/>
                <a:gd name="T12" fmla="*/ 13 w 123"/>
                <a:gd name="T13" fmla="*/ 109 h 122"/>
                <a:gd name="T14" fmla="*/ 46 w 123"/>
                <a:gd name="T15" fmla="*/ 109 h 122"/>
                <a:gd name="T16" fmla="*/ 46 w 123"/>
                <a:gd name="T17" fmla="*/ 83 h 122"/>
                <a:gd name="T18" fmla="*/ 76 w 123"/>
                <a:gd name="T19" fmla="*/ 83 h 122"/>
                <a:gd name="T20" fmla="*/ 113 w 123"/>
                <a:gd name="T21" fmla="*/ 39 h 122"/>
                <a:gd name="T22" fmla="*/ 123 w 123"/>
                <a:gd name="T23" fmla="*/ 49 h 122"/>
                <a:gd name="T24" fmla="*/ 82 w 123"/>
                <a:gd name="T25" fmla="*/ 96 h 122"/>
                <a:gd name="T26" fmla="*/ 59 w 123"/>
                <a:gd name="T27" fmla="*/ 96 h 122"/>
                <a:gd name="T28" fmla="*/ 59 w 123"/>
                <a:gd name="T2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22">
                  <a:moveTo>
                    <a:pt x="59" y="122"/>
                  </a:moveTo>
                  <a:lnTo>
                    <a:pt x="0" y="122"/>
                  </a:lnTo>
                  <a:lnTo>
                    <a:pt x="0" y="80"/>
                  </a:lnTo>
                  <a:lnTo>
                    <a:pt x="74" y="0"/>
                  </a:lnTo>
                  <a:lnTo>
                    <a:pt x="84" y="10"/>
                  </a:lnTo>
                  <a:lnTo>
                    <a:pt x="13" y="86"/>
                  </a:lnTo>
                  <a:lnTo>
                    <a:pt x="13" y="109"/>
                  </a:lnTo>
                  <a:lnTo>
                    <a:pt x="46" y="109"/>
                  </a:lnTo>
                  <a:lnTo>
                    <a:pt x="46" y="83"/>
                  </a:lnTo>
                  <a:lnTo>
                    <a:pt x="76" y="83"/>
                  </a:lnTo>
                  <a:lnTo>
                    <a:pt x="113" y="39"/>
                  </a:lnTo>
                  <a:lnTo>
                    <a:pt x="123" y="49"/>
                  </a:lnTo>
                  <a:lnTo>
                    <a:pt x="82" y="96"/>
                  </a:lnTo>
                  <a:lnTo>
                    <a:pt x="59" y="96"/>
                  </a:lnTo>
                  <a:lnTo>
                    <a:pt x="59"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45"/>
            <p:cNvSpPr>
              <a:spLocks/>
            </p:cNvSpPr>
            <p:nvPr/>
          </p:nvSpPr>
          <p:spPr bwMode="auto">
            <a:xfrm>
              <a:off x="14643100" y="2346326"/>
              <a:ext cx="207963" cy="207963"/>
            </a:xfrm>
            <a:custGeom>
              <a:avLst/>
              <a:gdLst>
                <a:gd name="T0" fmla="*/ 40 w 80"/>
                <a:gd name="T1" fmla="*/ 80 h 80"/>
                <a:gd name="T2" fmla="*/ 40 w 80"/>
                <a:gd name="T3" fmla="*/ 72 h 80"/>
                <a:gd name="T4" fmla="*/ 72 w 80"/>
                <a:gd name="T5" fmla="*/ 40 h 80"/>
                <a:gd name="T6" fmla="*/ 40 w 80"/>
                <a:gd name="T7" fmla="*/ 8 h 80"/>
                <a:gd name="T8" fmla="*/ 8 w 80"/>
                <a:gd name="T9" fmla="*/ 40 h 80"/>
                <a:gd name="T10" fmla="*/ 0 w 80"/>
                <a:gd name="T11" fmla="*/ 40 h 80"/>
                <a:gd name="T12" fmla="*/ 40 w 80"/>
                <a:gd name="T13" fmla="*/ 0 h 80"/>
                <a:gd name="T14" fmla="*/ 80 w 80"/>
                <a:gd name="T15" fmla="*/ 40 h 80"/>
                <a:gd name="T16" fmla="*/ 40 w 8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80">
                  <a:moveTo>
                    <a:pt x="40" y="80"/>
                  </a:moveTo>
                  <a:cubicBezTo>
                    <a:pt x="40" y="72"/>
                    <a:pt x="40" y="72"/>
                    <a:pt x="40" y="72"/>
                  </a:cubicBezTo>
                  <a:cubicBezTo>
                    <a:pt x="58" y="72"/>
                    <a:pt x="72" y="58"/>
                    <a:pt x="72" y="40"/>
                  </a:cubicBezTo>
                  <a:cubicBezTo>
                    <a:pt x="72" y="22"/>
                    <a:pt x="58" y="8"/>
                    <a:pt x="40" y="8"/>
                  </a:cubicBezTo>
                  <a:cubicBezTo>
                    <a:pt x="22" y="8"/>
                    <a:pt x="8" y="22"/>
                    <a:pt x="8" y="40"/>
                  </a:cubicBezTo>
                  <a:cubicBezTo>
                    <a:pt x="0" y="40"/>
                    <a:pt x="0" y="40"/>
                    <a:pt x="0" y="40"/>
                  </a:cubicBezTo>
                  <a:cubicBezTo>
                    <a:pt x="0" y="18"/>
                    <a:pt x="18" y="0"/>
                    <a:pt x="40" y="0"/>
                  </a:cubicBezTo>
                  <a:cubicBezTo>
                    <a:pt x="62" y="0"/>
                    <a:pt x="80" y="18"/>
                    <a:pt x="80" y="40"/>
                  </a:cubicBezTo>
                  <a:cubicBezTo>
                    <a:pt x="80" y="62"/>
                    <a:pt x="62" y="80"/>
                    <a:pt x="40"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46"/>
            <p:cNvSpPr>
              <a:spLocks noEditPoints="1"/>
            </p:cNvSpPr>
            <p:nvPr/>
          </p:nvSpPr>
          <p:spPr bwMode="auto">
            <a:xfrm>
              <a:off x="14705013" y="2408238"/>
              <a:ext cx="82550" cy="8413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close/>
                  <a:moveTo>
                    <a:pt x="16" y="8"/>
                  </a:moveTo>
                  <a:cubicBezTo>
                    <a:pt x="12" y="8"/>
                    <a:pt x="8" y="12"/>
                    <a:pt x="8" y="16"/>
                  </a:cubicBezTo>
                  <a:cubicBezTo>
                    <a:pt x="8" y="20"/>
                    <a:pt x="12" y="24"/>
                    <a:pt x="16" y="24"/>
                  </a:cubicBezTo>
                  <a:cubicBezTo>
                    <a:pt x="20" y="24"/>
                    <a:pt x="24" y="20"/>
                    <a:pt x="24" y="16"/>
                  </a:cubicBezTo>
                  <a:cubicBezTo>
                    <a:pt x="24" y="12"/>
                    <a:pt x="20" y="8"/>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2" name="Group 91"/>
          <p:cNvGrpSpPr/>
          <p:nvPr/>
        </p:nvGrpSpPr>
        <p:grpSpPr>
          <a:xfrm>
            <a:off x="2709862" y="1471613"/>
            <a:ext cx="331788" cy="228600"/>
            <a:chOff x="12814300" y="4954588"/>
            <a:chExt cx="331788" cy="228600"/>
          </a:xfrm>
          <a:solidFill>
            <a:schemeClr val="tx1">
              <a:lumMod val="75000"/>
            </a:schemeClr>
          </a:solidFill>
        </p:grpSpPr>
        <p:sp>
          <p:nvSpPr>
            <p:cNvPr id="93" name="Freeform 47"/>
            <p:cNvSpPr>
              <a:spLocks noEditPoints="1"/>
            </p:cNvSpPr>
            <p:nvPr/>
          </p:nvSpPr>
          <p:spPr bwMode="auto">
            <a:xfrm>
              <a:off x="12814300" y="4954588"/>
              <a:ext cx="61913" cy="6191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48"/>
            <p:cNvSpPr>
              <a:spLocks noEditPoints="1"/>
            </p:cNvSpPr>
            <p:nvPr/>
          </p:nvSpPr>
          <p:spPr bwMode="auto">
            <a:xfrm>
              <a:off x="12814300" y="5037138"/>
              <a:ext cx="61913" cy="6191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49"/>
            <p:cNvSpPr>
              <a:spLocks noEditPoints="1"/>
            </p:cNvSpPr>
            <p:nvPr/>
          </p:nvSpPr>
          <p:spPr bwMode="auto">
            <a:xfrm>
              <a:off x="12814300" y="5119688"/>
              <a:ext cx="61913" cy="63500"/>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50"/>
            <p:cNvSpPr>
              <a:spLocks/>
            </p:cNvSpPr>
            <p:nvPr/>
          </p:nvSpPr>
          <p:spPr bwMode="auto">
            <a:xfrm>
              <a:off x="12896850" y="4954588"/>
              <a:ext cx="249238" cy="61913"/>
            </a:xfrm>
            <a:custGeom>
              <a:avLst/>
              <a:gdLst>
                <a:gd name="T0" fmla="*/ 157 w 157"/>
                <a:gd name="T1" fmla="*/ 39 h 39"/>
                <a:gd name="T2" fmla="*/ 0 w 157"/>
                <a:gd name="T3" fmla="*/ 39 h 39"/>
                <a:gd name="T4" fmla="*/ 0 w 157"/>
                <a:gd name="T5" fmla="*/ 26 h 39"/>
                <a:gd name="T6" fmla="*/ 144 w 157"/>
                <a:gd name="T7" fmla="*/ 26 h 39"/>
                <a:gd name="T8" fmla="*/ 144 w 157"/>
                <a:gd name="T9" fmla="*/ 13 h 39"/>
                <a:gd name="T10" fmla="*/ 0 w 157"/>
                <a:gd name="T11" fmla="*/ 13 h 39"/>
                <a:gd name="T12" fmla="*/ 0 w 157"/>
                <a:gd name="T13" fmla="*/ 0 h 39"/>
                <a:gd name="T14" fmla="*/ 157 w 157"/>
                <a:gd name="T15" fmla="*/ 0 h 39"/>
                <a:gd name="T16" fmla="*/ 157 w 157"/>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39">
                  <a:moveTo>
                    <a:pt x="157" y="39"/>
                  </a:moveTo>
                  <a:lnTo>
                    <a:pt x="0" y="39"/>
                  </a:lnTo>
                  <a:lnTo>
                    <a:pt x="0" y="26"/>
                  </a:lnTo>
                  <a:lnTo>
                    <a:pt x="144" y="26"/>
                  </a:lnTo>
                  <a:lnTo>
                    <a:pt x="144" y="13"/>
                  </a:lnTo>
                  <a:lnTo>
                    <a:pt x="0" y="13"/>
                  </a:lnTo>
                  <a:lnTo>
                    <a:pt x="0" y="0"/>
                  </a:lnTo>
                  <a:lnTo>
                    <a:pt x="157" y="0"/>
                  </a:lnTo>
                  <a:lnTo>
                    <a:pt x="157"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51"/>
            <p:cNvSpPr>
              <a:spLocks/>
            </p:cNvSpPr>
            <p:nvPr/>
          </p:nvSpPr>
          <p:spPr bwMode="auto">
            <a:xfrm>
              <a:off x="12896850" y="5037138"/>
              <a:ext cx="249238" cy="61913"/>
            </a:xfrm>
            <a:custGeom>
              <a:avLst/>
              <a:gdLst>
                <a:gd name="T0" fmla="*/ 157 w 157"/>
                <a:gd name="T1" fmla="*/ 39 h 39"/>
                <a:gd name="T2" fmla="*/ 0 w 157"/>
                <a:gd name="T3" fmla="*/ 39 h 39"/>
                <a:gd name="T4" fmla="*/ 0 w 157"/>
                <a:gd name="T5" fmla="*/ 26 h 39"/>
                <a:gd name="T6" fmla="*/ 144 w 157"/>
                <a:gd name="T7" fmla="*/ 26 h 39"/>
                <a:gd name="T8" fmla="*/ 144 w 157"/>
                <a:gd name="T9" fmla="*/ 13 h 39"/>
                <a:gd name="T10" fmla="*/ 0 w 157"/>
                <a:gd name="T11" fmla="*/ 13 h 39"/>
                <a:gd name="T12" fmla="*/ 0 w 157"/>
                <a:gd name="T13" fmla="*/ 0 h 39"/>
                <a:gd name="T14" fmla="*/ 157 w 157"/>
                <a:gd name="T15" fmla="*/ 0 h 39"/>
                <a:gd name="T16" fmla="*/ 157 w 157"/>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39">
                  <a:moveTo>
                    <a:pt x="157" y="39"/>
                  </a:moveTo>
                  <a:lnTo>
                    <a:pt x="0" y="39"/>
                  </a:lnTo>
                  <a:lnTo>
                    <a:pt x="0" y="26"/>
                  </a:lnTo>
                  <a:lnTo>
                    <a:pt x="144" y="26"/>
                  </a:lnTo>
                  <a:lnTo>
                    <a:pt x="144" y="13"/>
                  </a:lnTo>
                  <a:lnTo>
                    <a:pt x="0" y="13"/>
                  </a:lnTo>
                  <a:lnTo>
                    <a:pt x="0" y="0"/>
                  </a:lnTo>
                  <a:lnTo>
                    <a:pt x="157" y="0"/>
                  </a:lnTo>
                  <a:lnTo>
                    <a:pt x="157"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52"/>
            <p:cNvSpPr>
              <a:spLocks/>
            </p:cNvSpPr>
            <p:nvPr/>
          </p:nvSpPr>
          <p:spPr bwMode="auto">
            <a:xfrm>
              <a:off x="12896850" y="5119688"/>
              <a:ext cx="249238" cy="63500"/>
            </a:xfrm>
            <a:custGeom>
              <a:avLst/>
              <a:gdLst>
                <a:gd name="T0" fmla="*/ 157 w 157"/>
                <a:gd name="T1" fmla="*/ 40 h 40"/>
                <a:gd name="T2" fmla="*/ 0 w 157"/>
                <a:gd name="T3" fmla="*/ 40 h 40"/>
                <a:gd name="T4" fmla="*/ 0 w 157"/>
                <a:gd name="T5" fmla="*/ 27 h 40"/>
                <a:gd name="T6" fmla="*/ 144 w 157"/>
                <a:gd name="T7" fmla="*/ 27 h 40"/>
                <a:gd name="T8" fmla="*/ 144 w 157"/>
                <a:gd name="T9" fmla="*/ 13 h 40"/>
                <a:gd name="T10" fmla="*/ 0 w 157"/>
                <a:gd name="T11" fmla="*/ 13 h 40"/>
                <a:gd name="T12" fmla="*/ 0 w 157"/>
                <a:gd name="T13" fmla="*/ 0 h 40"/>
                <a:gd name="T14" fmla="*/ 157 w 157"/>
                <a:gd name="T15" fmla="*/ 0 h 40"/>
                <a:gd name="T16" fmla="*/ 157 w 157"/>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40">
                  <a:moveTo>
                    <a:pt x="157" y="40"/>
                  </a:moveTo>
                  <a:lnTo>
                    <a:pt x="0" y="40"/>
                  </a:lnTo>
                  <a:lnTo>
                    <a:pt x="0" y="27"/>
                  </a:lnTo>
                  <a:lnTo>
                    <a:pt x="144" y="27"/>
                  </a:lnTo>
                  <a:lnTo>
                    <a:pt x="144" y="13"/>
                  </a:lnTo>
                  <a:lnTo>
                    <a:pt x="0" y="13"/>
                  </a:lnTo>
                  <a:lnTo>
                    <a:pt x="0" y="0"/>
                  </a:lnTo>
                  <a:lnTo>
                    <a:pt x="157" y="0"/>
                  </a:lnTo>
                  <a:lnTo>
                    <a:pt x="15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9" name="Group 98"/>
          <p:cNvGrpSpPr/>
          <p:nvPr/>
        </p:nvGrpSpPr>
        <p:grpSpPr>
          <a:xfrm>
            <a:off x="3117166" y="5665219"/>
            <a:ext cx="331788" cy="306388"/>
            <a:chOff x="12814300" y="4070351"/>
            <a:chExt cx="331788" cy="306388"/>
          </a:xfrm>
          <a:solidFill>
            <a:schemeClr val="tx1">
              <a:lumMod val="75000"/>
            </a:schemeClr>
          </a:solidFill>
        </p:grpSpPr>
        <p:sp>
          <p:nvSpPr>
            <p:cNvPr id="100" name="Freeform 56"/>
            <p:cNvSpPr>
              <a:spLocks/>
            </p:cNvSpPr>
            <p:nvPr/>
          </p:nvSpPr>
          <p:spPr bwMode="auto">
            <a:xfrm>
              <a:off x="12814300" y="4070351"/>
              <a:ext cx="331788" cy="306388"/>
            </a:xfrm>
            <a:custGeom>
              <a:avLst/>
              <a:gdLst>
                <a:gd name="T0" fmla="*/ 0 w 209"/>
                <a:gd name="T1" fmla="*/ 193 h 193"/>
                <a:gd name="T2" fmla="*/ 0 w 209"/>
                <a:gd name="T3" fmla="*/ 0 h 193"/>
                <a:gd name="T4" fmla="*/ 209 w 209"/>
                <a:gd name="T5" fmla="*/ 0 h 193"/>
                <a:gd name="T6" fmla="*/ 209 w 209"/>
                <a:gd name="T7" fmla="*/ 138 h 193"/>
                <a:gd name="T8" fmla="*/ 72 w 209"/>
                <a:gd name="T9" fmla="*/ 138 h 193"/>
                <a:gd name="T10" fmla="*/ 72 w 209"/>
                <a:gd name="T11" fmla="*/ 125 h 193"/>
                <a:gd name="T12" fmla="*/ 196 w 209"/>
                <a:gd name="T13" fmla="*/ 125 h 193"/>
                <a:gd name="T14" fmla="*/ 196 w 209"/>
                <a:gd name="T15" fmla="*/ 13 h 193"/>
                <a:gd name="T16" fmla="*/ 13 w 209"/>
                <a:gd name="T17" fmla="*/ 13 h 193"/>
                <a:gd name="T18" fmla="*/ 13 w 209"/>
                <a:gd name="T19" fmla="*/ 154 h 193"/>
                <a:gd name="T20" fmla="*/ 34 w 209"/>
                <a:gd name="T21" fmla="*/ 128 h 193"/>
                <a:gd name="T22" fmla="*/ 44 w 209"/>
                <a:gd name="T23" fmla="*/ 135 h 193"/>
                <a:gd name="T24" fmla="*/ 0 w 209"/>
                <a:gd name="T25"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93">
                  <a:moveTo>
                    <a:pt x="0" y="193"/>
                  </a:moveTo>
                  <a:lnTo>
                    <a:pt x="0" y="0"/>
                  </a:lnTo>
                  <a:lnTo>
                    <a:pt x="209" y="0"/>
                  </a:lnTo>
                  <a:lnTo>
                    <a:pt x="209" y="138"/>
                  </a:lnTo>
                  <a:lnTo>
                    <a:pt x="72" y="138"/>
                  </a:lnTo>
                  <a:lnTo>
                    <a:pt x="72" y="125"/>
                  </a:lnTo>
                  <a:lnTo>
                    <a:pt x="196" y="125"/>
                  </a:lnTo>
                  <a:lnTo>
                    <a:pt x="196" y="13"/>
                  </a:lnTo>
                  <a:lnTo>
                    <a:pt x="13" y="13"/>
                  </a:lnTo>
                  <a:lnTo>
                    <a:pt x="13" y="154"/>
                  </a:lnTo>
                  <a:lnTo>
                    <a:pt x="34" y="128"/>
                  </a:lnTo>
                  <a:lnTo>
                    <a:pt x="44" y="135"/>
                  </a:lnTo>
                  <a:lnTo>
                    <a:pt x="0"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57"/>
            <p:cNvSpPr>
              <a:spLocks noChangeArrowheads="1"/>
            </p:cNvSpPr>
            <p:nvPr/>
          </p:nvSpPr>
          <p:spPr bwMode="auto">
            <a:xfrm>
              <a:off x="12876213" y="4143376"/>
              <a:ext cx="20796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58"/>
            <p:cNvSpPr>
              <a:spLocks noChangeArrowheads="1"/>
            </p:cNvSpPr>
            <p:nvPr/>
          </p:nvSpPr>
          <p:spPr bwMode="auto">
            <a:xfrm>
              <a:off x="12876213" y="4195763"/>
              <a:ext cx="146050"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3" name="Group 102"/>
          <p:cNvGrpSpPr/>
          <p:nvPr/>
        </p:nvGrpSpPr>
        <p:grpSpPr>
          <a:xfrm>
            <a:off x="1380863" y="3857346"/>
            <a:ext cx="333375" cy="280988"/>
            <a:chOff x="14517688" y="4090988"/>
            <a:chExt cx="333375" cy="280988"/>
          </a:xfrm>
          <a:solidFill>
            <a:schemeClr val="tx1">
              <a:lumMod val="75000"/>
            </a:schemeClr>
          </a:solidFill>
        </p:grpSpPr>
        <p:sp>
          <p:nvSpPr>
            <p:cNvPr id="104" name="Freeform 59"/>
            <p:cNvSpPr>
              <a:spLocks/>
            </p:cNvSpPr>
            <p:nvPr/>
          </p:nvSpPr>
          <p:spPr bwMode="auto">
            <a:xfrm>
              <a:off x="14643100" y="4090988"/>
              <a:ext cx="207963" cy="166688"/>
            </a:xfrm>
            <a:custGeom>
              <a:avLst/>
              <a:gdLst>
                <a:gd name="T0" fmla="*/ 131 w 131"/>
                <a:gd name="T1" fmla="*/ 105 h 105"/>
                <a:gd name="T2" fmla="*/ 65 w 131"/>
                <a:gd name="T3" fmla="*/ 105 h 105"/>
                <a:gd name="T4" fmla="*/ 65 w 131"/>
                <a:gd name="T5" fmla="*/ 92 h 105"/>
                <a:gd name="T6" fmla="*/ 118 w 131"/>
                <a:gd name="T7" fmla="*/ 92 h 105"/>
                <a:gd name="T8" fmla="*/ 118 w 131"/>
                <a:gd name="T9" fmla="*/ 14 h 105"/>
                <a:gd name="T10" fmla="*/ 13 w 131"/>
                <a:gd name="T11" fmla="*/ 14 h 105"/>
                <a:gd name="T12" fmla="*/ 13 w 131"/>
                <a:gd name="T13" fmla="*/ 20 h 105"/>
                <a:gd name="T14" fmla="*/ 0 w 131"/>
                <a:gd name="T15" fmla="*/ 20 h 105"/>
                <a:gd name="T16" fmla="*/ 0 w 131"/>
                <a:gd name="T17" fmla="*/ 0 h 105"/>
                <a:gd name="T18" fmla="*/ 131 w 131"/>
                <a:gd name="T19" fmla="*/ 0 h 105"/>
                <a:gd name="T20" fmla="*/ 131 w 131"/>
                <a:gd name="T21"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05">
                  <a:moveTo>
                    <a:pt x="131" y="105"/>
                  </a:moveTo>
                  <a:lnTo>
                    <a:pt x="65" y="105"/>
                  </a:lnTo>
                  <a:lnTo>
                    <a:pt x="65" y="92"/>
                  </a:lnTo>
                  <a:lnTo>
                    <a:pt x="118" y="92"/>
                  </a:lnTo>
                  <a:lnTo>
                    <a:pt x="118" y="14"/>
                  </a:lnTo>
                  <a:lnTo>
                    <a:pt x="13" y="14"/>
                  </a:lnTo>
                  <a:lnTo>
                    <a:pt x="13" y="20"/>
                  </a:lnTo>
                  <a:lnTo>
                    <a:pt x="0" y="20"/>
                  </a:lnTo>
                  <a:lnTo>
                    <a:pt x="0" y="0"/>
                  </a:lnTo>
                  <a:lnTo>
                    <a:pt x="131" y="0"/>
                  </a:lnTo>
                  <a:lnTo>
                    <a:pt x="131"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60"/>
            <p:cNvSpPr>
              <a:spLocks noChangeArrowheads="1"/>
            </p:cNvSpPr>
            <p:nvPr/>
          </p:nvSpPr>
          <p:spPr bwMode="auto">
            <a:xfrm>
              <a:off x="14746288" y="4143376"/>
              <a:ext cx="63500"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Rectangle 61"/>
            <p:cNvSpPr>
              <a:spLocks noChangeArrowheads="1"/>
            </p:cNvSpPr>
            <p:nvPr/>
          </p:nvSpPr>
          <p:spPr bwMode="auto">
            <a:xfrm>
              <a:off x="14746288" y="4184651"/>
              <a:ext cx="63500"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Rectangle 62"/>
            <p:cNvSpPr>
              <a:spLocks noChangeArrowheads="1"/>
            </p:cNvSpPr>
            <p:nvPr/>
          </p:nvSpPr>
          <p:spPr bwMode="auto">
            <a:xfrm>
              <a:off x="14558963" y="4195763"/>
              <a:ext cx="12541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Rectangle 63"/>
            <p:cNvSpPr>
              <a:spLocks noChangeArrowheads="1"/>
            </p:cNvSpPr>
            <p:nvPr/>
          </p:nvSpPr>
          <p:spPr bwMode="auto">
            <a:xfrm>
              <a:off x="14558963" y="4237038"/>
              <a:ext cx="88900"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64"/>
            <p:cNvSpPr>
              <a:spLocks/>
            </p:cNvSpPr>
            <p:nvPr/>
          </p:nvSpPr>
          <p:spPr bwMode="auto">
            <a:xfrm>
              <a:off x="14517688" y="4143376"/>
              <a:ext cx="207963" cy="228600"/>
            </a:xfrm>
            <a:custGeom>
              <a:avLst/>
              <a:gdLst>
                <a:gd name="T0" fmla="*/ 0 w 131"/>
                <a:gd name="T1" fmla="*/ 144 h 144"/>
                <a:gd name="T2" fmla="*/ 0 w 131"/>
                <a:gd name="T3" fmla="*/ 0 h 144"/>
                <a:gd name="T4" fmla="*/ 131 w 131"/>
                <a:gd name="T5" fmla="*/ 0 h 144"/>
                <a:gd name="T6" fmla="*/ 131 w 131"/>
                <a:gd name="T7" fmla="*/ 105 h 144"/>
                <a:gd name="T8" fmla="*/ 46 w 131"/>
                <a:gd name="T9" fmla="*/ 105 h 144"/>
                <a:gd name="T10" fmla="*/ 46 w 131"/>
                <a:gd name="T11" fmla="*/ 92 h 144"/>
                <a:gd name="T12" fmla="*/ 118 w 131"/>
                <a:gd name="T13" fmla="*/ 92 h 144"/>
                <a:gd name="T14" fmla="*/ 118 w 131"/>
                <a:gd name="T15" fmla="*/ 13 h 144"/>
                <a:gd name="T16" fmla="*/ 13 w 131"/>
                <a:gd name="T17" fmla="*/ 13 h 144"/>
                <a:gd name="T18" fmla="*/ 13 w 131"/>
                <a:gd name="T19" fmla="*/ 105 h 144"/>
                <a:gd name="T20" fmla="*/ 22 w 131"/>
                <a:gd name="T21" fmla="*/ 95 h 144"/>
                <a:gd name="T22" fmla="*/ 31 w 131"/>
                <a:gd name="T23" fmla="*/ 102 h 144"/>
                <a:gd name="T24" fmla="*/ 0 w 131"/>
                <a:gd name="T2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44">
                  <a:moveTo>
                    <a:pt x="0" y="144"/>
                  </a:moveTo>
                  <a:lnTo>
                    <a:pt x="0" y="0"/>
                  </a:lnTo>
                  <a:lnTo>
                    <a:pt x="131" y="0"/>
                  </a:lnTo>
                  <a:lnTo>
                    <a:pt x="131" y="105"/>
                  </a:lnTo>
                  <a:lnTo>
                    <a:pt x="46" y="105"/>
                  </a:lnTo>
                  <a:lnTo>
                    <a:pt x="46" y="92"/>
                  </a:lnTo>
                  <a:lnTo>
                    <a:pt x="118" y="92"/>
                  </a:lnTo>
                  <a:lnTo>
                    <a:pt x="118" y="13"/>
                  </a:lnTo>
                  <a:lnTo>
                    <a:pt x="13" y="13"/>
                  </a:lnTo>
                  <a:lnTo>
                    <a:pt x="13" y="105"/>
                  </a:lnTo>
                  <a:lnTo>
                    <a:pt x="22" y="95"/>
                  </a:lnTo>
                  <a:lnTo>
                    <a:pt x="31" y="102"/>
                  </a:lnTo>
                  <a:lnTo>
                    <a:pt x="0"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0" name="Group 109"/>
          <p:cNvGrpSpPr/>
          <p:nvPr/>
        </p:nvGrpSpPr>
        <p:grpSpPr>
          <a:xfrm>
            <a:off x="2754071" y="5039090"/>
            <a:ext cx="331788" cy="269875"/>
            <a:chOff x="13666788" y="4933951"/>
            <a:chExt cx="331788" cy="269875"/>
          </a:xfrm>
          <a:solidFill>
            <a:schemeClr val="tx1">
              <a:lumMod val="75000"/>
            </a:schemeClr>
          </a:solidFill>
        </p:grpSpPr>
        <p:sp>
          <p:nvSpPr>
            <p:cNvPr id="111" name="Rectangle 65"/>
            <p:cNvSpPr>
              <a:spLocks noChangeArrowheads="1"/>
            </p:cNvSpPr>
            <p:nvPr/>
          </p:nvSpPr>
          <p:spPr bwMode="auto">
            <a:xfrm>
              <a:off x="13728700" y="5016501"/>
              <a:ext cx="20796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Rectangle 66"/>
            <p:cNvSpPr>
              <a:spLocks noChangeArrowheads="1"/>
            </p:cNvSpPr>
            <p:nvPr/>
          </p:nvSpPr>
          <p:spPr bwMode="auto">
            <a:xfrm>
              <a:off x="13728700" y="5057776"/>
              <a:ext cx="20796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Rectangle 67"/>
            <p:cNvSpPr>
              <a:spLocks noChangeArrowheads="1"/>
            </p:cNvSpPr>
            <p:nvPr/>
          </p:nvSpPr>
          <p:spPr bwMode="auto">
            <a:xfrm>
              <a:off x="13728700" y="5099051"/>
              <a:ext cx="20796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68"/>
            <p:cNvSpPr>
              <a:spLocks/>
            </p:cNvSpPr>
            <p:nvPr/>
          </p:nvSpPr>
          <p:spPr bwMode="auto">
            <a:xfrm>
              <a:off x="13666788" y="4933951"/>
              <a:ext cx="331788" cy="269875"/>
            </a:xfrm>
            <a:custGeom>
              <a:avLst/>
              <a:gdLst>
                <a:gd name="T0" fmla="*/ 209 w 209"/>
                <a:gd name="T1" fmla="*/ 170 h 170"/>
                <a:gd name="T2" fmla="*/ 0 w 209"/>
                <a:gd name="T3" fmla="*/ 170 h 170"/>
                <a:gd name="T4" fmla="*/ 0 w 209"/>
                <a:gd name="T5" fmla="*/ 26 h 170"/>
                <a:gd name="T6" fmla="*/ 13 w 209"/>
                <a:gd name="T7" fmla="*/ 26 h 170"/>
                <a:gd name="T8" fmla="*/ 13 w 209"/>
                <a:gd name="T9" fmla="*/ 157 h 170"/>
                <a:gd name="T10" fmla="*/ 196 w 209"/>
                <a:gd name="T11" fmla="*/ 157 h 170"/>
                <a:gd name="T12" fmla="*/ 196 w 209"/>
                <a:gd name="T13" fmla="*/ 13 h 170"/>
                <a:gd name="T14" fmla="*/ 0 w 209"/>
                <a:gd name="T15" fmla="*/ 13 h 170"/>
                <a:gd name="T16" fmla="*/ 0 w 209"/>
                <a:gd name="T17" fmla="*/ 0 h 170"/>
                <a:gd name="T18" fmla="*/ 209 w 209"/>
                <a:gd name="T19" fmla="*/ 0 h 170"/>
                <a:gd name="T20" fmla="*/ 209 w 209"/>
                <a:gd name="T21"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70">
                  <a:moveTo>
                    <a:pt x="209" y="170"/>
                  </a:moveTo>
                  <a:lnTo>
                    <a:pt x="0" y="170"/>
                  </a:lnTo>
                  <a:lnTo>
                    <a:pt x="0" y="26"/>
                  </a:lnTo>
                  <a:lnTo>
                    <a:pt x="13" y="26"/>
                  </a:lnTo>
                  <a:lnTo>
                    <a:pt x="13" y="157"/>
                  </a:lnTo>
                  <a:lnTo>
                    <a:pt x="196" y="157"/>
                  </a:lnTo>
                  <a:lnTo>
                    <a:pt x="196" y="13"/>
                  </a:lnTo>
                  <a:lnTo>
                    <a:pt x="0" y="13"/>
                  </a:lnTo>
                  <a:lnTo>
                    <a:pt x="0" y="0"/>
                  </a:lnTo>
                  <a:lnTo>
                    <a:pt x="209" y="0"/>
                  </a:lnTo>
                  <a:lnTo>
                    <a:pt x="209"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5" name="Group 114"/>
          <p:cNvGrpSpPr/>
          <p:nvPr/>
        </p:nvGrpSpPr>
        <p:grpSpPr>
          <a:xfrm>
            <a:off x="4432916" y="5873230"/>
            <a:ext cx="331788" cy="311151"/>
            <a:chOff x="15370175" y="2357438"/>
            <a:chExt cx="331788" cy="311151"/>
          </a:xfrm>
          <a:solidFill>
            <a:schemeClr val="tx1">
              <a:lumMod val="75000"/>
            </a:schemeClr>
          </a:solidFill>
        </p:grpSpPr>
        <p:sp>
          <p:nvSpPr>
            <p:cNvPr id="116" name="Freeform 69"/>
            <p:cNvSpPr>
              <a:spLocks/>
            </p:cNvSpPr>
            <p:nvPr/>
          </p:nvSpPr>
          <p:spPr bwMode="auto">
            <a:xfrm>
              <a:off x="15370175" y="2387601"/>
              <a:ext cx="331788" cy="280988"/>
            </a:xfrm>
            <a:custGeom>
              <a:avLst/>
              <a:gdLst>
                <a:gd name="T0" fmla="*/ 209 w 209"/>
                <a:gd name="T1" fmla="*/ 177 h 177"/>
                <a:gd name="T2" fmla="*/ 0 w 209"/>
                <a:gd name="T3" fmla="*/ 177 h 177"/>
                <a:gd name="T4" fmla="*/ 0 w 209"/>
                <a:gd name="T5" fmla="*/ 0 h 177"/>
                <a:gd name="T6" fmla="*/ 105 w 209"/>
                <a:gd name="T7" fmla="*/ 0 h 177"/>
                <a:gd name="T8" fmla="*/ 105 w 209"/>
                <a:gd name="T9" fmla="*/ 13 h 177"/>
                <a:gd name="T10" fmla="*/ 13 w 209"/>
                <a:gd name="T11" fmla="*/ 13 h 177"/>
                <a:gd name="T12" fmla="*/ 13 w 209"/>
                <a:gd name="T13" fmla="*/ 164 h 177"/>
                <a:gd name="T14" fmla="*/ 196 w 209"/>
                <a:gd name="T15" fmla="*/ 164 h 177"/>
                <a:gd name="T16" fmla="*/ 196 w 209"/>
                <a:gd name="T17" fmla="*/ 72 h 177"/>
                <a:gd name="T18" fmla="*/ 209 w 209"/>
                <a:gd name="T19" fmla="*/ 72 h 177"/>
                <a:gd name="T20" fmla="*/ 209 w 209"/>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77">
                  <a:moveTo>
                    <a:pt x="209" y="177"/>
                  </a:moveTo>
                  <a:lnTo>
                    <a:pt x="0" y="177"/>
                  </a:lnTo>
                  <a:lnTo>
                    <a:pt x="0" y="0"/>
                  </a:lnTo>
                  <a:lnTo>
                    <a:pt x="105" y="0"/>
                  </a:lnTo>
                  <a:lnTo>
                    <a:pt x="105" y="13"/>
                  </a:lnTo>
                  <a:lnTo>
                    <a:pt x="13" y="13"/>
                  </a:lnTo>
                  <a:lnTo>
                    <a:pt x="13" y="164"/>
                  </a:lnTo>
                  <a:lnTo>
                    <a:pt x="196" y="164"/>
                  </a:lnTo>
                  <a:lnTo>
                    <a:pt x="196" y="72"/>
                  </a:lnTo>
                  <a:lnTo>
                    <a:pt x="209" y="72"/>
                  </a:lnTo>
                  <a:lnTo>
                    <a:pt x="209"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70"/>
            <p:cNvSpPr>
              <a:spLocks/>
            </p:cNvSpPr>
            <p:nvPr/>
          </p:nvSpPr>
          <p:spPr bwMode="auto">
            <a:xfrm>
              <a:off x="15489238" y="2390776"/>
              <a:ext cx="179388" cy="179388"/>
            </a:xfrm>
            <a:custGeom>
              <a:avLst/>
              <a:gdLst>
                <a:gd name="T0" fmla="*/ 36 w 113"/>
                <a:gd name="T1" fmla="*/ 113 h 113"/>
                <a:gd name="T2" fmla="*/ 25 w 113"/>
                <a:gd name="T3" fmla="*/ 88 h 113"/>
                <a:gd name="T4" fmla="*/ 0 w 113"/>
                <a:gd name="T5" fmla="*/ 77 h 113"/>
                <a:gd name="T6" fmla="*/ 75 w 113"/>
                <a:gd name="T7" fmla="*/ 0 h 113"/>
                <a:gd name="T8" fmla="*/ 85 w 113"/>
                <a:gd name="T9" fmla="*/ 10 h 113"/>
                <a:gd name="T10" fmla="*/ 21 w 113"/>
                <a:gd name="T11" fmla="*/ 72 h 113"/>
                <a:gd name="T12" fmla="*/ 35 w 113"/>
                <a:gd name="T13" fmla="*/ 78 h 113"/>
                <a:gd name="T14" fmla="*/ 41 w 113"/>
                <a:gd name="T15" fmla="*/ 91 h 113"/>
                <a:gd name="T16" fmla="*/ 103 w 113"/>
                <a:gd name="T17" fmla="*/ 28 h 113"/>
                <a:gd name="T18" fmla="*/ 113 w 113"/>
                <a:gd name="T19" fmla="*/ 37 h 113"/>
                <a:gd name="T20" fmla="*/ 36 w 113"/>
                <a:gd name="T2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13">
                  <a:moveTo>
                    <a:pt x="36" y="113"/>
                  </a:moveTo>
                  <a:lnTo>
                    <a:pt x="25" y="88"/>
                  </a:lnTo>
                  <a:lnTo>
                    <a:pt x="0" y="77"/>
                  </a:lnTo>
                  <a:lnTo>
                    <a:pt x="75" y="0"/>
                  </a:lnTo>
                  <a:lnTo>
                    <a:pt x="85" y="10"/>
                  </a:lnTo>
                  <a:lnTo>
                    <a:pt x="21" y="72"/>
                  </a:lnTo>
                  <a:lnTo>
                    <a:pt x="35" y="78"/>
                  </a:lnTo>
                  <a:lnTo>
                    <a:pt x="41" y="91"/>
                  </a:lnTo>
                  <a:lnTo>
                    <a:pt x="103" y="28"/>
                  </a:lnTo>
                  <a:lnTo>
                    <a:pt x="113" y="37"/>
                  </a:lnTo>
                  <a:lnTo>
                    <a:pt x="36"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71"/>
            <p:cNvSpPr>
              <a:spLocks noEditPoints="1"/>
            </p:cNvSpPr>
            <p:nvPr/>
          </p:nvSpPr>
          <p:spPr bwMode="auto">
            <a:xfrm>
              <a:off x="15624175" y="2357438"/>
              <a:ext cx="77788" cy="77788"/>
            </a:xfrm>
            <a:custGeom>
              <a:avLst/>
              <a:gdLst>
                <a:gd name="T0" fmla="*/ 22 w 30"/>
                <a:gd name="T1" fmla="*/ 30 h 30"/>
                <a:gd name="T2" fmla="*/ 0 w 30"/>
                <a:gd name="T3" fmla="*/ 8 h 30"/>
                <a:gd name="T4" fmla="*/ 3 w 30"/>
                <a:gd name="T5" fmla="*/ 5 h 30"/>
                <a:gd name="T6" fmla="*/ 14 w 30"/>
                <a:gd name="T7" fmla="*/ 0 h 30"/>
                <a:gd name="T8" fmla="*/ 25 w 30"/>
                <a:gd name="T9" fmla="*/ 5 h 30"/>
                <a:gd name="T10" fmla="*/ 30 w 30"/>
                <a:gd name="T11" fmla="*/ 16 h 30"/>
                <a:gd name="T12" fmla="*/ 25 w 30"/>
                <a:gd name="T13" fmla="*/ 27 h 30"/>
                <a:gd name="T14" fmla="*/ 22 w 30"/>
                <a:gd name="T15" fmla="*/ 30 h 30"/>
                <a:gd name="T16" fmla="*/ 12 w 30"/>
                <a:gd name="T17" fmla="*/ 8 h 30"/>
                <a:gd name="T18" fmla="*/ 22 w 30"/>
                <a:gd name="T19" fmla="*/ 18 h 30"/>
                <a:gd name="T20" fmla="*/ 22 w 30"/>
                <a:gd name="T21" fmla="*/ 16 h 30"/>
                <a:gd name="T22" fmla="*/ 20 w 30"/>
                <a:gd name="T23" fmla="*/ 10 h 30"/>
                <a:gd name="T24" fmla="*/ 12 w 30"/>
                <a:gd name="T25"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0">
                  <a:moveTo>
                    <a:pt x="22" y="30"/>
                  </a:moveTo>
                  <a:cubicBezTo>
                    <a:pt x="0" y="8"/>
                    <a:pt x="0" y="8"/>
                    <a:pt x="0" y="8"/>
                  </a:cubicBezTo>
                  <a:cubicBezTo>
                    <a:pt x="3" y="5"/>
                    <a:pt x="3" y="5"/>
                    <a:pt x="3" y="5"/>
                  </a:cubicBezTo>
                  <a:cubicBezTo>
                    <a:pt x="6" y="2"/>
                    <a:pt x="10" y="0"/>
                    <a:pt x="14" y="0"/>
                  </a:cubicBezTo>
                  <a:cubicBezTo>
                    <a:pt x="18" y="0"/>
                    <a:pt x="22" y="2"/>
                    <a:pt x="25" y="5"/>
                  </a:cubicBezTo>
                  <a:cubicBezTo>
                    <a:pt x="28" y="8"/>
                    <a:pt x="30" y="12"/>
                    <a:pt x="30" y="16"/>
                  </a:cubicBezTo>
                  <a:cubicBezTo>
                    <a:pt x="30" y="20"/>
                    <a:pt x="28" y="24"/>
                    <a:pt x="25" y="27"/>
                  </a:cubicBezTo>
                  <a:lnTo>
                    <a:pt x="22" y="30"/>
                  </a:lnTo>
                  <a:close/>
                  <a:moveTo>
                    <a:pt x="12" y="8"/>
                  </a:moveTo>
                  <a:cubicBezTo>
                    <a:pt x="22" y="18"/>
                    <a:pt x="22" y="18"/>
                    <a:pt x="22" y="18"/>
                  </a:cubicBezTo>
                  <a:cubicBezTo>
                    <a:pt x="22" y="17"/>
                    <a:pt x="22" y="17"/>
                    <a:pt x="22" y="16"/>
                  </a:cubicBezTo>
                  <a:cubicBezTo>
                    <a:pt x="22" y="14"/>
                    <a:pt x="21" y="12"/>
                    <a:pt x="20" y="10"/>
                  </a:cubicBezTo>
                  <a:cubicBezTo>
                    <a:pt x="18" y="8"/>
                    <a:pt x="15"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72"/>
            <p:cNvSpPr>
              <a:spLocks/>
            </p:cNvSpPr>
            <p:nvPr/>
          </p:nvSpPr>
          <p:spPr bwMode="auto">
            <a:xfrm>
              <a:off x="15444788" y="2528888"/>
              <a:ext cx="85725" cy="85725"/>
            </a:xfrm>
            <a:custGeom>
              <a:avLst/>
              <a:gdLst>
                <a:gd name="T0" fmla="*/ 0 w 54"/>
                <a:gd name="T1" fmla="*/ 54 h 54"/>
                <a:gd name="T2" fmla="*/ 18 w 54"/>
                <a:gd name="T3" fmla="*/ 0 h 54"/>
                <a:gd name="T4" fmla="*/ 30 w 54"/>
                <a:gd name="T5" fmla="*/ 4 h 54"/>
                <a:gd name="T6" fmla="*/ 20 w 54"/>
                <a:gd name="T7" fmla="*/ 34 h 54"/>
                <a:gd name="T8" fmla="*/ 49 w 54"/>
                <a:gd name="T9" fmla="*/ 24 h 54"/>
                <a:gd name="T10" fmla="*/ 54 w 54"/>
                <a:gd name="T11" fmla="*/ 36 h 54"/>
                <a:gd name="T12" fmla="*/ 0 w 54"/>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54" h="54">
                  <a:moveTo>
                    <a:pt x="0" y="54"/>
                  </a:moveTo>
                  <a:lnTo>
                    <a:pt x="18" y="0"/>
                  </a:lnTo>
                  <a:lnTo>
                    <a:pt x="30" y="4"/>
                  </a:lnTo>
                  <a:lnTo>
                    <a:pt x="20" y="34"/>
                  </a:lnTo>
                  <a:lnTo>
                    <a:pt x="49" y="24"/>
                  </a:lnTo>
                  <a:lnTo>
                    <a:pt x="54" y="36"/>
                  </a:lnTo>
                  <a:lnTo>
                    <a:pt x="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0" name="Group 119"/>
          <p:cNvGrpSpPr/>
          <p:nvPr/>
        </p:nvGrpSpPr>
        <p:grpSpPr>
          <a:xfrm>
            <a:off x="10844567" y="3842544"/>
            <a:ext cx="428054" cy="428054"/>
            <a:chOff x="16222663" y="3198813"/>
            <a:chExt cx="331788" cy="331788"/>
          </a:xfrm>
          <a:solidFill>
            <a:schemeClr val="tx1">
              <a:lumMod val="75000"/>
            </a:schemeClr>
          </a:solidFill>
        </p:grpSpPr>
        <p:sp>
          <p:nvSpPr>
            <p:cNvPr id="121" name="Freeform 73"/>
            <p:cNvSpPr>
              <a:spLocks/>
            </p:cNvSpPr>
            <p:nvPr/>
          </p:nvSpPr>
          <p:spPr bwMode="auto">
            <a:xfrm>
              <a:off x="16222663" y="3240088"/>
              <a:ext cx="290513" cy="290513"/>
            </a:xfrm>
            <a:custGeom>
              <a:avLst/>
              <a:gdLst>
                <a:gd name="T0" fmla="*/ 56 w 112"/>
                <a:gd name="T1" fmla="*/ 112 h 112"/>
                <a:gd name="T2" fmla="*/ 0 w 112"/>
                <a:gd name="T3" fmla="*/ 56 h 112"/>
                <a:gd name="T4" fmla="*/ 56 w 112"/>
                <a:gd name="T5" fmla="*/ 0 h 112"/>
                <a:gd name="T6" fmla="*/ 56 w 112"/>
                <a:gd name="T7" fmla="*/ 8 h 112"/>
                <a:gd name="T8" fmla="*/ 8 w 112"/>
                <a:gd name="T9" fmla="*/ 56 h 112"/>
                <a:gd name="T10" fmla="*/ 56 w 112"/>
                <a:gd name="T11" fmla="*/ 104 h 112"/>
                <a:gd name="T12" fmla="*/ 104 w 112"/>
                <a:gd name="T13" fmla="*/ 56 h 112"/>
                <a:gd name="T14" fmla="*/ 112 w 112"/>
                <a:gd name="T15" fmla="*/ 56 h 112"/>
                <a:gd name="T16" fmla="*/ 56 w 112"/>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12">
                  <a:moveTo>
                    <a:pt x="56" y="112"/>
                  </a:moveTo>
                  <a:cubicBezTo>
                    <a:pt x="25" y="112"/>
                    <a:pt x="0" y="87"/>
                    <a:pt x="0" y="56"/>
                  </a:cubicBezTo>
                  <a:cubicBezTo>
                    <a:pt x="0" y="25"/>
                    <a:pt x="25" y="0"/>
                    <a:pt x="56" y="0"/>
                  </a:cubicBezTo>
                  <a:cubicBezTo>
                    <a:pt x="56" y="8"/>
                    <a:pt x="56" y="8"/>
                    <a:pt x="56" y="8"/>
                  </a:cubicBezTo>
                  <a:cubicBezTo>
                    <a:pt x="30" y="8"/>
                    <a:pt x="8" y="30"/>
                    <a:pt x="8" y="56"/>
                  </a:cubicBezTo>
                  <a:cubicBezTo>
                    <a:pt x="8" y="82"/>
                    <a:pt x="30" y="104"/>
                    <a:pt x="56" y="104"/>
                  </a:cubicBezTo>
                  <a:cubicBezTo>
                    <a:pt x="82" y="104"/>
                    <a:pt x="104" y="82"/>
                    <a:pt x="104" y="56"/>
                  </a:cubicBezTo>
                  <a:cubicBezTo>
                    <a:pt x="112" y="56"/>
                    <a:pt x="112" y="56"/>
                    <a:pt x="112" y="56"/>
                  </a:cubicBezTo>
                  <a:cubicBezTo>
                    <a:pt x="112" y="87"/>
                    <a:pt x="87" y="112"/>
                    <a:pt x="56"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74"/>
            <p:cNvSpPr>
              <a:spLocks noEditPoints="1"/>
            </p:cNvSpPr>
            <p:nvPr/>
          </p:nvSpPr>
          <p:spPr bwMode="auto">
            <a:xfrm>
              <a:off x="16387763" y="3198813"/>
              <a:ext cx="166688" cy="165100"/>
            </a:xfrm>
            <a:custGeom>
              <a:avLst/>
              <a:gdLst>
                <a:gd name="T0" fmla="*/ 64 w 64"/>
                <a:gd name="T1" fmla="*/ 64 h 64"/>
                <a:gd name="T2" fmla="*/ 0 w 64"/>
                <a:gd name="T3" fmla="*/ 64 h 64"/>
                <a:gd name="T4" fmla="*/ 0 w 64"/>
                <a:gd name="T5" fmla="*/ 0 h 64"/>
                <a:gd name="T6" fmla="*/ 4 w 64"/>
                <a:gd name="T7" fmla="*/ 0 h 64"/>
                <a:gd name="T8" fmla="*/ 64 w 64"/>
                <a:gd name="T9" fmla="*/ 60 h 64"/>
                <a:gd name="T10" fmla="*/ 64 w 64"/>
                <a:gd name="T11" fmla="*/ 64 h 64"/>
                <a:gd name="T12" fmla="*/ 8 w 64"/>
                <a:gd name="T13" fmla="*/ 56 h 64"/>
                <a:gd name="T14" fmla="*/ 56 w 64"/>
                <a:gd name="T15" fmla="*/ 56 h 64"/>
                <a:gd name="T16" fmla="*/ 8 w 64"/>
                <a:gd name="T17" fmla="*/ 8 h 64"/>
                <a:gd name="T18" fmla="*/ 8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cubicBezTo>
                    <a:pt x="0" y="64"/>
                    <a:pt x="0" y="64"/>
                    <a:pt x="0" y="64"/>
                  </a:cubicBezTo>
                  <a:cubicBezTo>
                    <a:pt x="0" y="0"/>
                    <a:pt x="0" y="0"/>
                    <a:pt x="0" y="0"/>
                  </a:cubicBezTo>
                  <a:cubicBezTo>
                    <a:pt x="4" y="0"/>
                    <a:pt x="4" y="0"/>
                    <a:pt x="4" y="0"/>
                  </a:cubicBezTo>
                  <a:cubicBezTo>
                    <a:pt x="35" y="0"/>
                    <a:pt x="64" y="29"/>
                    <a:pt x="64" y="60"/>
                  </a:cubicBezTo>
                  <a:lnTo>
                    <a:pt x="64" y="64"/>
                  </a:lnTo>
                  <a:close/>
                  <a:moveTo>
                    <a:pt x="8" y="56"/>
                  </a:moveTo>
                  <a:cubicBezTo>
                    <a:pt x="56" y="56"/>
                    <a:pt x="56" y="56"/>
                    <a:pt x="56" y="56"/>
                  </a:cubicBezTo>
                  <a:cubicBezTo>
                    <a:pt x="54" y="32"/>
                    <a:pt x="32" y="10"/>
                    <a:pt x="8" y="8"/>
                  </a:cubicBezTo>
                  <a:lnTo>
                    <a:pt x="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3" name="Group 122"/>
          <p:cNvGrpSpPr/>
          <p:nvPr/>
        </p:nvGrpSpPr>
        <p:grpSpPr>
          <a:xfrm>
            <a:off x="8926571" y="5509090"/>
            <a:ext cx="331788" cy="331788"/>
            <a:chOff x="15370175" y="3198813"/>
            <a:chExt cx="331788" cy="331788"/>
          </a:xfrm>
          <a:solidFill>
            <a:schemeClr val="tx1">
              <a:lumMod val="75000"/>
            </a:schemeClr>
          </a:solidFill>
        </p:grpSpPr>
        <p:sp>
          <p:nvSpPr>
            <p:cNvPr id="124" name="Rectangle 75"/>
            <p:cNvSpPr>
              <a:spLocks noChangeArrowheads="1"/>
            </p:cNvSpPr>
            <p:nvPr/>
          </p:nvSpPr>
          <p:spPr bwMode="auto">
            <a:xfrm>
              <a:off x="15525750" y="3240088"/>
              <a:ext cx="206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Rectangle 76"/>
            <p:cNvSpPr>
              <a:spLocks noChangeArrowheads="1"/>
            </p:cNvSpPr>
            <p:nvPr/>
          </p:nvSpPr>
          <p:spPr bwMode="auto">
            <a:xfrm>
              <a:off x="15619413" y="3354388"/>
              <a:ext cx="412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Rectangle 77"/>
            <p:cNvSpPr>
              <a:spLocks noChangeArrowheads="1"/>
            </p:cNvSpPr>
            <p:nvPr/>
          </p:nvSpPr>
          <p:spPr bwMode="auto">
            <a:xfrm>
              <a:off x="15411450" y="3354388"/>
              <a:ext cx="412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78"/>
            <p:cNvSpPr>
              <a:spLocks/>
            </p:cNvSpPr>
            <p:nvPr/>
          </p:nvSpPr>
          <p:spPr bwMode="auto">
            <a:xfrm>
              <a:off x="15440025" y="3268663"/>
              <a:ext cx="44450" cy="44450"/>
            </a:xfrm>
            <a:custGeom>
              <a:avLst/>
              <a:gdLst>
                <a:gd name="T0" fmla="*/ 20 w 28"/>
                <a:gd name="T1" fmla="*/ 28 h 28"/>
                <a:gd name="T2" fmla="*/ 0 w 28"/>
                <a:gd name="T3" fmla="*/ 10 h 28"/>
                <a:gd name="T4" fmla="*/ 10 w 28"/>
                <a:gd name="T5" fmla="*/ 0 h 28"/>
                <a:gd name="T6" fmla="*/ 28 w 28"/>
                <a:gd name="T7" fmla="*/ 19 h 28"/>
                <a:gd name="T8" fmla="*/ 20 w 28"/>
                <a:gd name="T9" fmla="*/ 28 h 28"/>
              </a:gdLst>
              <a:ahLst/>
              <a:cxnLst>
                <a:cxn ang="0">
                  <a:pos x="T0" y="T1"/>
                </a:cxn>
                <a:cxn ang="0">
                  <a:pos x="T2" y="T3"/>
                </a:cxn>
                <a:cxn ang="0">
                  <a:pos x="T4" y="T5"/>
                </a:cxn>
                <a:cxn ang="0">
                  <a:pos x="T6" y="T7"/>
                </a:cxn>
                <a:cxn ang="0">
                  <a:pos x="T8" y="T9"/>
                </a:cxn>
              </a:cxnLst>
              <a:rect l="0" t="0" r="r" b="b"/>
              <a:pathLst>
                <a:path w="28" h="28">
                  <a:moveTo>
                    <a:pt x="20" y="28"/>
                  </a:moveTo>
                  <a:lnTo>
                    <a:pt x="0" y="10"/>
                  </a:lnTo>
                  <a:lnTo>
                    <a:pt x="10" y="0"/>
                  </a:lnTo>
                  <a:lnTo>
                    <a:pt x="28" y="19"/>
                  </a:ln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79"/>
            <p:cNvSpPr>
              <a:spLocks/>
            </p:cNvSpPr>
            <p:nvPr/>
          </p:nvSpPr>
          <p:spPr bwMode="auto">
            <a:xfrm>
              <a:off x="15525750" y="3268663"/>
              <a:ext cx="106363" cy="106363"/>
            </a:xfrm>
            <a:custGeom>
              <a:avLst/>
              <a:gdLst>
                <a:gd name="T0" fmla="*/ 8 w 67"/>
                <a:gd name="T1" fmla="*/ 67 h 67"/>
                <a:gd name="T2" fmla="*/ 0 w 67"/>
                <a:gd name="T3" fmla="*/ 57 h 67"/>
                <a:gd name="T4" fmla="*/ 57 w 67"/>
                <a:gd name="T5" fmla="*/ 0 h 67"/>
                <a:gd name="T6" fmla="*/ 67 w 67"/>
                <a:gd name="T7" fmla="*/ 10 h 67"/>
                <a:gd name="T8" fmla="*/ 8 w 67"/>
                <a:gd name="T9" fmla="*/ 67 h 67"/>
              </a:gdLst>
              <a:ahLst/>
              <a:cxnLst>
                <a:cxn ang="0">
                  <a:pos x="T0" y="T1"/>
                </a:cxn>
                <a:cxn ang="0">
                  <a:pos x="T2" y="T3"/>
                </a:cxn>
                <a:cxn ang="0">
                  <a:pos x="T4" y="T5"/>
                </a:cxn>
                <a:cxn ang="0">
                  <a:pos x="T6" y="T7"/>
                </a:cxn>
                <a:cxn ang="0">
                  <a:pos x="T8" y="T9"/>
                </a:cxn>
              </a:cxnLst>
              <a:rect l="0" t="0" r="r" b="b"/>
              <a:pathLst>
                <a:path w="67" h="67">
                  <a:moveTo>
                    <a:pt x="8" y="67"/>
                  </a:moveTo>
                  <a:lnTo>
                    <a:pt x="0" y="57"/>
                  </a:lnTo>
                  <a:lnTo>
                    <a:pt x="57" y="0"/>
                  </a:lnTo>
                  <a:lnTo>
                    <a:pt x="67" y="10"/>
                  </a:lnTo>
                  <a:lnTo>
                    <a:pt x="8"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80"/>
            <p:cNvSpPr>
              <a:spLocks/>
            </p:cNvSpPr>
            <p:nvPr/>
          </p:nvSpPr>
          <p:spPr bwMode="auto">
            <a:xfrm>
              <a:off x="15370175" y="3198813"/>
              <a:ext cx="331788" cy="331788"/>
            </a:xfrm>
            <a:custGeom>
              <a:avLst/>
              <a:gdLst>
                <a:gd name="T0" fmla="*/ 64 w 128"/>
                <a:gd name="T1" fmla="*/ 128 h 128"/>
                <a:gd name="T2" fmla="*/ 0 w 128"/>
                <a:gd name="T3" fmla="*/ 64 h 128"/>
                <a:gd name="T4" fmla="*/ 64 w 128"/>
                <a:gd name="T5" fmla="*/ 0 h 128"/>
                <a:gd name="T6" fmla="*/ 105 w 128"/>
                <a:gd name="T7" fmla="*/ 15 h 128"/>
                <a:gd name="T8" fmla="*/ 100 w 128"/>
                <a:gd name="T9" fmla="*/ 21 h 128"/>
                <a:gd name="T10" fmla="*/ 64 w 128"/>
                <a:gd name="T11" fmla="*/ 8 h 128"/>
                <a:gd name="T12" fmla="*/ 8 w 128"/>
                <a:gd name="T13" fmla="*/ 64 h 128"/>
                <a:gd name="T14" fmla="*/ 64 w 128"/>
                <a:gd name="T15" fmla="*/ 120 h 128"/>
                <a:gd name="T16" fmla="*/ 120 w 128"/>
                <a:gd name="T17" fmla="*/ 64 h 128"/>
                <a:gd name="T18" fmla="*/ 107 w 128"/>
                <a:gd name="T19" fmla="*/ 28 h 128"/>
                <a:gd name="T20" fmla="*/ 113 w 128"/>
                <a:gd name="T21" fmla="*/ 23 h 128"/>
                <a:gd name="T22" fmla="*/ 128 w 128"/>
                <a:gd name="T23" fmla="*/ 64 h 128"/>
                <a:gd name="T24" fmla="*/ 64 w 128"/>
                <a:gd name="T25"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28">
                  <a:moveTo>
                    <a:pt x="64" y="128"/>
                  </a:moveTo>
                  <a:cubicBezTo>
                    <a:pt x="29" y="128"/>
                    <a:pt x="0" y="99"/>
                    <a:pt x="0" y="64"/>
                  </a:cubicBezTo>
                  <a:cubicBezTo>
                    <a:pt x="0" y="29"/>
                    <a:pt x="29" y="0"/>
                    <a:pt x="64" y="0"/>
                  </a:cubicBezTo>
                  <a:cubicBezTo>
                    <a:pt x="79" y="0"/>
                    <a:pt x="94" y="5"/>
                    <a:pt x="105" y="15"/>
                  </a:cubicBezTo>
                  <a:cubicBezTo>
                    <a:pt x="100" y="21"/>
                    <a:pt x="100" y="21"/>
                    <a:pt x="100" y="21"/>
                  </a:cubicBezTo>
                  <a:cubicBezTo>
                    <a:pt x="90" y="13"/>
                    <a:pt x="77" y="8"/>
                    <a:pt x="64" y="8"/>
                  </a:cubicBezTo>
                  <a:cubicBezTo>
                    <a:pt x="33" y="8"/>
                    <a:pt x="8" y="33"/>
                    <a:pt x="8" y="64"/>
                  </a:cubicBezTo>
                  <a:cubicBezTo>
                    <a:pt x="8" y="95"/>
                    <a:pt x="33" y="120"/>
                    <a:pt x="64" y="120"/>
                  </a:cubicBezTo>
                  <a:cubicBezTo>
                    <a:pt x="95" y="120"/>
                    <a:pt x="120" y="95"/>
                    <a:pt x="120" y="64"/>
                  </a:cubicBezTo>
                  <a:cubicBezTo>
                    <a:pt x="120" y="51"/>
                    <a:pt x="115" y="38"/>
                    <a:pt x="107" y="28"/>
                  </a:cubicBezTo>
                  <a:cubicBezTo>
                    <a:pt x="113" y="23"/>
                    <a:pt x="113" y="23"/>
                    <a:pt x="113" y="23"/>
                  </a:cubicBezTo>
                  <a:cubicBezTo>
                    <a:pt x="123" y="34"/>
                    <a:pt x="128" y="49"/>
                    <a:pt x="128" y="64"/>
                  </a:cubicBezTo>
                  <a:cubicBezTo>
                    <a:pt x="128" y="99"/>
                    <a:pt x="99" y="128"/>
                    <a:pt x="64"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81"/>
            <p:cNvSpPr>
              <a:spLocks/>
            </p:cNvSpPr>
            <p:nvPr/>
          </p:nvSpPr>
          <p:spPr bwMode="auto">
            <a:xfrm>
              <a:off x="15465425" y="3416301"/>
              <a:ext cx="141288" cy="49213"/>
            </a:xfrm>
            <a:custGeom>
              <a:avLst/>
              <a:gdLst>
                <a:gd name="T0" fmla="*/ 7 w 54"/>
                <a:gd name="T1" fmla="*/ 19 h 19"/>
                <a:gd name="T2" fmla="*/ 0 w 54"/>
                <a:gd name="T3" fmla="*/ 15 h 19"/>
                <a:gd name="T4" fmla="*/ 27 w 54"/>
                <a:gd name="T5" fmla="*/ 0 h 19"/>
                <a:gd name="T6" fmla="*/ 54 w 54"/>
                <a:gd name="T7" fmla="*/ 15 h 19"/>
                <a:gd name="T8" fmla="*/ 47 w 54"/>
                <a:gd name="T9" fmla="*/ 19 h 19"/>
                <a:gd name="T10" fmla="*/ 27 w 54"/>
                <a:gd name="T11" fmla="*/ 8 h 19"/>
                <a:gd name="T12" fmla="*/ 7 w 54"/>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54" h="19">
                  <a:moveTo>
                    <a:pt x="7" y="19"/>
                  </a:moveTo>
                  <a:cubicBezTo>
                    <a:pt x="0" y="15"/>
                    <a:pt x="0" y="15"/>
                    <a:pt x="0" y="15"/>
                  </a:cubicBezTo>
                  <a:cubicBezTo>
                    <a:pt x="6" y="6"/>
                    <a:pt x="16" y="0"/>
                    <a:pt x="27" y="0"/>
                  </a:cubicBezTo>
                  <a:cubicBezTo>
                    <a:pt x="38" y="0"/>
                    <a:pt x="48" y="6"/>
                    <a:pt x="54" y="15"/>
                  </a:cubicBezTo>
                  <a:cubicBezTo>
                    <a:pt x="47" y="19"/>
                    <a:pt x="47" y="19"/>
                    <a:pt x="47" y="19"/>
                  </a:cubicBezTo>
                  <a:cubicBezTo>
                    <a:pt x="43" y="12"/>
                    <a:pt x="35" y="8"/>
                    <a:pt x="27" y="8"/>
                  </a:cubicBezTo>
                  <a:cubicBezTo>
                    <a:pt x="19" y="8"/>
                    <a:pt x="11" y="12"/>
                    <a:pt x="7"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1" name="Group 130"/>
          <p:cNvGrpSpPr/>
          <p:nvPr/>
        </p:nvGrpSpPr>
        <p:grpSpPr>
          <a:xfrm>
            <a:off x="9903971" y="5309759"/>
            <a:ext cx="311150" cy="271463"/>
            <a:chOff x="16232188" y="4076701"/>
            <a:chExt cx="311150" cy="271463"/>
          </a:xfrm>
          <a:solidFill>
            <a:schemeClr val="tx1">
              <a:lumMod val="75000"/>
            </a:schemeClr>
          </a:solidFill>
        </p:grpSpPr>
        <p:sp>
          <p:nvSpPr>
            <p:cNvPr id="132" name="Freeform 98"/>
            <p:cNvSpPr>
              <a:spLocks noEditPoints="1"/>
            </p:cNvSpPr>
            <p:nvPr/>
          </p:nvSpPr>
          <p:spPr bwMode="auto">
            <a:xfrm>
              <a:off x="16232188" y="4076701"/>
              <a:ext cx="311150" cy="171450"/>
            </a:xfrm>
            <a:custGeom>
              <a:avLst/>
              <a:gdLst>
                <a:gd name="T0" fmla="*/ 98 w 196"/>
                <a:gd name="T1" fmla="*/ 108 h 108"/>
                <a:gd name="T2" fmla="*/ 0 w 196"/>
                <a:gd name="T3" fmla="*/ 54 h 108"/>
                <a:gd name="T4" fmla="*/ 98 w 196"/>
                <a:gd name="T5" fmla="*/ 0 h 108"/>
                <a:gd name="T6" fmla="*/ 196 w 196"/>
                <a:gd name="T7" fmla="*/ 54 h 108"/>
                <a:gd name="T8" fmla="*/ 98 w 196"/>
                <a:gd name="T9" fmla="*/ 108 h 108"/>
                <a:gd name="T10" fmla="*/ 26 w 196"/>
                <a:gd name="T11" fmla="*/ 54 h 108"/>
                <a:gd name="T12" fmla="*/ 98 w 196"/>
                <a:gd name="T13" fmla="*/ 91 h 108"/>
                <a:gd name="T14" fmla="*/ 170 w 196"/>
                <a:gd name="T15" fmla="*/ 54 h 108"/>
                <a:gd name="T16" fmla="*/ 98 w 196"/>
                <a:gd name="T17" fmla="*/ 16 h 108"/>
                <a:gd name="T18" fmla="*/ 26 w 196"/>
                <a:gd name="T19"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08">
                  <a:moveTo>
                    <a:pt x="98" y="108"/>
                  </a:moveTo>
                  <a:lnTo>
                    <a:pt x="0" y="54"/>
                  </a:lnTo>
                  <a:lnTo>
                    <a:pt x="98" y="0"/>
                  </a:lnTo>
                  <a:lnTo>
                    <a:pt x="196" y="54"/>
                  </a:lnTo>
                  <a:lnTo>
                    <a:pt x="98" y="108"/>
                  </a:lnTo>
                  <a:close/>
                  <a:moveTo>
                    <a:pt x="26" y="54"/>
                  </a:moveTo>
                  <a:lnTo>
                    <a:pt x="98" y="91"/>
                  </a:lnTo>
                  <a:lnTo>
                    <a:pt x="170" y="54"/>
                  </a:lnTo>
                  <a:lnTo>
                    <a:pt x="98" y="1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99"/>
            <p:cNvSpPr>
              <a:spLocks/>
            </p:cNvSpPr>
            <p:nvPr/>
          </p:nvSpPr>
          <p:spPr bwMode="auto">
            <a:xfrm>
              <a:off x="16236950" y="4203701"/>
              <a:ext cx="301625" cy="93663"/>
            </a:xfrm>
            <a:custGeom>
              <a:avLst/>
              <a:gdLst>
                <a:gd name="T0" fmla="*/ 95 w 190"/>
                <a:gd name="T1" fmla="*/ 59 h 59"/>
                <a:gd name="T2" fmla="*/ 0 w 190"/>
                <a:gd name="T3" fmla="*/ 13 h 59"/>
                <a:gd name="T4" fmla="*/ 7 w 190"/>
                <a:gd name="T5" fmla="*/ 0 h 59"/>
                <a:gd name="T6" fmla="*/ 95 w 190"/>
                <a:gd name="T7" fmla="*/ 44 h 59"/>
                <a:gd name="T8" fmla="*/ 184 w 190"/>
                <a:gd name="T9" fmla="*/ 0 h 59"/>
                <a:gd name="T10" fmla="*/ 190 w 190"/>
                <a:gd name="T11" fmla="*/ 13 h 59"/>
                <a:gd name="T12" fmla="*/ 95 w 190"/>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190" h="59">
                  <a:moveTo>
                    <a:pt x="95" y="59"/>
                  </a:moveTo>
                  <a:lnTo>
                    <a:pt x="0" y="13"/>
                  </a:lnTo>
                  <a:lnTo>
                    <a:pt x="7" y="0"/>
                  </a:lnTo>
                  <a:lnTo>
                    <a:pt x="95" y="44"/>
                  </a:lnTo>
                  <a:lnTo>
                    <a:pt x="184" y="0"/>
                  </a:lnTo>
                  <a:lnTo>
                    <a:pt x="190" y="13"/>
                  </a:lnTo>
                  <a:lnTo>
                    <a:pt x="9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100"/>
            <p:cNvSpPr>
              <a:spLocks/>
            </p:cNvSpPr>
            <p:nvPr/>
          </p:nvSpPr>
          <p:spPr bwMode="auto">
            <a:xfrm>
              <a:off x="16236950" y="4257676"/>
              <a:ext cx="301625" cy="90488"/>
            </a:xfrm>
            <a:custGeom>
              <a:avLst/>
              <a:gdLst>
                <a:gd name="T0" fmla="*/ 95 w 190"/>
                <a:gd name="T1" fmla="*/ 57 h 57"/>
                <a:gd name="T2" fmla="*/ 0 w 190"/>
                <a:gd name="T3" fmla="*/ 12 h 57"/>
                <a:gd name="T4" fmla="*/ 7 w 190"/>
                <a:gd name="T5" fmla="*/ 0 h 57"/>
                <a:gd name="T6" fmla="*/ 95 w 190"/>
                <a:gd name="T7" fmla="*/ 44 h 57"/>
                <a:gd name="T8" fmla="*/ 184 w 190"/>
                <a:gd name="T9" fmla="*/ 0 h 57"/>
                <a:gd name="T10" fmla="*/ 190 w 190"/>
                <a:gd name="T11" fmla="*/ 12 h 57"/>
                <a:gd name="T12" fmla="*/ 95 w 190"/>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190" h="57">
                  <a:moveTo>
                    <a:pt x="95" y="57"/>
                  </a:moveTo>
                  <a:lnTo>
                    <a:pt x="0" y="12"/>
                  </a:lnTo>
                  <a:lnTo>
                    <a:pt x="7" y="0"/>
                  </a:lnTo>
                  <a:lnTo>
                    <a:pt x="95" y="44"/>
                  </a:lnTo>
                  <a:lnTo>
                    <a:pt x="184" y="0"/>
                  </a:lnTo>
                  <a:lnTo>
                    <a:pt x="190" y="12"/>
                  </a:lnTo>
                  <a:lnTo>
                    <a:pt x="95"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Line 101"/>
            <p:cNvSpPr>
              <a:spLocks noChangeShapeType="1"/>
            </p:cNvSpPr>
            <p:nvPr/>
          </p:nvSpPr>
          <p:spPr bwMode="auto">
            <a:xfrm>
              <a:off x="16502063" y="4281488"/>
              <a:ext cx="0" cy="0"/>
            </a:xfrm>
            <a:prstGeom prst="line">
              <a:avLst/>
            </a:prstGeom>
            <a:grpFill/>
            <a:ln w="20638" cap="flat">
              <a:solidFill>
                <a:srgbClr val="4DFFBA"/>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p>
          </p:txBody>
        </p:sp>
        <p:sp>
          <p:nvSpPr>
            <p:cNvPr id="136" name="Line 102"/>
            <p:cNvSpPr>
              <a:spLocks noChangeShapeType="1"/>
            </p:cNvSpPr>
            <p:nvPr/>
          </p:nvSpPr>
          <p:spPr bwMode="auto">
            <a:xfrm>
              <a:off x="16502063" y="4343401"/>
              <a:ext cx="0" cy="0"/>
            </a:xfrm>
            <a:prstGeom prst="line">
              <a:avLst/>
            </a:prstGeom>
            <a:grpFill/>
            <a:ln w="20638" cap="flat">
              <a:solidFill>
                <a:srgbClr val="4DFFBA"/>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p>
          </p:txBody>
        </p:sp>
      </p:grpSp>
      <p:grpSp>
        <p:nvGrpSpPr>
          <p:cNvPr id="137" name="Group 136"/>
          <p:cNvGrpSpPr/>
          <p:nvPr/>
        </p:nvGrpSpPr>
        <p:grpSpPr>
          <a:xfrm>
            <a:off x="9361782" y="1623981"/>
            <a:ext cx="471725" cy="319810"/>
            <a:chOff x="12814300" y="3249613"/>
            <a:chExt cx="331788" cy="228600"/>
          </a:xfrm>
          <a:solidFill>
            <a:schemeClr val="tx1">
              <a:lumMod val="75000"/>
            </a:schemeClr>
          </a:solidFill>
        </p:grpSpPr>
        <p:sp>
          <p:nvSpPr>
            <p:cNvPr id="138" name="Line 115"/>
            <p:cNvSpPr>
              <a:spLocks noChangeShapeType="1"/>
            </p:cNvSpPr>
            <p:nvPr/>
          </p:nvSpPr>
          <p:spPr bwMode="auto">
            <a:xfrm>
              <a:off x="12887325" y="3468688"/>
              <a:ext cx="0" cy="0"/>
            </a:xfrm>
            <a:prstGeom prst="line">
              <a:avLst/>
            </a:prstGeom>
            <a:grpFill/>
            <a:ln w="20638" cap="flat">
              <a:solidFill>
                <a:srgbClr val="4DFFBA"/>
              </a:solidFill>
              <a:prstDash val="solid"/>
              <a:miter lim="800000"/>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116"/>
            <p:cNvSpPr>
              <a:spLocks/>
            </p:cNvSpPr>
            <p:nvPr/>
          </p:nvSpPr>
          <p:spPr bwMode="auto">
            <a:xfrm>
              <a:off x="12960350" y="3292476"/>
              <a:ext cx="71438" cy="71438"/>
            </a:xfrm>
            <a:custGeom>
              <a:avLst/>
              <a:gdLst>
                <a:gd name="T0" fmla="*/ 8 w 28"/>
                <a:gd name="T1" fmla="*/ 28 h 28"/>
                <a:gd name="T2" fmla="*/ 0 w 28"/>
                <a:gd name="T3" fmla="*/ 28 h 28"/>
                <a:gd name="T4" fmla="*/ 0 w 28"/>
                <a:gd name="T5" fmla="*/ 26 h 28"/>
                <a:gd name="T6" fmla="*/ 0 w 28"/>
                <a:gd name="T7" fmla="*/ 26 h 28"/>
                <a:gd name="T8" fmla="*/ 0 w 28"/>
                <a:gd name="T9" fmla="*/ 25 h 28"/>
                <a:gd name="T10" fmla="*/ 28 w 28"/>
                <a:gd name="T11" fmla="*/ 0 h 28"/>
                <a:gd name="T12" fmla="*/ 28 w 28"/>
                <a:gd name="T13" fmla="*/ 8 h 28"/>
                <a:gd name="T14" fmla="*/ 8 w 28"/>
                <a:gd name="T15" fmla="*/ 26 h 28"/>
                <a:gd name="T16" fmla="*/ 8 w 2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8" y="28"/>
                  </a:moveTo>
                  <a:cubicBezTo>
                    <a:pt x="0" y="28"/>
                    <a:pt x="0" y="28"/>
                    <a:pt x="0" y="28"/>
                  </a:cubicBezTo>
                  <a:cubicBezTo>
                    <a:pt x="0" y="27"/>
                    <a:pt x="0" y="27"/>
                    <a:pt x="0" y="26"/>
                  </a:cubicBezTo>
                  <a:cubicBezTo>
                    <a:pt x="0" y="26"/>
                    <a:pt x="0" y="26"/>
                    <a:pt x="0" y="26"/>
                  </a:cubicBezTo>
                  <a:cubicBezTo>
                    <a:pt x="0" y="25"/>
                    <a:pt x="0" y="25"/>
                    <a:pt x="0" y="25"/>
                  </a:cubicBezTo>
                  <a:cubicBezTo>
                    <a:pt x="1" y="12"/>
                    <a:pt x="14" y="0"/>
                    <a:pt x="28" y="0"/>
                  </a:cubicBezTo>
                  <a:cubicBezTo>
                    <a:pt x="28" y="8"/>
                    <a:pt x="28" y="8"/>
                    <a:pt x="28" y="8"/>
                  </a:cubicBezTo>
                  <a:cubicBezTo>
                    <a:pt x="18" y="8"/>
                    <a:pt x="9" y="16"/>
                    <a:pt x="8" y="26"/>
                  </a:cubicBezTo>
                  <a:cubicBezTo>
                    <a:pt x="8" y="27"/>
                    <a:pt x="8" y="27"/>
                    <a:pt x="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117"/>
            <p:cNvSpPr>
              <a:spLocks/>
            </p:cNvSpPr>
            <p:nvPr/>
          </p:nvSpPr>
          <p:spPr bwMode="auto">
            <a:xfrm>
              <a:off x="12814300" y="3249613"/>
              <a:ext cx="331788" cy="228600"/>
            </a:xfrm>
            <a:custGeom>
              <a:avLst/>
              <a:gdLst>
                <a:gd name="T0" fmla="*/ 84 w 128"/>
                <a:gd name="T1" fmla="*/ 88 h 88"/>
                <a:gd name="T2" fmla="*/ 32 w 128"/>
                <a:gd name="T3" fmla="*/ 88 h 88"/>
                <a:gd name="T4" fmla="*/ 0 w 128"/>
                <a:gd name="T5" fmla="*/ 56 h 88"/>
                <a:gd name="T6" fmla="*/ 32 w 128"/>
                <a:gd name="T7" fmla="*/ 24 h 88"/>
                <a:gd name="T8" fmla="*/ 32 w 128"/>
                <a:gd name="T9" fmla="*/ 32 h 88"/>
                <a:gd name="T10" fmla="*/ 8 w 128"/>
                <a:gd name="T11" fmla="*/ 56 h 88"/>
                <a:gd name="T12" fmla="*/ 32 w 128"/>
                <a:gd name="T13" fmla="*/ 80 h 88"/>
                <a:gd name="T14" fmla="*/ 84 w 128"/>
                <a:gd name="T15" fmla="*/ 80 h 88"/>
                <a:gd name="T16" fmla="*/ 120 w 128"/>
                <a:gd name="T17" fmla="*/ 44 h 88"/>
                <a:gd name="T18" fmla="*/ 84 w 128"/>
                <a:gd name="T19" fmla="*/ 8 h 88"/>
                <a:gd name="T20" fmla="*/ 48 w 128"/>
                <a:gd name="T21" fmla="*/ 41 h 88"/>
                <a:gd name="T22" fmla="*/ 48 w 128"/>
                <a:gd name="T23" fmla="*/ 43 h 88"/>
                <a:gd name="T24" fmla="*/ 48 w 128"/>
                <a:gd name="T25" fmla="*/ 44 h 88"/>
                <a:gd name="T26" fmla="*/ 40 w 128"/>
                <a:gd name="T27" fmla="*/ 44 h 88"/>
                <a:gd name="T28" fmla="*/ 40 w 128"/>
                <a:gd name="T29" fmla="*/ 43 h 88"/>
                <a:gd name="T30" fmla="*/ 40 w 128"/>
                <a:gd name="T31" fmla="*/ 40 h 88"/>
                <a:gd name="T32" fmla="*/ 84 w 128"/>
                <a:gd name="T33" fmla="*/ 0 h 88"/>
                <a:gd name="T34" fmla="*/ 84 w 128"/>
                <a:gd name="T35" fmla="*/ 0 h 88"/>
                <a:gd name="T36" fmla="*/ 85 w 128"/>
                <a:gd name="T37" fmla="*/ 0 h 88"/>
                <a:gd name="T38" fmla="*/ 128 w 128"/>
                <a:gd name="T39" fmla="*/ 44 h 88"/>
                <a:gd name="T40" fmla="*/ 84 w 128"/>
                <a:gd name="T4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84" y="88"/>
                  </a:moveTo>
                  <a:cubicBezTo>
                    <a:pt x="32" y="88"/>
                    <a:pt x="32" y="88"/>
                    <a:pt x="32" y="88"/>
                  </a:cubicBezTo>
                  <a:cubicBezTo>
                    <a:pt x="14" y="88"/>
                    <a:pt x="0" y="74"/>
                    <a:pt x="0" y="56"/>
                  </a:cubicBezTo>
                  <a:cubicBezTo>
                    <a:pt x="0" y="38"/>
                    <a:pt x="14" y="24"/>
                    <a:pt x="32" y="24"/>
                  </a:cubicBezTo>
                  <a:cubicBezTo>
                    <a:pt x="32" y="32"/>
                    <a:pt x="32" y="32"/>
                    <a:pt x="32" y="32"/>
                  </a:cubicBezTo>
                  <a:cubicBezTo>
                    <a:pt x="19" y="32"/>
                    <a:pt x="8" y="43"/>
                    <a:pt x="8" y="56"/>
                  </a:cubicBezTo>
                  <a:cubicBezTo>
                    <a:pt x="8" y="69"/>
                    <a:pt x="19" y="80"/>
                    <a:pt x="32" y="80"/>
                  </a:cubicBezTo>
                  <a:cubicBezTo>
                    <a:pt x="84" y="80"/>
                    <a:pt x="84" y="80"/>
                    <a:pt x="84" y="80"/>
                  </a:cubicBezTo>
                  <a:cubicBezTo>
                    <a:pt x="104" y="80"/>
                    <a:pt x="120" y="64"/>
                    <a:pt x="120" y="44"/>
                  </a:cubicBezTo>
                  <a:cubicBezTo>
                    <a:pt x="120" y="24"/>
                    <a:pt x="104" y="8"/>
                    <a:pt x="84" y="8"/>
                  </a:cubicBezTo>
                  <a:cubicBezTo>
                    <a:pt x="66" y="8"/>
                    <a:pt x="50" y="22"/>
                    <a:pt x="48" y="41"/>
                  </a:cubicBezTo>
                  <a:cubicBezTo>
                    <a:pt x="48" y="41"/>
                    <a:pt x="48" y="42"/>
                    <a:pt x="48" y="43"/>
                  </a:cubicBezTo>
                  <a:cubicBezTo>
                    <a:pt x="48" y="43"/>
                    <a:pt x="48" y="44"/>
                    <a:pt x="48" y="44"/>
                  </a:cubicBezTo>
                  <a:cubicBezTo>
                    <a:pt x="40" y="44"/>
                    <a:pt x="40" y="44"/>
                    <a:pt x="40" y="44"/>
                  </a:cubicBezTo>
                  <a:cubicBezTo>
                    <a:pt x="40" y="44"/>
                    <a:pt x="40" y="43"/>
                    <a:pt x="40" y="43"/>
                  </a:cubicBezTo>
                  <a:cubicBezTo>
                    <a:pt x="40" y="42"/>
                    <a:pt x="40" y="41"/>
                    <a:pt x="40" y="40"/>
                  </a:cubicBezTo>
                  <a:cubicBezTo>
                    <a:pt x="42" y="18"/>
                    <a:pt x="61" y="0"/>
                    <a:pt x="84" y="0"/>
                  </a:cubicBezTo>
                  <a:cubicBezTo>
                    <a:pt x="84" y="0"/>
                    <a:pt x="84" y="0"/>
                    <a:pt x="84" y="0"/>
                  </a:cubicBezTo>
                  <a:cubicBezTo>
                    <a:pt x="85" y="0"/>
                    <a:pt x="85" y="0"/>
                    <a:pt x="85" y="0"/>
                  </a:cubicBezTo>
                  <a:cubicBezTo>
                    <a:pt x="109" y="0"/>
                    <a:pt x="128" y="20"/>
                    <a:pt x="128" y="44"/>
                  </a:cubicBezTo>
                  <a:cubicBezTo>
                    <a:pt x="128" y="68"/>
                    <a:pt x="108" y="88"/>
                    <a:pt x="8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custDataLst>
      <p:tags r:id="rId1"/>
    </p:custDataLst>
    <p:extLst>
      <p:ext uri="{BB962C8B-B14F-4D97-AF65-F5344CB8AC3E}">
        <p14:creationId xmlns:p14="http://schemas.microsoft.com/office/powerpoint/2010/main" val="463576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pSp>
        <p:nvGrpSpPr>
          <p:cNvPr id="3" name="Group 2"/>
          <p:cNvGrpSpPr/>
          <p:nvPr/>
        </p:nvGrpSpPr>
        <p:grpSpPr>
          <a:xfrm>
            <a:off x="5194269" y="4882525"/>
            <a:ext cx="584946" cy="570739"/>
            <a:chOff x="5194269" y="4882525"/>
            <a:chExt cx="584946" cy="570739"/>
          </a:xfrm>
        </p:grpSpPr>
        <p:sp>
          <p:nvSpPr>
            <p:cNvPr id="4" name="Freeform 239"/>
            <p:cNvSpPr>
              <a:spLocks noEditPoints="1"/>
            </p:cNvSpPr>
            <p:nvPr/>
          </p:nvSpPr>
          <p:spPr bwMode="auto">
            <a:xfrm>
              <a:off x="5194269" y="4882525"/>
              <a:ext cx="584946" cy="570739"/>
            </a:xfrm>
            <a:custGeom>
              <a:avLst/>
              <a:gdLst>
                <a:gd name="T0" fmla="*/ 215 w 525"/>
                <a:gd name="T1" fmla="*/ 117 h 524"/>
                <a:gd name="T2" fmla="*/ 155 w 525"/>
                <a:gd name="T3" fmla="*/ 155 h 524"/>
                <a:gd name="T4" fmla="*/ 133 w 525"/>
                <a:gd name="T5" fmla="*/ 182 h 524"/>
                <a:gd name="T6" fmla="*/ 112 w 525"/>
                <a:gd name="T7" fmla="*/ 250 h 524"/>
                <a:gd name="T8" fmla="*/ 114 w 525"/>
                <a:gd name="T9" fmla="*/ 297 h 524"/>
                <a:gd name="T10" fmla="*/ 143 w 525"/>
                <a:gd name="T11" fmla="*/ 355 h 524"/>
                <a:gd name="T12" fmla="*/ 174 w 525"/>
                <a:gd name="T13" fmla="*/ 386 h 524"/>
                <a:gd name="T14" fmla="*/ 240 w 525"/>
                <a:gd name="T15" fmla="*/ 411 h 524"/>
                <a:gd name="T16" fmla="*/ 289 w 525"/>
                <a:gd name="T17" fmla="*/ 411 h 524"/>
                <a:gd name="T18" fmla="*/ 351 w 525"/>
                <a:gd name="T19" fmla="*/ 384 h 524"/>
                <a:gd name="T20" fmla="*/ 384 w 525"/>
                <a:gd name="T21" fmla="*/ 353 h 524"/>
                <a:gd name="T22" fmla="*/ 409 w 525"/>
                <a:gd name="T23" fmla="*/ 301 h 524"/>
                <a:gd name="T24" fmla="*/ 413 w 525"/>
                <a:gd name="T25" fmla="*/ 241 h 524"/>
                <a:gd name="T26" fmla="*/ 393 w 525"/>
                <a:gd name="T27" fmla="*/ 184 h 524"/>
                <a:gd name="T28" fmla="*/ 355 w 525"/>
                <a:gd name="T29" fmla="*/ 142 h 524"/>
                <a:gd name="T30" fmla="*/ 314 w 525"/>
                <a:gd name="T31" fmla="*/ 118 h 524"/>
                <a:gd name="T32" fmla="*/ 312 w 525"/>
                <a:gd name="T33" fmla="*/ 0 h 524"/>
                <a:gd name="T34" fmla="*/ 355 w 525"/>
                <a:gd name="T35" fmla="*/ 12 h 524"/>
                <a:gd name="T36" fmla="*/ 362 w 525"/>
                <a:gd name="T37" fmla="*/ 62 h 524"/>
                <a:gd name="T38" fmla="*/ 393 w 525"/>
                <a:gd name="T39" fmla="*/ 87 h 524"/>
                <a:gd name="T40" fmla="*/ 423 w 525"/>
                <a:gd name="T41" fmla="*/ 113 h 524"/>
                <a:gd name="T42" fmla="*/ 471 w 525"/>
                <a:gd name="T43" fmla="*/ 105 h 524"/>
                <a:gd name="T44" fmla="*/ 500 w 525"/>
                <a:gd name="T45" fmla="*/ 142 h 524"/>
                <a:gd name="T46" fmla="*/ 488 w 525"/>
                <a:gd name="T47" fmla="*/ 177 h 524"/>
                <a:gd name="T48" fmla="*/ 473 w 525"/>
                <a:gd name="T49" fmla="*/ 214 h 524"/>
                <a:gd name="T50" fmla="*/ 479 w 525"/>
                <a:gd name="T51" fmla="*/ 256 h 524"/>
                <a:gd name="T52" fmla="*/ 508 w 525"/>
                <a:gd name="T53" fmla="*/ 287 h 524"/>
                <a:gd name="T54" fmla="*/ 523 w 525"/>
                <a:gd name="T55" fmla="*/ 316 h 524"/>
                <a:gd name="T56" fmla="*/ 504 w 525"/>
                <a:gd name="T57" fmla="*/ 357 h 524"/>
                <a:gd name="T58" fmla="*/ 454 w 525"/>
                <a:gd name="T59" fmla="*/ 365 h 524"/>
                <a:gd name="T60" fmla="*/ 432 w 525"/>
                <a:gd name="T61" fmla="*/ 396 h 524"/>
                <a:gd name="T62" fmla="*/ 415 w 525"/>
                <a:gd name="T63" fmla="*/ 431 h 524"/>
                <a:gd name="T64" fmla="*/ 413 w 525"/>
                <a:gd name="T65" fmla="*/ 481 h 524"/>
                <a:gd name="T66" fmla="*/ 376 w 525"/>
                <a:gd name="T67" fmla="*/ 503 h 524"/>
                <a:gd name="T68" fmla="*/ 333 w 525"/>
                <a:gd name="T69" fmla="*/ 475 h 524"/>
                <a:gd name="T70" fmla="*/ 296 w 525"/>
                <a:gd name="T71" fmla="*/ 475 h 524"/>
                <a:gd name="T72" fmla="*/ 260 w 525"/>
                <a:gd name="T73" fmla="*/ 479 h 524"/>
                <a:gd name="T74" fmla="*/ 229 w 525"/>
                <a:gd name="T75" fmla="*/ 518 h 524"/>
                <a:gd name="T76" fmla="*/ 190 w 525"/>
                <a:gd name="T77" fmla="*/ 518 h 524"/>
                <a:gd name="T78" fmla="*/ 165 w 525"/>
                <a:gd name="T79" fmla="*/ 489 h 524"/>
                <a:gd name="T80" fmla="*/ 151 w 525"/>
                <a:gd name="T81" fmla="*/ 448 h 524"/>
                <a:gd name="T82" fmla="*/ 116 w 525"/>
                <a:gd name="T83" fmla="*/ 421 h 524"/>
                <a:gd name="T84" fmla="*/ 77 w 525"/>
                <a:gd name="T85" fmla="*/ 415 h 524"/>
                <a:gd name="T86" fmla="*/ 38 w 525"/>
                <a:gd name="T87" fmla="*/ 406 h 524"/>
                <a:gd name="T88" fmla="*/ 23 w 525"/>
                <a:gd name="T89" fmla="*/ 365 h 524"/>
                <a:gd name="T90" fmla="*/ 54 w 525"/>
                <a:gd name="T91" fmla="*/ 328 h 524"/>
                <a:gd name="T92" fmla="*/ 48 w 525"/>
                <a:gd name="T93" fmla="*/ 289 h 524"/>
                <a:gd name="T94" fmla="*/ 40 w 525"/>
                <a:gd name="T95" fmla="*/ 250 h 524"/>
                <a:gd name="T96" fmla="*/ 2 w 525"/>
                <a:gd name="T97" fmla="*/ 221 h 524"/>
                <a:gd name="T98" fmla="*/ 9 w 525"/>
                <a:gd name="T99" fmla="*/ 177 h 524"/>
                <a:gd name="T100" fmla="*/ 54 w 525"/>
                <a:gd name="T101" fmla="*/ 161 h 524"/>
                <a:gd name="T102" fmla="*/ 85 w 525"/>
                <a:gd name="T103" fmla="*/ 138 h 524"/>
                <a:gd name="T104" fmla="*/ 110 w 525"/>
                <a:gd name="T105" fmla="*/ 109 h 524"/>
                <a:gd name="T106" fmla="*/ 106 w 525"/>
                <a:gd name="T107" fmla="*/ 58 h 524"/>
                <a:gd name="T108" fmla="*/ 135 w 525"/>
                <a:gd name="T109" fmla="*/ 27 h 524"/>
                <a:gd name="T110" fmla="*/ 166 w 525"/>
                <a:gd name="T111" fmla="*/ 27 h 524"/>
                <a:gd name="T112" fmla="*/ 207 w 525"/>
                <a:gd name="T113" fmla="*/ 53 h 524"/>
                <a:gd name="T114" fmla="*/ 248 w 525"/>
                <a:gd name="T115" fmla="*/ 45 h 524"/>
                <a:gd name="T116" fmla="*/ 281 w 525"/>
                <a:gd name="T117" fmla="*/ 2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5" h="524">
                  <a:moveTo>
                    <a:pt x="258" y="111"/>
                  </a:moveTo>
                  <a:lnTo>
                    <a:pt x="254" y="111"/>
                  </a:lnTo>
                  <a:lnTo>
                    <a:pt x="248" y="111"/>
                  </a:lnTo>
                  <a:lnTo>
                    <a:pt x="244" y="111"/>
                  </a:lnTo>
                  <a:lnTo>
                    <a:pt x="242" y="111"/>
                  </a:lnTo>
                  <a:lnTo>
                    <a:pt x="240" y="111"/>
                  </a:lnTo>
                  <a:lnTo>
                    <a:pt x="236" y="113"/>
                  </a:lnTo>
                  <a:lnTo>
                    <a:pt x="230" y="113"/>
                  </a:lnTo>
                  <a:lnTo>
                    <a:pt x="229" y="115"/>
                  </a:lnTo>
                  <a:lnTo>
                    <a:pt x="225" y="115"/>
                  </a:lnTo>
                  <a:lnTo>
                    <a:pt x="215" y="117"/>
                  </a:lnTo>
                  <a:lnTo>
                    <a:pt x="211" y="118"/>
                  </a:lnTo>
                  <a:lnTo>
                    <a:pt x="205" y="120"/>
                  </a:lnTo>
                  <a:lnTo>
                    <a:pt x="201" y="122"/>
                  </a:lnTo>
                  <a:lnTo>
                    <a:pt x="196" y="126"/>
                  </a:lnTo>
                  <a:lnTo>
                    <a:pt x="186" y="130"/>
                  </a:lnTo>
                  <a:lnTo>
                    <a:pt x="176" y="136"/>
                  </a:lnTo>
                  <a:lnTo>
                    <a:pt x="174" y="138"/>
                  </a:lnTo>
                  <a:lnTo>
                    <a:pt x="172" y="140"/>
                  </a:lnTo>
                  <a:lnTo>
                    <a:pt x="168" y="144"/>
                  </a:lnTo>
                  <a:lnTo>
                    <a:pt x="161" y="150"/>
                  </a:lnTo>
                  <a:lnTo>
                    <a:pt x="155" y="155"/>
                  </a:lnTo>
                  <a:lnTo>
                    <a:pt x="151" y="159"/>
                  </a:lnTo>
                  <a:lnTo>
                    <a:pt x="149" y="161"/>
                  </a:lnTo>
                  <a:lnTo>
                    <a:pt x="145" y="165"/>
                  </a:lnTo>
                  <a:lnTo>
                    <a:pt x="143" y="167"/>
                  </a:lnTo>
                  <a:lnTo>
                    <a:pt x="143" y="169"/>
                  </a:lnTo>
                  <a:lnTo>
                    <a:pt x="141" y="169"/>
                  </a:lnTo>
                  <a:lnTo>
                    <a:pt x="141" y="171"/>
                  </a:lnTo>
                  <a:lnTo>
                    <a:pt x="141" y="171"/>
                  </a:lnTo>
                  <a:lnTo>
                    <a:pt x="139" y="175"/>
                  </a:lnTo>
                  <a:lnTo>
                    <a:pt x="135" y="179"/>
                  </a:lnTo>
                  <a:lnTo>
                    <a:pt x="133" y="182"/>
                  </a:lnTo>
                  <a:lnTo>
                    <a:pt x="132" y="184"/>
                  </a:lnTo>
                  <a:lnTo>
                    <a:pt x="128" y="194"/>
                  </a:lnTo>
                  <a:lnTo>
                    <a:pt x="124" y="202"/>
                  </a:lnTo>
                  <a:lnTo>
                    <a:pt x="122" y="208"/>
                  </a:lnTo>
                  <a:lnTo>
                    <a:pt x="120" y="210"/>
                  </a:lnTo>
                  <a:lnTo>
                    <a:pt x="120" y="212"/>
                  </a:lnTo>
                  <a:lnTo>
                    <a:pt x="116" y="223"/>
                  </a:lnTo>
                  <a:lnTo>
                    <a:pt x="114" y="233"/>
                  </a:lnTo>
                  <a:lnTo>
                    <a:pt x="112" y="239"/>
                  </a:lnTo>
                  <a:lnTo>
                    <a:pt x="112" y="245"/>
                  </a:lnTo>
                  <a:lnTo>
                    <a:pt x="112" y="250"/>
                  </a:lnTo>
                  <a:lnTo>
                    <a:pt x="110" y="254"/>
                  </a:lnTo>
                  <a:lnTo>
                    <a:pt x="110" y="264"/>
                  </a:lnTo>
                  <a:lnTo>
                    <a:pt x="110" y="268"/>
                  </a:lnTo>
                  <a:lnTo>
                    <a:pt x="112" y="272"/>
                  </a:lnTo>
                  <a:lnTo>
                    <a:pt x="112" y="278"/>
                  </a:lnTo>
                  <a:lnTo>
                    <a:pt x="112" y="281"/>
                  </a:lnTo>
                  <a:lnTo>
                    <a:pt x="112" y="281"/>
                  </a:lnTo>
                  <a:lnTo>
                    <a:pt x="112" y="283"/>
                  </a:lnTo>
                  <a:lnTo>
                    <a:pt x="114" y="287"/>
                  </a:lnTo>
                  <a:lnTo>
                    <a:pt x="114" y="293"/>
                  </a:lnTo>
                  <a:lnTo>
                    <a:pt x="114" y="297"/>
                  </a:lnTo>
                  <a:lnTo>
                    <a:pt x="116" y="301"/>
                  </a:lnTo>
                  <a:lnTo>
                    <a:pt x="118" y="309"/>
                  </a:lnTo>
                  <a:lnTo>
                    <a:pt x="120" y="314"/>
                  </a:lnTo>
                  <a:lnTo>
                    <a:pt x="122" y="318"/>
                  </a:lnTo>
                  <a:lnTo>
                    <a:pt x="124" y="324"/>
                  </a:lnTo>
                  <a:lnTo>
                    <a:pt x="126" y="328"/>
                  </a:lnTo>
                  <a:lnTo>
                    <a:pt x="132" y="338"/>
                  </a:lnTo>
                  <a:lnTo>
                    <a:pt x="137" y="347"/>
                  </a:lnTo>
                  <a:lnTo>
                    <a:pt x="139" y="349"/>
                  </a:lnTo>
                  <a:lnTo>
                    <a:pt x="141" y="351"/>
                  </a:lnTo>
                  <a:lnTo>
                    <a:pt x="143" y="355"/>
                  </a:lnTo>
                  <a:lnTo>
                    <a:pt x="151" y="363"/>
                  </a:lnTo>
                  <a:lnTo>
                    <a:pt x="157" y="371"/>
                  </a:lnTo>
                  <a:lnTo>
                    <a:pt x="159" y="373"/>
                  </a:lnTo>
                  <a:lnTo>
                    <a:pt x="163" y="375"/>
                  </a:lnTo>
                  <a:lnTo>
                    <a:pt x="166" y="378"/>
                  </a:lnTo>
                  <a:lnTo>
                    <a:pt x="168" y="380"/>
                  </a:lnTo>
                  <a:lnTo>
                    <a:pt x="170" y="382"/>
                  </a:lnTo>
                  <a:lnTo>
                    <a:pt x="170" y="382"/>
                  </a:lnTo>
                  <a:lnTo>
                    <a:pt x="172" y="382"/>
                  </a:lnTo>
                  <a:lnTo>
                    <a:pt x="172" y="384"/>
                  </a:lnTo>
                  <a:lnTo>
                    <a:pt x="174" y="386"/>
                  </a:lnTo>
                  <a:lnTo>
                    <a:pt x="180" y="388"/>
                  </a:lnTo>
                  <a:lnTo>
                    <a:pt x="184" y="390"/>
                  </a:lnTo>
                  <a:lnTo>
                    <a:pt x="186" y="392"/>
                  </a:lnTo>
                  <a:lnTo>
                    <a:pt x="194" y="398"/>
                  </a:lnTo>
                  <a:lnTo>
                    <a:pt x="203" y="402"/>
                  </a:lnTo>
                  <a:lnTo>
                    <a:pt x="209" y="404"/>
                  </a:lnTo>
                  <a:lnTo>
                    <a:pt x="211" y="404"/>
                  </a:lnTo>
                  <a:lnTo>
                    <a:pt x="213" y="406"/>
                  </a:lnTo>
                  <a:lnTo>
                    <a:pt x="225" y="408"/>
                  </a:lnTo>
                  <a:lnTo>
                    <a:pt x="234" y="411"/>
                  </a:lnTo>
                  <a:lnTo>
                    <a:pt x="240" y="411"/>
                  </a:lnTo>
                  <a:lnTo>
                    <a:pt x="246" y="411"/>
                  </a:lnTo>
                  <a:lnTo>
                    <a:pt x="250" y="413"/>
                  </a:lnTo>
                  <a:lnTo>
                    <a:pt x="256" y="413"/>
                  </a:lnTo>
                  <a:lnTo>
                    <a:pt x="265" y="413"/>
                  </a:lnTo>
                  <a:lnTo>
                    <a:pt x="269" y="413"/>
                  </a:lnTo>
                  <a:lnTo>
                    <a:pt x="273" y="413"/>
                  </a:lnTo>
                  <a:lnTo>
                    <a:pt x="279" y="411"/>
                  </a:lnTo>
                  <a:lnTo>
                    <a:pt x="281" y="411"/>
                  </a:lnTo>
                  <a:lnTo>
                    <a:pt x="283" y="411"/>
                  </a:lnTo>
                  <a:lnTo>
                    <a:pt x="285" y="411"/>
                  </a:lnTo>
                  <a:lnTo>
                    <a:pt x="289" y="411"/>
                  </a:lnTo>
                  <a:lnTo>
                    <a:pt x="294" y="409"/>
                  </a:lnTo>
                  <a:lnTo>
                    <a:pt x="298" y="409"/>
                  </a:lnTo>
                  <a:lnTo>
                    <a:pt x="302" y="408"/>
                  </a:lnTo>
                  <a:lnTo>
                    <a:pt x="310" y="406"/>
                  </a:lnTo>
                  <a:lnTo>
                    <a:pt x="314" y="404"/>
                  </a:lnTo>
                  <a:lnTo>
                    <a:pt x="320" y="402"/>
                  </a:lnTo>
                  <a:lnTo>
                    <a:pt x="324" y="400"/>
                  </a:lnTo>
                  <a:lnTo>
                    <a:pt x="329" y="398"/>
                  </a:lnTo>
                  <a:lnTo>
                    <a:pt x="339" y="392"/>
                  </a:lnTo>
                  <a:lnTo>
                    <a:pt x="349" y="386"/>
                  </a:lnTo>
                  <a:lnTo>
                    <a:pt x="351" y="384"/>
                  </a:lnTo>
                  <a:lnTo>
                    <a:pt x="353" y="384"/>
                  </a:lnTo>
                  <a:lnTo>
                    <a:pt x="357" y="380"/>
                  </a:lnTo>
                  <a:lnTo>
                    <a:pt x="364" y="375"/>
                  </a:lnTo>
                  <a:lnTo>
                    <a:pt x="372" y="367"/>
                  </a:lnTo>
                  <a:lnTo>
                    <a:pt x="374" y="365"/>
                  </a:lnTo>
                  <a:lnTo>
                    <a:pt x="376" y="361"/>
                  </a:lnTo>
                  <a:lnTo>
                    <a:pt x="380" y="357"/>
                  </a:lnTo>
                  <a:lnTo>
                    <a:pt x="382" y="355"/>
                  </a:lnTo>
                  <a:lnTo>
                    <a:pt x="384" y="353"/>
                  </a:lnTo>
                  <a:lnTo>
                    <a:pt x="384" y="353"/>
                  </a:lnTo>
                  <a:lnTo>
                    <a:pt x="384" y="353"/>
                  </a:lnTo>
                  <a:lnTo>
                    <a:pt x="386" y="351"/>
                  </a:lnTo>
                  <a:lnTo>
                    <a:pt x="386" y="349"/>
                  </a:lnTo>
                  <a:lnTo>
                    <a:pt x="390" y="344"/>
                  </a:lnTo>
                  <a:lnTo>
                    <a:pt x="391" y="342"/>
                  </a:lnTo>
                  <a:lnTo>
                    <a:pt x="393" y="338"/>
                  </a:lnTo>
                  <a:lnTo>
                    <a:pt x="397" y="330"/>
                  </a:lnTo>
                  <a:lnTo>
                    <a:pt x="403" y="320"/>
                  </a:lnTo>
                  <a:lnTo>
                    <a:pt x="405" y="316"/>
                  </a:lnTo>
                  <a:lnTo>
                    <a:pt x="405" y="312"/>
                  </a:lnTo>
                  <a:lnTo>
                    <a:pt x="407" y="311"/>
                  </a:lnTo>
                  <a:lnTo>
                    <a:pt x="409" y="301"/>
                  </a:lnTo>
                  <a:lnTo>
                    <a:pt x="411" y="289"/>
                  </a:lnTo>
                  <a:lnTo>
                    <a:pt x="413" y="283"/>
                  </a:lnTo>
                  <a:lnTo>
                    <a:pt x="413" y="279"/>
                  </a:lnTo>
                  <a:lnTo>
                    <a:pt x="415" y="274"/>
                  </a:lnTo>
                  <a:lnTo>
                    <a:pt x="415" y="268"/>
                  </a:lnTo>
                  <a:lnTo>
                    <a:pt x="415" y="260"/>
                  </a:lnTo>
                  <a:lnTo>
                    <a:pt x="415" y="256"/>
                  </a:lnTo>
                  <a:lnTo>
                    <a:pt x="415" y="252"/>
                  </a:lnTo>
                  <a:lnTo>
                    <a:pt x="413" y="247"/>
                  </a:lnTo>
                  <a:lnTo>
                    <a:pt x="413" y="243"/>
                  </a:lnTo>
                  <a:lnTo>
                    <a:pt x="413" y="241"/>
                  </a:lnTo>
                  <a:lnTo>
                    <a:pt x="413" y="241"/>
                  </a:lnTo>
                  <a:lnTo>
                    <a:pt x="413" y="237"/>
                  </a:lnTo>
                  <a:lnTo>
                    <a:pt x="411" y="231"/>
                  </a:lnTo>
                  <a:lnTo>
                    <a:pt x="411" y="227"/>
                  </a:lnTo>
                  <a:lnTo>
                    <a:pt x="409" y="223"/>
                  </a:lnTo>
                  <a:lnTo>
                    <a:pt x="407" y="214"/>
                  </a:lnTo>
                  <a:lnTo>
                    <a:pt x="405" y="210"/>
                  </a:lnTo>
                  <a:lnTo>
                    <a:pt x="403" y="204"/>
                  </a:lnTo>
                  <a:lnTo>
                    <a:pt x="401" y="200"/>
                  </a:lnTo>
                  <a:lnTo>
                    <a:pt x="399" y="194"/>
                  </a:lnTo>
                  <a:lnTo>
                    <a:pt x="393" y="184"/>
                  </a:lnTo>
                  <a:lnTo>
                    <a:pt x="388" y="177"/>
                  </a:lnTo>
                  <a:lnTo>
                    <a:pt x="386" y="173"/>
                  </a:lnTo>
                  <a:lnTo>
                    <a:pt x="384" y="171"/>
                  </a:lnTo>
                  <a:lnTo>
                    <a:pt x="382" y="167"/>
                  </a:lnTo>
                  <a:lnTo>
                    <a:pt x="374" y="159"/>
                  </a:lnTo>
                  <a:lnTo>
                    <a:pt x="368" y="153"/>
                  </a:lnTo>
                  <a:lnTo>
                    <a:pt x="366" y="150"/>
                  </a:lnTo>
                  <a:lnTo>
                    <a:pt x="362" y="148"/>
                  </a:lnTo>
                  <a:lnTo>
                    <a:pt x="359" y="144"/>
                  </a:lnTo>
                  <a:lnTo>
                    <a:pt x="357" y="142"/>
                  </a:lnTo>
                  <a:lnTo>
                    <a:pt x="355" y="142"/>
                  </a:lnTo>
                  <a:lnTo>
                    <a:pt x="355" y="140"/>
                  </a:lnTo>
                  <a:lnTo>
                    <a:pt x="355" y="140"/>
                  </a:lnTo>
                  <a:lnTo>
                    <a:pt x="353" y="140"/>
                  </a:lnTo>
                  <a:lnTo>
                    <a:pt x="351" y="138"/>
                  </a:lnTo>
                  <a:lnTo>
                    <a:pt x="345" y="134"/>
                  </a:lnTo>
                  <a:lnTo>
                    <a:pt x="343" y="132"/>
                  </a:lnTo>
                  <a:lnTo>
                    <a:pt x="339" y="130"/>
                  </a:lnTo>
                  <a:lnTo>
                    <a:pt x="331" y="126"/>
                  </a:lnTo>
                  <a:lnTo>
                    <a:pt x="322" y="122"/>
                  </a:lnTo>
                  <a:lnTo>
                    <a:pt x="318" y="120"/>
                  </a:lnTo>
                  <a:lnTo>
                    <a:pt x="314" y="118"/>
                  </a:lnTo>
                  <a:lnTo>
                    <a:pt x="312" y="118"/>
                  </a:lnTo>
                  <a:lnTo>
                    <a:pt x="302" y="115"/>
                  </a:lnTo>
                  <a:lnTo>
                    <a:pt x="291" y="113"/>
                  </a:lnTo>
                  <a:lnTo>
                    <a:pt x="285" y="111"/>
                  </a:lnTo>
                  <a:lnTo>
                    <a:pt x="279" y="111"/>
                  </a:lnTo>
                  <a:lnTo>
                    <a:pt x="275" y="111"/>
                  </a:lnTo>
                  <a:lnTo>
                    <a:pt x="269" y="111"/>
                  </a:lnTo>
                  <a:lnTo>
                    <a:pt x="262" y="111"/>
                  </a:lnTo>
                  <a:lnTo>
                    <a:pt x="258" y="111"/>
                  </a:lnTo>
                  <a:close/>
                  <a:moveTo>
                    <a:pt x="308" y="0"/>
                  </a:moveTo>
                  <a:lnTo>
                    <a:pt x="312" y="0"/>
                  </a:lnTo>
                  <a:lnTo>
                    <a:pt x="312" y="0"/>
                  </a:lnTo>
                  <a:lnTo>
                    <a:pt x="314" y="0"/>
                  </a:lnTo>
                  <a:lnTo>
                    <a:pt x="318" y="0"/>
                  </a:lnTo>
                  <a:lnTo>
                    <a:pt x="324" y="2"/>
                  </a:lnTo>
                  <a:lnTo>
                    <a:pt x="331" y="4"/>
                  </a:lnTo>
                  <a:lnTo>
                    <a:pt x="335" y="6"/>
                  </a:lnTo>
                  <a:lnTo>
                    <a:pt x="341" y="8"/>
                  </a:lnTo>
                  <a:lnTo>
                    <a:pt x="345" y="8"/>
                  </a:lnTo>
                  <a:lnTo>
                    <a:pt x="349" y="10"/>
                  </a:lnTo>
                  <a:lnTo>
                    <a:pt x="349" y="10"/>
                  </a:lnTo>
                  <a:lnTo>
                    <a:pt x="355" y="12"/>
                  </a:lnTo>
                  <a:lnTo>
                    <a:pt x="357" y="16"/>
                  </a:lnTo>
                  <a:lnTo>
                    <a:pt x="359" y="20"/>
                  </a:lnTo>
                  <a:lnTo>
                    <a:pt x="359" y="21"/>
                  </a:lnTo>
                  <a:lnTo>
                    <a:pt x="360" y="23"/>
                  </a:lnTo>
                  <a:lnTo>
                    <a:pt x="360" y="29"/>
                  </a:lnTo>
                  <a:lnTo>
                    <a:pt x="360" y="35"/>
                  </a:lnTo>
                  <a:lnTo>
                    <a:pt x="362" y="41"/>
                  </a:lnTo>
                  <a:lnTo>
                    <a:pt x="362" y="49"/>
                  </a:lnTo>
                  <a:lnTo>
                    <a:pt x="362" y="54"/>
                  </a:lnTo>
                  <a:lnTo>
                    <a:pt x="362" y="58"/>
                  </a:lnTo>
                  <a:lnTo>
                    <a:pt x="362" y="62"/>
                  </a:lnTo>
                  <a:lnTo>
                    <a:pt x="362" y="62"/>
                  </a:lnTo>
                  <a:lnTo>
                    <a:pt x="364" y="68"/>
                  </a:lnTo>
                  <a:lnTo>
                    <a:pt x="366" y="70"/>
                  </a:lnTo>
                  <a:lnTo>
                    <a:pt x="370" y="74"/>
                  </a:lnTo>
                  <a:lnTo>
                    <a:pt x="370" y="74"/>
                  </a:lnTo>
                  <a:lnTo>
                    <a:pt x="374" y="76"/>
                  </a:lnTo>
                  <a:lnTo>
                    <a:pt x="378" y="78"/>
                  </a:lnTo>
                  <a:lnTo>
                    <a:pt x="382" y="82"/>
                  </a:lnTo>
                  <a:lnTo>
                    <a:pt x="386" y="84"/>
                  </a:lnTo>
                  <a:lnTo>
                    <a:pt x="390" y="87"/>
                  </a:lnTo>
                  <a:lnTo>
                    <a:pt x="393" y="87"/>
                  </a:lnTo>
                  <a:lnTo>
                    <a:pt x="393" y="89"/>
                  </a:lnTo>
                  <a:lnTo>
                    <a:pt x="395" y="89"/>
                  </a:lnTo>
                  <a:lnTo>
                    <a:pt x="397" y="91"/>
                  </a:lnTo>
                  <a:lnTo>
                    <a:pt x="401" y="95"/>
                  </a:lnTo>
                  <a:lnTo>
                    <a:pt x="405" y="99"/>
                  </a:lnTo>
                  <a:lnTo>
                    <a:pt x="409" y="101"/>
                  </a:lnTo>
                  <a:lnTo>
                    <a:pt x="413" y="105"/>
                  </a:lnTo>
                  <a:lnTo>
                    <a:pt x="415" y="107"/>
                  </a:lnTo>
                  <a:lnTo>
                    <a:pt x="415" y="109"/>
                  </a:lnTo>
                  <a:lnTo>
                    <a:pt x="419" y="111"/>
                  </a:lnTo>
                  <a:lnTo>
                    <a:pt x="423" y="113"/>
                  </a:lnTo>
                  <a:lnTo>
                    <a:pt x="426" y="111"/>
                  </a:lnTo>
                  <a:lnTo>
                    <a:pt x="428" y="111"/>
                  </a:lnTo>
                  <a:lnTo>
                    <a:pt x="432" y="111"/>
                  </a:lnTo>
                  <a:lnTo>
                    <a:pt x="436" y="109"/>
                  </a:lnTo>
                  <a:lnTo>
                    <a:pt x="442" y="109"/>
                  </a:lnTo>
                  <a:lnTo>
                    <a:pt x="448" y="107"/>
                  </a:lnTo>
                  <a:lnTo>
                    <a:pt x="456" y="107"/>
                  </a:lnTo>
                  <a:lnTo>
                    <a:pt x="461" y="105"/>
                  </a:lnTo>
                  <a:lnTo>
                    <a:pt x="465" y="105"/>
                  </a:lnTo>
                  <a:lnTo>
                    <a:pt x="469" y="105"/>
                  </a:lnTo>
                  <a:lnTo>
                    <a:pt x="471" y="105"/>
                  </a:lnTo>
                  <a:lnTo>
                    <a:pt x="475" y="105"/>
                  </a:lnTo>
                  <a:lnTo>
                    <a:pt x="479" y="107"/>
                  </a:lnTo>
                  <a:lnTo>
                    <a:pt x="483" y="111"/>
                  </a:lnTo>
                  <a:lnTo>
                    <a:pt x="483" y="111"/>
                  </a:lnTo>
                  <a:lnTo>
                    <a:pt x="485" y="115"/>
                  </a:lnTo>
                  <a:lnTo>
                    <a:pt x="487" y="118"/>
                  </a:lnTo>
                  <a:lnTo>
                    <a:pt x="490" y="122"/>
                  </a:lnTo>
                  <a:lnTo>
                    <a:pt x="492" y="126"/>
                  </a:lnTo>
                  <a:lnTo>
                    <a:pt x="496" y="134"/>
                  </a:lnTo>
                  <a:lnTo>
                    <a:pt x="500" y="140"/>
                  </a:lnTo>
                  <a:lnTo>
                    <a:pt x="500" y="142"/>
                  </a:lnTo>
                  <a:lnTo>
                    <a:pt x="502" y="144"/>
                  </a:lnTo>
                  <a:lnTo>
                    <a:pt x="502" y="144"/>
                  </a:lnTo>
                  <a:lnTo>
                    <a:pt x="504" y="148"/>
                  </a:lnTo>
                  <a:lnTo>
                    <a:pt x="504" y="151"/>
                  </a:lnTo>
                  <a:lnTo>
                    <a:pt x="504" y="155"/>
                  </a:lnTo>
                  <a:lnTo>
                    <a:pt x="502" y="159"/>
                  </a:lnTo>
                  <a:lnTo>
                    <a:pt x="502" y="159"/>
                  </a:lnTo>
                  <a:lnTo>
                    <a:pt x="500" y="163"/>
                  </a:lnTo>
                  <a:lnTo>
                    <a:pt x="496" y="167"/>
                  </a:lnTo>
                  <a:lnTo>
                    <a:pt x="492" y="171"/>
                  </a:lnTo>
                  <a:lnTo>
                    <a:pt x="488" y="177"/>
                  </a:lnTo>
                  <a:lnTo>
                    <a:pt x="483" y="182"/>
                  </a:lnTo>
                  <a:lnTo>
                    <a:pt x="479" y="188"/>
                  </a:lnTo>
                  <a:lnTo>
                    <a:pt x="477" y="190"/>
                  </a:lnTo>
                  <a:lnTo>
                    <a:pt x="475" y="192"/>
                  </a:lnTo>
                  <a:lnTo>
                    <a:pt x="475" y="192"/>
                  </a:lnTo>
                  <a:lnTo>
                    <a:pt x="471" y="196"/>
                  </a:lnTo>
                  <a:lnTo>
                    <a:pt x="471" y="200"/>
                  </a:lnTo>
                  <a:lnTo>
                    <a:pt x="471" y="204"/>
                  </a:lnTo>
                  <a:lnTo>
                    <a:pt x="471" y="206"/>
                  </a:lnTo>
                  <a:lnTo>
                    <a:pt x="473" y="208"/>
                  </a:lnTo>
                  <a:lnTo>
                    <a:pt x="473" y="214"/>
                  </a:lnTo>
                  <a:lnTo>
                    <a:pt x="475" y="217"/>
                  </a:lnTo>
                  <a:lnTo>
                    <a:pt x="475" y="223"/>
                  </a:lnTo>
                  <a:lnTo>
                    <a:pt x="477" y="227"/>
                  </a:lnTo>
                  <a:lnTo>
                    <a:pt x="477" y="231"/>
                  </a:lnTo>
                  <a:lnTo>
                    <a:pt x="477" y="233"/>
                  </a:lnTo>
                  <a:lnTo>
                    <a:pt x="477" y="233"/>
                  </a:lnTo>
                  <a:lnTo>
                    <a:pt x="479" y="237"/>
                  </a:lnTo>
                  <a:lnTo>
                    <a:pt x="479" y="241"/>
                  </a:lnTo>
                  <a:lnTo>
                    <a:pt x="479" y="247"/>
                  </a:lnTo>
                  <a:lnTo>
                    <a:pt x="479" y="252"/>
                  </a:lnTo>
                  <a:lnTo>
                    <a:pt x="479" y="256"/>
                  </a:lnTo>
                  <a:lnTo>
                    <a:pt x="479" y="260"/>
                  </a:lnTo>
                  <a:lnTo>
                    <a:pt x="479" y="262"/>
                  </a:lnTo>
                  <a:lnTo>
                    <a:pt x="481" y="266"/>
                  </a:lnTo>
                  <a:lnTo>
                    <a:pt x="483" y="270"/>
                  </a:lnTo>
                  <a:lnTo>
                    <a:pt x="485" y="272"/>
                  </a:lnTo>
                  <a:lnTo>
                    <a:pt x="487" y="272"/>
                  </a:lnTo>
                  <a:lnTo>
                    <a:pt x="488" y="274"/>
                  </a:lnTo>
                  <a:lnTo>
                    <a:pt x="490" y="276"/>
                  </a:lnTo>
                  <a:lnTo>
                    <a:pt x="496" y="279"/>
                  </a:lnTo>
                  <a:lnTo>
                    <a:pt x="504" y="283"/>
                  </a:lnTo>
                  <a:lnTo>
                    <a:pt x="508" y="287"/>
                  </a:lnTo>
                  <a:lnTo>
                    <a:pt x="514" y="291"/>
                  </a:lnTo>
                  <a:lnTo>
                    <a:pt x="518" y="293"/>
                  </a:lnTo>
                  <a:lnTo>
                    <a:pt x="520" y="297"/>
                  </a:lnTo>
                  <a:lnTo>
                    <a:pt x="521" y="297"/>
                  </a:lnTo>
                  <a:lnTo>
                    <a:pt x="523" y="299"/>
                  </a:lnTo>
                  <a:lnTo>
                    <a:pt x="525" y="303"/>
                  </a:lnTo>
                  <a:lnTo>
                    <a:pt x="525" y="307"/>
                  </a:lnTo>
                  <a:lnTo>
                    <a:pt x="525" y="311"/>
                  </a:lnTo>
                  <a:lnTo>
                    <a:pt x="525" y="311"/>
                  </a:lnTo>
                  <a:lnTo>
                    <a:pt x="523" y="312"/>
                  </a:lnTo>
                  <a:lnTo>
                    <a:pt x="523" y="316"/>
                  </a:lnTo>
                  <a:lnTo>
                    <a:pt x="521" y="322"/>
                  </a:lnTo>
                  <a:lnTo>
                    <a:pt x="521" y="330"/>
                  </a:lnTo>
                  <a:lnTo>
                    <a:pt x="520" y="336"/>
                  </a:lnTo>
                  <a:lnTo>
                    <a:pt x="518" y="340"/>
                  </a:lnTo>
                  <a:lnTo>
                    <a:pt x="516" y="344"/>
                  </a:lnTo>
                  <a:lnTo>
                    <a:pt x="516" y="347"/>
                  </a:lnTo>
                  <a:lnTo>
                    <a:pt x="516" y="347"/>
                  </a:lnTo>
                  <a:lnTo>
                    <a:pt x="512" y="353"/>
                  </a:lnTo>
                  <a:lnTo>
                    <a:pt x="510" y="355"/>
                  </a:lnTo>
                  <a:lnTo>
                    <a:pt x="504" y="357"/>
                  </a:lnTo>
                  <a:lnTo>
                    <a:pt x="504" y="357"/>
                  </a:lnTo>
                  <a:lnTo>
                    <a:pt x="500" y="359"/>
                  </a:lnTo>
                  <a:lnTo>
                    <a:pt x="494" y="359"/>
                  </a:lnTo>
                  <a:lnTo>
                    <a:pt x="488" y="361"/>
                  </a:lnTo>
                  <a:lnTo>
                    <a:pt x="483" y="361"/>
                  </a:lnTo>
                  <a:lnTo>
                    <a:pt x="477" y="361"/>
                  </a:lnTo>
                  <a:lnTo>
                    <a:pt x="471" y="361"/>
                  </a:lnTo>
                  <a:lnTo>
                    <a:pt x="465" y="363"/>
                  </a:lnTo>
                  <a:lnTo>
                    <a:pt x="463" y="363"/>
                  </a:lnTo>
                  <a:lnTo>
                    <a:pt x="461" y="363"/>
                  </a:lnTo>
                  <a:lnTo>
                    <a:pt x="457" y="363"/>
                  </a:lnTo>
                  <a:lnTo>
                    <a:pt x="454" y="365"/>
                  </a:lnTo>
                  <a:lnTo>
                    <a:pt x="452" y="369"/>
                  </a:lnTo>
                  <a:lnTo>
                    <a:pt x="450" y="369"/>
                  </a:lnTo>
                  <a:lnTo>
                    <a:pt x="450" y="373"/>
                  </a:lnTo>
                  <a:lnTo>
                    <a:pt x="446" y="376"/>
                  </a:lnTo>
                  <a:lnTo>
                    <a:pt x="444" y="380"/>
                  </a:lnTo>
                  <a:lnTo>
                    <a:pt x="440" y="384"/>
                  </a:lnTo>
                  <a:lnTo>
                    <a:pt x="438" y="388"/>
                  </a:lnTo>
                  <a:lnTo>
                    <a:pt x="436" y="392"/>
                  </a:lnTo>
                  <a:lnTo>
                    <a:pt x="436" y="392"/>
                  </a:lnTo>
                  <a:lnTo>
                    <a:pt x="434" y="394"/>
                  </a:lnTo>
                  <a:lnTo>
                    <a:pt x="432" y="396"/>
                  </a:lnTo>
                  <a:lnTo>
                    <a:pt x="430" y="400"/>
                  </a:lnTo>
                  <a:lnTo>
                    <a:pt x="426" y="404"/>
                  </a:lnTo>
                  <a:lnTo>
                    <a:pt x="423" y="408"/>
                  </a:lnTo>
                  <a:lnTo>
                    <a:pt x="419" y="411"/>
                  </a:lnTo>
                  <a:lnTo>
                    <a:pt x="417" y="413"/>
                  </a:lnTo>
                  <a:lnTo>
                    <a:pt x="417" y="413"/>
                  </a:lnTo>
                  <a:lnTo>
                    <a:pt x="413" y="417"/>
                  </a:lnTo>
                  <a:lnTo>
                    <a:pt x="413" y="421"/>
                  </a:lnTo>
                  <a:lnTo>
                    <a:pt x="413" y="425"/>
                  </a:lnTo>
                  <a:lnTo>
                    <a:pt x="413" y="427"/>
                  </a:lnTo>
                  <a:lnTo>
                    <a:pt x="415" y="431"/>
                  </a:lnTo>
                  <a:lnTo>
                    <a:pt x="415" y="435"/>
                  </a:lnTo>
                  <a:lnTo>
                    <a:pt x="417" y="441"/>
                  </a:lnTo>
                  <a:lnTo>
                    <a:pt x="417" y="446"/>
                  </a:lnTo>
                  <a:lnTo>
                    <a:pt x="419" y="454"/>
                  </a:lnTo>
                  <a:lnTo>
                    <a:pt x="419" y="460"/>
                  </a:lnTo>
                  <a:lnTo>
                    <a:pt x="421" y="464"/>
                  </a:lnTo>
                  <a:lnTo>
                    <a:pt x="421" y="468"/>
                  </a:lnTo>
                  <a:lnTo>
                    <a:pt x="421" y="470"/>
                  </a:lnTo>
                  <a:lnTo>
                    <a:pt x="421" y="473"/>
                  </a:lnTo>
                  <a:lnTo>
                    <a:pt x="417" y="477"/>
                  </a:lnTo>
                  <a:lnTo>
                    <a:pt x="413" y="481"/>
                  </a:lnTo>
                  <a:lnTo>
                    <a:pt x="413" y="481"/>
                  </a:lnTo>
                  <a:lnTo>
                    <a:pt x="411" y="483"/>
                  </a:lnTo>
                  <a:lnTo>
                    <a:pt x="407" y="485"/>
                  </a:lnTo>
                  <a:lnTo>
                    <a:pt x="401" y="489"/>
                  </a:lnTo>
                  <a:lnTo>
                    <a:pt x="397" y="491"/>
                  </a:lnTo>
                  <a:lnTo>
                    <a:pt x="391" y="495"/>
                  </a:lnTo>
                  <a:lnTo>
                    <a:pt x="386" y="499"/>
                  </a:lnTo>
                  <a:lnTo>
                    <a:pt x="382" y="499"/>
                  </a:lnTo>
                  <a:lnTo>
                    <a:pt x="380" y="501"/>
                  </a:lnTo>
                  <a:lnTo>
                    <a:pt x="380" y="501"/>
                  </a:lnTo>
                  <a:lnTo>
                    <a:pt x="376" y="503"/>
                  </a:lnTo>
                  <a:lnTo>
                    <a:pt x="372" y="503"/>
                  </a:lnTo>
                  <a:lnTo>
                    <a:pt x="368" y="503"/>
                  </a:lnTo>
                  <a:lnTo>
                    <a:pt x="366" y="501"/>
                  </a:lnTo>
                  <a:lnTo>
                    <a:pt x="364" y="501"/>
                  </a:lnTo>
                  <a:lnTo>
                    <a:pt x="362" y="499"/>
                  </a:lnTo>
                  <a:lnTo>
                    <a:pt x="359" y="495"/>
                  </a:lnTo>
                  <a:lnTo>
                    <a:pt x="353" y="491"/>
                  </a:lnTo>
                  <a:lnTo>
                    <a:pt x="349" y="487"/>
                  </a:lnTo>
                  <a:lnTo>
                    <a:pt x="343" y="483"/>
                  </a:lnTo>
                  <a:lnTo>
                    <a:pt x="337" y="477"/>
                  </a:lnTo>
                  <a:lnTo>
                    <a:pt x="333" y="475"/>
                  </a:lnTo>
                  <a:lnTo>
                    <a:pt x="333" y="473"/>
                  </a:lnTo>
                  <a:lnTo>
                    <a:pt x="331" y="473"/>
                  </a:lnTo>
                  <a:lnTo>
                    <a:pt x="329" y="472"/>
                  </a:lnTo>
                  <a:lnTo>
                    <a:pt x="324" y="470"/>
                  </a:lnTo>
                  <a:lnTo>
                    <a:pt x="320" y="470"/>
                  </a:lnTo>
                  <a:lnTo>
                    <a:pt x="320" y="472"/>
                  </a:lnTo>
                  <a:lnTo>
                    <a:pt x="316" y="472"/>
                  </a:lnTo>
                  <a:lnTo>
                    <a:pt x="312" y="473"/>
                  </a:lnTo>
                  <a:lnTo>
                    <a:pt x="306" y="473"/>
                  </a:lnTo>
                  <a:lnTo>
                    <a:pt x="300" y="475"/>
                  </a:lnTo>
                  <a:lnTo>
                    <a:pt x="296" y="475"/>
                  </a:lnTo>
                  <a:lnTo>
                    <a:pt x="293" y="475"/>
                  </a:lnTo>
                  <a:lnTo>
                    <a:pt x="293" y="475"/>
                  </a:lnTo>
                  <a:lnTo>
                    <a:pt x="291" y="475"/>
                  </a:lnTo>
                  <a:lnTo>
                    <a:pt x="287" y="477"/>
                  </a:lnTo>
                  <a:lnTo>
                    <a:pt x="283" y="477"/>
                  </a:lnTo>
                  <a:lnTo>
                    <a:pt x="277" y="477"/>
                  </a:lnTo>
                  <a:lnTo>
                    <a:pt x="273" y="477"/>
                  </a:lnTo>
                  <a:lnTo>
                    <a:pt x="267" y="477"/>
                  </a:lnTo>
                  <a:lnTo>
                    <a:pt x="263" y="477"/>
                  </a:lnTo>
                  <a:lnTo>
                    <a:pt x="263" y="477"/>
                  </a:lnTo>
                  <a:lnTo>
                    <a:pt x="260" y="479"/>
                  </a:lnTo>
                  <a:lnTo>
                    <a:pt x="256" y="481"/>
                  </a:lnTo>
                  <a:lnTo>
                    <a:pt x="252" y="483"/>
                  </a:lnTo>
                  <a:lnTo>
                    <a:pt x="252" y="485"/>
                  </a:lnTo>
                  <a:lnTo>
                    <a:pt x="252" y="487"/>
                  </a:lnTo>
                  <a:lnTo>
                    <a:pt x="250" y="489"/>
                  </a:lnTo>
                  <a:lnTo>
                    <a:pt x="246" y="495"/>
                  </a:lnTo>
                  <a:lnTo>
                    <a:pt x="240" y="503"/>
                  </a:lnTo>
                  <a:lnTo>
                    <a:pt x="236" y="506"/>
                  </a:lnTo>
                  <a:lnTo>
                    <a:pt x="232" y="512"/>
                  </a:lnTo>
                  <a:lnTo>
                    <a:pt x="230" y="516"/>
                  </a:lnTo>
                  <a:lnTo>
                    <a:pt x="229" y="518"/>
                  </a:lnTo>
                  <a:lnTo>
                    <a:pt x="227" y="520"/>
                  </a:lnTo>
                  <a:lnTo>
                    <a:pt x="225" y="522"/>
                  </a:lnTo>
                  <a:lnTo>
                    <a:pt x="221" y="524"/>
                  </a:lnTo>
                  <a:lnTo>
                    <a:pt x="219" y="524"/>
                  </a:lnTo>
                  <a:lnTo>
                    <a:pt x="215" y="524"/>
                  </a:lnTo>
                  <a:lnTo>
                    <a:pt x="213" y="524"/>
                  </a:lnTo>
                  <a:lnTo>
                    <a:pt x="211" y="524"/>
                  </a:lnTo>
                  <a:lnTo>
                    <a:pt x="207" y="522"/>
                  </a:lnTo>
                  <a:lnTo>
                    <a:pt x="201" y="522"/>
                  </a:lnTo>
                  <a:lnTo>
                    <a:pt x="196" y="520"/>
                  </a:lnTo>
                  <a:lnTo>
                    <a:pt x="190" y="518"/>
                  </a:lnTo>
                  <a:lnTo>
                    <a:pt x="184" y="516"/>
                  </a:lnTo>
                  <a:lnTo>
                    <a:pt x="180" y="514"/>
                  </a:lnTo>
                  <a:lnTo>
                    <a:pt x="178" y="514"/>
                  </a:lnTo>
                  <a:lnTo>
                    <a:pt x="176" y="514"/>
                  </a:lnTo>
                  <a:lnTo>
                    <a:pt x="172" y="512"/>
                  </a:lnTo>
                  <a:lnTo>
                    <a:pt x="168" y="508"/>
                  </a:lnTo>
                  <a:lnTo>
                    <a:pt x="166" y="505"/>
                  </a:lnTo>
                  <a:lnTo>
                    <a:pt x="166" y="503"/>
                  </a:lnTo>
                  <a:lnTo>
                    <a:pt x="166" y="499"/>
                  </a:lnTo>
                  <a:lnTo>
                    <a:pt x="165" y="495"/>
                  </a:lnTo>
                  <a:lnTo>
                    <a:pt x="165" y="489"/>
                  </a:lnTo>
                  <a:lnTo>
                    <a:pt x="163" y="481"/>
                  </a:lnTo>
                  <a:lnTo>
                    <a:pt x="163" y="475"/>
                  </a:lnTo>
                  <a:lnTo>
                    <a:pt x="163" y="470"/>
                  </a:lnTo>
                  <a:lnTo>
                    <a:pt x="163" y="464"/>
                  </a:lnTo>
                  <a:lnTo>
                    <a:pt x="163" y="462"/>
                  </a:lnTo>
                  <a:lnTo>
                    <a:pt x="163" y="460"/>
                  </a:lnTo>
                  <a:lnTo>
                    <a:pt x="161" y="456"/>
                  </a:lnTo>
                  <a:lnTo>
                    <a:pt x="159" y="452"/>
                  </a:lnTo>
                  <a:lnTo>
                    <a:pt x="157" y="450"/>
                  </a:lnTo>
                  <a:lnTo>
                    <a:pt x="155" y="448"/>
                  </a:lnTo>
                  <a:lnTo>
                    <a:pt x="151" y="448"/>
                  </a:lnTo>
                  <a:lnTo>
                    <a:pt x="147" y="444"/>
                  </a:lnTo>
                  <a:lnTo>
                    <a:pt x="143" y="442"/>
                  </a:lnTo>
                  <a:lnTo>
                    <a:pt x="139" y="439"/>
                  </a:lnTo>
                  <a:lnTo>
                    <a:pt x="135" y="437"/>
                  </a:lnTo>
                  <a:lnTo>
                    <a:pt x="133" y="435"/>
                  </a:lnTo>
                  <a:lnTo>
                    <a:pt x="132" y="435"/>
                  </a:lnTo>
                  <a:lnTo>
                    <a:pt x="132" y="433"/>
                  </a:lnTo>
                  <a:lnTo>
                    <a:pt x="128" y="431"/>
                  </a:lnTo>
                  <a:lnTo>
                    <a:pt x="124" y="429"/>
                  </a:lnTo>
                  <a:lnTo>
                    <a:pt x="120" y="425"/>
                  </a:lnTo>
                  <a:lnTo>
                    <a:pt x="116" y="421"/>
                  </a:lnTo>
                  <a:lnTo>
                    <a:pt x="112" y="417"/>
                  </a:lnTo>
                  <a:lnTo>
                    <a:pt x="110" y="415"/>
                  </a:lnTo>
                  <a:lnTo>
                    <a:pt x="110" y="415"/>
                  </a:lnTo>
                  <a:lnTo>
                    <a:pt x="106" y="413"/>
                  </a:lnTo>
                  <a:lnTo>
                    <a:pt x="102" y="411"/>
                  </a:lnTo>
                  <a:lnTo>
                    <a:pt x="99" y="411"/>
                  </a:lnTo>
                  <a:lnTo>
                    <a:pt x="97" y="411"/>
                  </a:lnTo>
                  <a:lnTo>
                    <a:pt x="95" y="413"/>
                  </a:lnTo>
                  <a:lnTo>
                    <a:pt x="89" y="413"/>
                  </a:lnTo>
                  <a:lnTo>
                    <a:pt x="83" y="415"/>
                  </a:lnTo>
                  <a:lnTo>
                    <a:pt x="77" y="415"/>
                  </a:lnTo>
                  <a:lnTo>
                    <a:pt x="71" y="417"/>
                  </a:lnTo>
                  <a:lnTo>
                    <a:pt x="66" y="417"/>
                  </a:lnTo>
                  <a:lnTo>
                    <a:pt x="60" y="419"/>
                  </a:lnTo>
                  <a:lnTo>
                    <a:pt x="56" y="419"/>
                  </a:lnTo>
                  <a:lnTo>
                    <a:pt x="56" y="419"/>
                  </a:lnTo>
                  <a:lnTo>
                    <a:pt x="50" y="419"/>
                  </a:lnTo>
                  <a:lnTo>
                    <a:pt x="46" y="415"/>
                  </a:lnTo>
                  <a:lnTo>
                    <a:pt x="42" y="413"/>
                  </a:lnTo>
                  <a:lnTo>
                    <a:pt x="42" y="411"/>
                  </a:lnTo>
                  <a:lnTo>
                    <a:pt x="40" y="409"/>
                  </a:lnTo>
                  <a:lnTo>
                    <a:pt x="38" y="406"/>
                  </a:lnTo>
                  <a:lnTo>
                    <a:pt x="36" y="402"/>
                  </a:lnTo>
                  <a:lnTo>
                    <a:pt x="33" y="396"/>
                  </a:lnTo>
                  <a:lnTo>
                    <a:pt x="29" y="390"/>
                  </a:lnTo>
                  <a:lnTo>
                    <a:pt x="27" y="384"/>
                  </a:lnTo>
                  <a:lnTo>
                    <a:pt x="25" y="380"/>
                  </a:lnTo>
                  <a:lnTo>
                    <a:pt x="23" y="378"/>
                  </a:lnTo>
                  <a:lnTo>
                    <a:pt x="23" y="378"/>
                  </a:lnTo>
                  <a:lnTo>
                    <a:pt x="21" y="375"/>
                  </a:lnTo>
                  <a:lnTo>
                    <a:pt x="21" y="371"/>
                  </a:lnTo>
                  <a:lnTo>
                    <a:pt x="23" y="367"/>
                  </a:lnTo>
                  <a:lnTo>
                    <a:pt x="23" y="365"/>
                  </a:lnTo>
                  <a:lnTo>
                    <a:pt x="25" y="363"/>
                  </a:lnTo>
                  <a:lnTo>
                    <a:pt x="27" y="361"/>
                  </a:lnTo>
                  <a:lnTo>
                    <a:pt x="29" y="357"/>
                  </a:lnTo>
                  <a:lnTo>
                    <a:pt x="33" y="351"/>
                  </a:lnTo>
                  <a:lnTo>
                    <a:pt x="36" y="347"/>
                  </a:lnTo>
                  <a:lnTo>
                    <a:pt x="42" y="342"/>
                  </a:lnTo>
                  <a:lnTo>
                    <a:pt x="46" y="336"/>
                  </a:lnTo>
                  <a:lnTo>
                    <a:pt x="48" y="334"/>
                  </a:lnTo>
                  <a:lnTo>
                    <a:pt x="50" y="332"/>
                  </a:lnTo>
                  <a:lnTo>
                    <a:pt x="52" y="330"/>
                  </a:lnTo>
                  <a:lnTo>
                    <a:pt x="54" y="328"/>
                  </a:lnTo>
                  <a:lnTo>
                    <a:pt x="54" y="324"/>
                  </a:lnTo>
                  <a:lnTo>
                    <a:pt x="54" y="318"/>
                  </a:lnTo>
                  <a:lnTo>
                    <a:pt x="54" y="318"/>
                  </a:lnTo>
                  <a:lnTo>
                    <a:pt x="52" y="314"/>
                  </a:lnTo>
                  <a:lnTo>
                    <a:pt x="52" y="311"/>
                  </a:lnTo>
                  <a:lnTo>
                    <a:pt x="50" y="305"/>
                  </a:lnTo>
                  <a:lnTo>
                    <a:pt x="50" y="299"/>
                  </a:lnTo>
                  <a:lnTo>
                    <a:pt x="48" y="295"/>
                  </a:lnTo>
                  <a:lnTo>
                    <a:pt x="48" y="291"/>
                  </a:lnTo>
                  <a:lnTo>
                    <a:pt x="48" y="291"/>
                  </a:lnTo>
                  <a:lnTo>
                    <a:pt x="48" y="289"/>
                  </a:lnTo>
                  <a:lnTo>
                    <a:pt x="48" y="287"/>
                  </a:lnTo>
                  <a:lnTo>
                    <a:pt x="48" y="281"/>
                  </a:lnTo>
                  <a:lnTo>
                    <a:pt x="46" y="276"/>
                  </a:lnTo>
                  <a:lnTo>
                    <a:pt x="46" y="272"/>
                  </a:lnTo>
                  <a:lnTo>
                    <a:pt x="46" y="266"/>
                  </a:lnTo>
                  <a:lnTo>
                    <a:pt x="46" y="264"/>
                  </a:lnTo>
                  <a:lnTo>
                    <a:pt x="46" y="262"/>
                  </a:lnTo>
                  <a:lnTo>
                    <a:pt x="46" y="258"/>
                  </a:lnTo>
                  <a:lnTo>
                    <a:pt x="44" y="254"/>
                  </a:lnTo>
                  <a:lnTo>
                    <a:pt x="40" y="252"/>
                  </a:lnTo>
                  <a:lnTo>
                    <a:pt x="40" y="250"/>
                  </a:lnTo>
                  <a:lnTo>
                    <a:pt x="38" y="250"/>
                  </a:lnTo>
                  <a:lnTo>
                    <a:pt x="35" y="248"/>
                  </a:lnTo>
                  <a:lnTo>
                    <a:pt x="29" y="245"/>
                  </a:lnTo>
                  <a:lnTo>
                    <a:pt x="23" y="239"/>
                  </a:lnTo>
                  <a:lnTo>
                    <a:pt x="17" y="235"/>
                  </a:lnTo>
                  <a:lnTo>
                    <a:pt x="11" y="233"/>
                  </a:lnTo>
                  <a:lnTo>
                    <a:pt x="7" y="229"/>
                  </a:lnTo>
                  <a:lnTo>
                    <a:pt x="5" y="227"/>
                  </a:lnTo>
                  <a:lnTo>
                    <a:pt x="5" y="225"/>
                  </a:lnTo>
                  <a:lnTo>
                    <a:pt x="2" y="223"/>
                  </a:lnTo>
                  <a:lnTo>
                    <a:pt x="2" y="221"/>
                  </a:lnTo>
                  <a:lnTo>
                    <a:pt x="0" y="217"/>
                  </a:lnTo>
                  <a:lnTo>
                    <a:pt x="2" y="214"/>
                  </a:lnTo>
                  <a:lnTo>
                    <a:pt x="2" y="212"/>
                  </a:lnTo>
                  <a:lnTo>
                    <a:pt x="2" y="210"/>
                  </a:lnTo>
                  <a:lnTo>
                    <a:pt x="2" y="208"/>
                  </a:lnTo>
                  <a:lnTo>
                    <a:pt x="3" y="200"/>
                  </a:lnTo>
                  <a:lnTo>
                    <a:pt x="5" y="194"/>
                  </a:lnTo>
                  <a:lnTo>
                    <a:pt x="7" y="188"/>
                  </a:lnTo>
                  <a:lnTo>
                    <a:pt x="7" y="182"/>
                  </a:lnTo>
                  <a:lnTo>
                    <a:pt x="9" y="179"/>
                  </a:lnTo>
                  <a:lnTo>
                    <a:pt x="9" y="177"/>
                  </a:lnTo>
                  <a:lnTo>
                    <a:pt x="11" y="175"/>
                  </a:lnTo>
                  <a:lnTo>
                    <a:pt x="13" y="171"/>
                  </a:lnTo>
                  <a:lnTo>
                    <a:pt x="17" y="167"/>
                  </a:lnTo>
                  <a:lnTo>
                    <a:pt x="21" y="165"/>
                  </a:lnTo>
                  <a:lnTo>
                    <a:pt x="21" y="165"/>
                  </a:lnTo>
                  <a:lnTo>
                    <a:pt x="25" y="165"/>
                  </a:lnTo>
                  <a:lnTo>
                    <a:pt x="31" y="163"/>
                  </a:lnTo>
                  <a:lnTo>
                    <a:pt x="36" y="163"/>
                  </a:lnTo>
                  <a:lnTo>
                    <a:pt x="42" y="163"/>
                  </a:lnTo>
                  <a:lnTo>
                    <a:pt x="48" y="161"/>
                  </a:lnTo>
                  <a:lnTo>
                    <a:pt x="54" y="161"/>
                  </a:lnTo>
                  <a:lnTo>
                    <a:pt x="60" y="161"/>
                  </a:lnTo>
                  <a:lnTo>
                    <a:pt x="64" y="161"/>
                  </a:lnTo>
                  <a:lnTo>
                    <a:pt x="64" y="161"/>
                  </a:lnTo>
                  <a:lnTo>
                    <a:pt x="68" y="159"/>
                  </a:lnTo>
                  <a:lnTo>
                    <a:pt x="71" y="157"/>
                  </a:lnTo>
                  <a:lnTo>
                    <a:pt x="75" y="155"/>
                  </a:lnTo>
                  <a:lnTo>
                    <a:pt x="75" y="153"/>
                  </a:lnTo>
                  <a:lnTo>
                    <a:pt x="77" y="151"/>
                  </a:lnTo>
                  <a:lnTo>
                    <a:pt x="79" y="148"/>
                  </a:lnTo>
                  <a:lnTo>
                    <a:pt x="81" y="142"/>
                  </a:lnTo>
                  <a:lnTo>
                    <a:pt x="85" y="138"/>
                  </a:lnTo>
                  <a:lnTo>
                    <a:pt x="87" y="134"/>
                  </a:lnTo>
                  <a:lnTo>
                    <a:pt x="89" y="132"/>
                  </a:lnTo>
                  <a:lnTo>
                    <a:pt x="91" y="130"/>
                  </a:lnTo>
                  <a:lnTo>
                    <a:pt x="91" y="130"/>
                  </a:lnTo>
                  <a:lnTo>
                    <a:pt x="93" y="126"/>
                  </a:lnTo>
                  <a:lnTo>
                    <a:pt x="97" y="124"/>
                  </a:lnTo>
                  <a:lnTo>
                    <a:pt x="99" y="118"/>
                  </a:lnTo>
                  <a:lnTo>
                    <a:pt x="102" y="115"/>
                  </a:lnTo>
                  <a:lnTo>
                    <a:pt x="106" y="113"/>
                  </a:lnTo>
                  <a:lnTo>
                    <a:pt x="108" y="109"/>
                  </a:lnTo>
                  <a:lnTo>
                    <a:pt x="110" y="109"/>
                  </a:lnTo>
                  <a:lnTo>
                    <a:pt x="112" y="105"/>
                  </a:lnTo>
                  <a:lnTo>
                    <a:pt x="112" y="101"/>
                  </a:lnTo>
                  <a:lnTo>
                    <a:pt x="112" y="97"/>
                  </a:lnTo>
                  <a:lnTo>
                    <a:pt x="112" y="95"/>
                  </a:lnTo>
                  <a:lnTo>
                    <a:pt x="112" y="93"/>
                  </a:lnTo>
                  <a:lnTo>
                    <a:pt x="110" y="87"/>
                  </a:lnTo>
                  <a:lnTo>
                    <a:pt x="108" y="82"/>
                  </a:lnTo>
                  <a:lnTo>
                    <a:pt x="108" y="76"/>
                  </a:lnTo>
                  <a:lnTo>
                    <a:pt x="106" y="70"/>
                  </a:lnTo>
                  <a:lnTo>
                    <a:pt x="106" y="64"/>
                  </a:lnTo>
                  <a:lnTo>
                    <a:pt x="106" y="58"/>
                  </a:lnTo>
                  <a:lnTo>
                    <a:pt x="106" y="54"/>
                  </a:lnTo>
                  <a:lnTo>
                    <a:pt x="104" y="54"/>
                  </a:lnTo>
                  <a:lnTo>
                    <a:pt x="106" y="49"/>
                  </a:lnTo>
                  <a:lnTo>
                    <a:pt x="108" y="45"/>
                  </a:lnTo>
                  <a:lnTo>
                    <a:pt x="112" y="41"/>
                  </a:lnTo>
                  <a:lnTo>
                    <a:pt x="112" y="41"/>
                  </a:lnTo>
                  <a:lnTo>
                    <a:pt x="116" y="39"/>
                  </a:lnTo>
                  <a:lnTo>
                    <a:pt x="120" y="37"/>
                  </a:lnTo>
                  <a:lnTo>
                    <a:pt x="124" y="35"/>
                  </a:lnTo>
                  <a:lnTo>
                    <a:pt x="128" y="31"/>
                  </a:lnTo>
                  <a:lnTo>
                    <a:pt x="135" y="27"/>
                  </a:lnTo>
                  <a:lnTo>
                    <a:pt x="139" y="25"/>
                  </a:lnTo>
                  <a:lnTo>
                    <a:pt x="143" y="23"/>
                  </a:lnTo>
                  <a:lnTo>
                    <a:pt x="145" y="23"/>
                  </a:lnTo>
                  <a:lnTo>
                    <a:pt x="145" y="21"/>
                  </a:lnTo>
                  <a:lnTo>
                    <a:pt x="149" y="21"/>
                  </a:lnTo>
                  <a:lnTo>
                    <a:pt x="153" y="20"/>
                  </a:lnTo>
                  <a:lnTo>
                    <a:pt x="157" y="21"/>
                  </a:lnTo>
                  <a:lnTo>
                    <a:pt x="159" y="21"/>
                  </a:lnTo>
                  <a:lnTo>
                    <a:pt x="161" y="23"/>
                  </a:lnTo>
                  <a:lnTo>
                    <a:pt x="163" y="25"/>
                  </a:lnTo>
                  <a:lnTo>
                    <a:pt x="166" y="27"/>
                  </a:lnTo>
                  <a:lnTo>
                    <a:pt x="172" y="31"/>
                  </a:lnTo>
                  <a:lnTo>
                    <a:pt x="178" y="35"/>
                  </a:lnTo>
                  <a:lnTo>
                    <a:pt x="184" y="41"/>
                  </a:lnTo>
                  <a:lnTo>
                    <a:pt x="188" y="45"/>
                  </a:lnTo>
                  <a:lnTo>
                    <a:pt x="192" y="49"/>
                  </a:lnTo>
                  <a:lnTo>
                    <a:pt x="194" y="49"/>
                  </a:lnTo>
                  <a:lnTo>
                    <a:pt x="194" y="51"/>
                  </a:lnTo>
                  <a:lnTo>
                    <a:pt x="197" y="53"/>
                  </a:lnTo>
                  <a:lnTo>
                    <a:pt x="201" y="53"/>
                  </a:lnTo>
                  <a:lnTo>
                    <a:pt x="205" y="53"/>
                  </a:lnTo>
                  <a:lnTo>
                    <a:pt x="207" y="53"/>
                  </a:lnTo>
                  <a:lnTo>
                    <a:pt x="209" y="53"/>
                  </a:lnTo>
                  <a:lnTo>
                    <a:pt x="215" y="51"/>
                  </a:lnTo>
                  <a:lnTo>
                    <a:pt x="219" y="49"/>
                  </a:lnTo>
                  <a:lnTo>
                    <a:pt x="225" y="49"/>
                  </a:lnTo>
                  <a:lnTo>
                    <a:pt x="229" y="47"/>
                  </a:lnTo>
                  <a:lnTo>
                    <a:pt x="232" y="47"/>
                  </a:lnTo>
                  <a:lnTo>
                    <a:pt x="234" y="47"/>
                  </a:lnTo>
                  <a:lnTo>
                    <a:pt x="234" y="47"/>
                  </a:lnTo>
                  <a:lnTo>
                    <a:pt x="238" y="47"/>
                  </a:lnTo>
                  <a:lnTo>
                    <a:pt x="242" y="47"/>
                  </a:lnTo>
                  <a:lnTo>
                    <a:pt x="248" y="45"/>
                  </a:lnTo>
                  <a:lnTo>
                    <a:pt x="254" y="45"/>
                  </a:lnTo>
                  <a:lnTo>
                    <a:pt x="258" y="45"/>
                  </a:lnTo>
                  <a:lnTo>
                    <a:pt x="262" y="45"/>
                  </a:lnTo>
                  <a:lnTo>
                    <a:pt x="262" y="45"/>
                  </a:lnTo>
                  <a:lnTo>
                    <a:pt x="267" y="45"/>
                  </a:lnTo>
                  <a:lnTo>
                    <a:pt x="269" y="43"/>
                  </a:lnTo>
                  <a:lnTo>
                    <a:pt x="273" y="39"/>
                  </a:lnTo>
                  <a:lnTo>
                    <a:pt x="273" y="39"/>
                  </a:lnTo>
                  <a:lnTo>
                    <a:pt x="275" y="37"/>
                  </a:lnTo>
                  <a:lnTo>
                    <a:pt x="277" y="33"/>
                  </a:lnTo>
                  <a:lnTo>
                    <a:pt x="281" y="27"/>
                  </a:lnTo>
                  <a:lnTo>
                    <a:pt x="285" y="21"/>
                  </a:lnTo>
                  <a:lnTo>
                    <a:pt x="289" y="16"/>
                  </a:lnTo>
                  <a:lnTo>
                    <a:pt x="293" y="12"/>
                  </a:lnTo>
                  <a:lnTo>
                    <a:pt x="294" y="8"/>
                  </a:lnTo>
                  <a:lnTo>
                    <a:pt x="296" y="4"/>
                  </a:lnTo>
                  <a:lnTo>
                    <a:pt x="298" y="4"/>
                  </a:lnTo>
                  <a:lnTo>
                    <a:pt x="300" y="2"/>
                  </a:lnTo>
                  <a:lnTo>
                    <a:pt x="304" y="0"/>
                  </a:lnTo>
                  <a:lnTo>
                    <a:pt x="308"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5" name="Freeform 240"/>
            <p:cNvSpPr>
              <a:spLocks/>
            </p:cNvSpPr>
            <p:nvPr/>
          </p:nvSpPr>
          <p:spPr bwMode="auto">
            <a:xfrm>
              <a:off x="5383679" y="5066600"/>
              <a:ext cx="206124" cy="200412"/>
            </a:xfrm>
            <a:custGeom>
              <a:avLst/>
              <a:gdLst>
                <a:gd name="T0" fmla="*/ 93 w 185"/>
                <a:gd name="T1" fmla="*/ 0 h 184"/>
                <a:gd name="T2" fmla="*/ 123 w 185"/>
                <a:gd name="T3" fmla="*/ 6 h 184"/>
                <a:gd name="T4" fmla="*/ 148 w 185"/>
                <a:gd name="T5" fmla="*/ 19 h 184"/>
                <a:gd name="T6" fmla="*/ 167 w 185"/>
                <a:gd name="T7" fmla="*/ 39 h 184"/>
                <a:gd name="T8" fmla="*/ 181 w 185"/>
                <a:gd name="T9" fmla="*/ 64 h 184"/>
                <a:gd name="T10" fmla="*/ 185 w 185"/>
                <a:gd name="T11" fmla="*/ 93 h 184"/>
                <a:gd name="T12" fmla="*/ 181 w 185"/>
                <a:gd name="T13" fmla="*/ 122 h 184"/>
                <a:gd name="T14" fmla="*/ 167 w 185"/>
                <a:gd name="T15" fmla="*/ 147 h 184"/>
                <a:gd name="T16" fmla="*/ 148 w 185"/>
                <a:gd name="T17" fmla="*/ 167 h 184"/>
                <a:gd name="T18" fmla="*/ 123 w 185"/>
                <a:gd name="T19" fmla="*/ 180 h 184"/>
                <a:gd name="T20" fmla="*/ 93 w 185"/>
                <a:gd name="T21" fmla="*/ 184 h 184"/>
                <a:gd name="T22" fmla="*/ 64 w 185"/>
                <a:gd name="T23" fmla="*/ 180 h 184"/>
                <a:gd name="T24" fmla="*/ 39 w 185"/>
                <a:gd name="T25" fmla="*/ 167 h 184"/>
                <a:gd name="T26" fmla="*/ 18 w 185"/>
                <a:gd name="T27" fmla="*/ 147 h 184"/>
                <a:gd name="T28" fmla="*/ 6 w 185"/>
                <a:gd name="T29" fmla="*/ 122 h 184"/>
                <a:gd name="T30" fmla="*/ 0 w 185"/>
                <a:gd name="T31" fmla="*/ 93 h 184"/>
                <a:gd name="T32" fmla="*/ 6 w 185"/>
                <a:gd name="T33" fmla="*/ 64 h 184"/>
                <a:gd name="T34" fmla="*/ 18 w 185"/>
                <a:gd name="T35" fmla="*/ 39 h 184"/>
                <a:gd name="T36" fmla="*/ 39 w 185"/>
                <a:gd name="T37" fmla="*/ 19 h 184"/>
                <a:gd name="T38" fmla="*/ 64 w 185"/>
                <a:gd name="T39" fmla="*/ 6 h 184"/>
                <a:gd name="T40" fmla="*/ 93 w 185"/>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5" h="184">
                  <a:moveTo>
                    <a:pt x="93" y="0"/>
                  </a:moveTo>
                  <a:lnTo>
                    <a:pt x="123" y="6"/>
                  </a:lnTo>
                  <a:lnTo>
                    <a:pt x="148" y="19"/>
                  </a:lnTo>
                  <a:lnTo>
                    <a:pt x="167" y="39"/>
                  </a:lnTo>
                  <a:lnTo>
                    <a:pt x="181" y="64"/>
                  </a:lnTo>
                  <a:lnTo>
                    <a:pt x="185" y="93"/>
                  </a:lnTo>
                  <a:lnTo>
                    <a:pt x="181" y="122"/>
                  </a:lnTo>
                  <a:lnTo>
                    <a:pt x="167" y="147"/>
                  </a:lnTo>
                  <a:lnTo>
                    <a:pt x="148" y="167"/>
                  </a:lnTo>
                  <a:lnTo>
                    <a:pt x="123" y="180"/>
                  </a:lnTo>
                  <a:lnTo>
                    <a:pt x="93" y="184"/>
                  </a:lnTo>
                  <a:lnTo>
                    <a:pt x="64" y="180"/>
                  </a:lnTo>
                  <a:lnTo>
                    <a:pt x="39" y="167"/>
                  </a:lnTo>
                  <a:lnTo>
                    <a:pt x="18" y="147"/>
                  </a:lnTo>
                  <a:lnTo>
                    <a:pt x="6" y="122"/>
                  </a:lnTo>
                  <a:lnTo>
                    <a:pt x="0" y="93"/>
                  </a:lnTo>
                  <a:lnTo>
                    <a:pt x="6" y="64"/>
                  </a:lnTo>
                  <a:lnTo>
                    <a:pt x="18" y="39"/>
                  </a:lnTo>
                  <a:lnTo>
                    <a:pt x="39" y="19"/>
                  </a:lnTo>
                  <a:lnTo>
                    <a:pt x="64" y="6"/>
                  </a:lnTo>
                  <a:lnTo>
                    <a:pt x="93"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6" name="Group 5"/>
          <p:cNvGrpSpPr/>
          <p:nvPr/>
        </p:nvGrpSpPr>
        <p:grpSpPr>
          <a:xfrm>
            <a:off x="4249443" y="2164976"/>
            <a:ext cx="583831" cy="570739"/>
            <a:chOff x="4249443" y="2164976"/>
            <a:chExt cx="583831" cy="570739"/>
          </a:xfrm>
        </p:grpSpPr>
        <p:sp>
          <p:nvSpPr>
            <p:cNvPr id="7" name="Freeform 243"/>
            <p:cNvSpPr>
              <a:spLocks/>
            </p:cNvSpPr>
            <p:nvPr/>
          </p:nvSpPr>
          <p:spPr bwMode="auto">
            <a:xfrm>
              <a:off x="4432084" y="2343522"/>
              <a:ext cx="218547" cy="213646"/>
            </a:xfrm>
            <a:custGeom>
              <a:avLst/>
              <a:gdLst>
                <a:gd name="T0" fmla="*/ 93 w 184"/>
                <a:gd name="T1" fmla="*/ 0 h 184"/>
                <a:gd name="T2" fmla="*/ 120 w 184"/>
                <a:gd name="T3" fmla="*/ 6 h 184"/>
                <a:gd name="T4" fmla="*/ 145 w 184"/>
                <a:gd name="T5" fmla="*/ 17 h 184"/>
                <a:gd name="T6" fmla="*/ 167 w 184"/>
                <a:gd name="T7" fmla="*/ 39 h 184"/>
                <a:gd name="T8" fmla="*/ 178 w 184"/>
                <a:gd name="T9" fmla="*/ 64 h 184"/>
                <a:gd name="T10" fmla="*/ 184 w 184"/>
                <a:gd name="T11" fmla="*/ 93 h 184"/>
                <a:gd name="T12" fmla="*/ 178 w 184"/>
                <a:gd name="T13" fmla="*/ 122 h 184"/>
                <a:gd name="T14" fmla="*/ 167 w 184"/>
                <a:gd name="T15" fmla="*/ 147 h 184"/>
                <a:gd name="T16" fmla="*/ 145 w 184"/>
                <a:gd name="T17" fmla="*/ 167 h 184"/>
                <a:gd name="T18" fmla="*/ 120 w 184"/>
                <a:gd name="T19" fmla="*/ 180 h 184"/>
                <a:gd name="T20" fmla="*/ 93 w 184"/>
                <a:gd name="T21" fmla="*/ 184 h 184"/>
                <a:gd name="T22" fmla="*/ 64 w 184"/>
                <a:gd name="T23" fmla="*/ 180 h 184"/>
                <a:gd name="T24" fmla="*/ 39 w 184"/>
                <a:gd name="T25" fmla="*/ 167 h 184"/>
                <a:gd name="T26" fmla="*/ 17 w 184"/>
                <a:gd name="T27" fmla="*/ 147 h 184"/>
                <a:gd name="T28" fmla="*/ 6 w 184"/>
                <a:gd name="T29" fmla="*/ 122 h 184"/>
                <a:gd name="T30" fmla="*/ 0 w 184"/>
                <a:gd name="T31" fmla="*/ 93 h 184"/>
                <a:gd name="T32" fmla="*/ 6 w 184"/>
                <a:gd name="T33" fmla="*/ 64 h 184"/>
                <a:gd name="T34" fmla="*/ 17 w 184"/>
                <a:gd name="T35" fmla="*/ 39 h 184"/>
                <a:gd name="T36" fmla="*/ 39 w 184"/>
                <a:gd name="T37" fmla="*/ 17 h 184"/>
                <a:gd name="T38" fmla="*/ 64 w 184"/>
                <a:gd name="T39" fmla="*/ 6 h 184"/>
                <a:gd name="T40" fmla="*/ 93 w 184"/>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184">
                  <a:moveTo>
                    <a:pt x="93" y="0"/>
                  </a:moveTo>
                  <a:lnTo>
                    <a:pt x="120" y="6"/>
                  </a:lnTo>
                  <a:lnTo>
                    <a:pt x="145" y="17"/>
                  </a:lnTo>
                  <a:lnTo>
                    <a:pt x="167" y="39"/>
                  </a:lnTo>
                  <a:lnTo>
                    <a:pt x="178" y="64"/>
                  </a:lnTo>
                  <a:lnTo>
                    <a:pt x="184" y="93"/>
                  </a:lnTo>
                  <a:lnTo>
                    <a:pt x="178" y="122"/>
                  </a:lnTo>
                  <a:lnTo>
                    <a:pt x="167" y="147"/>
                  </a:lnTo>
                  <a:lnTo>
                    <a:pt x="145" y="167"/>
                  </a:lnTo>
                  <a:lnTo>
                    <a:pt x="120" y="180"/>
                  </a:lnTo>
                  <a:lnTo>
                    <a:pt x="93" y="184"/>
                  </a:lnTo>
                  <a:lnTo>
                    <a:pt x="64" y="180"/>
                  </a:lnTo>
                  <a:lnTo>
                    <a:pt x="39" y="167"/>
                  </a:lnTo>
                  <a:lnTo>
                    <a:pt x="17" y="147"/>
                  </a:lnTo>
                  <a:lnTo>
                    <a:pt x="6" y="122"/>
                  </a:lnTo>
                  <a:lnTo>
                    <a:pt x="0" y="93"/>
                  </a:lnTo>
                  <a:lnTo>
                    <a:pt x="6" y="64"/>
                  </a:lnTo>
                  <a:lnTo>
                    <a:pt x="17" y="39"/>
                  </a:lnTo>
                  <a:lnTo>
                    <a:pt x="39" y="17"/>
                  </a:lnTo>
                  <a:lnTo>
                    <a:pt x="64" y="6"/>
                  </a:lnTo>
                  <a:lnTo>
                    <a:pt x="93"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8" name="Freeform 241"/>
            <p:cNvSpPr>
              <a:spLocks noEditPoints="1"/>
            </p:cNvSpPr>
            <p:nvPr/>
          </p:nvSpPr>
          <p:spPr bwMode="auto">
            <a:xfrm>
              <a:off x="4249443" y="2164976"/>
              <a:ext cx="583831" cy="570739"/>
            </a:xfrm>
            <a:custGeom>
              <a:avLst/>
              <a:gdLst>
                <a:gd name="T0" fmla="*/ 215 w 524"/>
                <a:gd name="T1" fmla="*/ 119 h 524"/>
                <a:gd name="T2" fmla="*/ 153 w 524"/>
                <a:gd name="T3" fmla="*/ 157 h 524"/>
                <a:gd name="T4" fmla="*/ 134 w 524"/>
                <a:gd name="T5" fmla="*/ 183 h 524"/>
                <a:gd name="T6" fmla="*/ 110 w 524"/>
                <a:gd name="T7" fmla="*/ 251 h 524"/>
                <a:gd name="T8" fmla="*/ 114 w 524"/>
                <a:gd name="T9" fmla="*/ 297 h 524"/>
                <a:gd name="T10" fmla="*/ 143 w 524"/>
                <a:gd name="T11" fmla="*/ 357 h 524"/>
                <a:gd name="T12" fmla="*/ 174 w 524"/>
                <a:gd name="T13" fmla="*/ 386 h 524"/>
                <a:gd name="T14" fmla="*/ 238 w 524"/>
                <a:gd name="T15" fmla="*/ 412 h 524"/>
                <a:gd name="T16" fmla="*/ 287 w 524"/>
                <a:gd name="T17" fmla="*/ 412 h 524"/>
                <a:gd name="T18" fmla="*/ 349 w 524"/>
                <a:gd name="T19" fmla="*/ 386 h 524"/>
                <a:gd name="T20" fmla="*/ 384 w 524"/>
                <a:gd name="T21" fmla="*/ 353 h 524"/>
                <a:gd name="T22" fmla="*/ 409 w 524"/>
                <a:gd name="T23" fmla="*/ 301 h 524"/>
                <a:gd name="T24" fmla="*/ 413 w 524"/>
                <a:gd name="T25" fmla="*/ 243 h 524"/>
                <a:gd name="T26" fmla="*/ 394 w 524"/>
                <a:gd name="T27" fmla="*/ 187 h 524"/>
                <a:gd name="T28" fmla="*/ 355 w 524"/>
                <a:gd name="T29" fmla="*/ 142 h 524"/>
                <a:gd name="T30" fmla="*/ 314 w 524"/>
                <a:gd name="T31" fmla="*/ 121 h 524"/>
                <a:gd name="T32" fmla="*/ 310 w 524"/>
                <a:gd name="T33" fmla="*/ 0 h 524"/>
                <a:gd name="T34" fmla="*/ 353 w 524"/>
                <a:gd name="T35" fmla="*/ 12 h 524"/>
                <a:gd name="T36" fmla="*/ 363 w 524"/>
                <a:gd name="T37" fmla="*/ 62 h 524"/>
                <a:gd name="T38" fmla="*/ 392 w 524"/>
                <a:gd name="T39" fmla="*/ 90 h 524"/>
                <a:gd name="T40" fmla="*/ 423 w 524"/>
                <a:gd name="T41" fmla="*/ 113 h 524"/>
                <a:gd name="T42" fmla="*/ 469 w 524"/>
                <a:gd name="T43" fmla="*/ 105 h 524"/>
                <a:gd name="T44" fmla="*/ 500 w 524"/>
                <a:gd name="T45" fmla="*/ 142 h 524"/>
                <a:gd name="T46" fmla="*/ 487 w 524"/>
                <a:gd name="T47" fmla="*/ 177 h 524"/>
                <a:gd name="T48" fmla="*/ 473 w 524"/>
                <a:gd name="T49" fmla="*/ 214 h 524"/>
                <a:gd name="T50" fmla="*/ 479 w 524"/>
                <a:gd name="T51" fmla="*/ 258 h 524"/>
                <a:gd name="T52" fmla="*/ 508 w 524"/>
                <a:gd name="T53" fmla="*/ 287 h 524"/>
                <a:gd name="T54" fmla="*/ 522 w 524"/>
                <a:gd name="T55" fmla="*/ 317 h 524"/>
                <a:gd name="T56" fmla="*/ 502 w 524"/>
                <a:gd name="T57" fmla="*/ 359 h 524"/>
                <a:gd name="T58" fmla="*/ 452 w 524"/>
                <a:gd name="T59" fmla="*/ 367 h 524"/>
                <a:gd name="T60" fmla="*/ 431 w 524"/>
                <a:gd name="T61" fmla="*/ 396 h 524"/>
                <a:gd name="T62" fmla="*/ 413 w 524"/>
                <a:gd name="T63" fmla="*/ 431 h 524"/>
                <a:gd name="T64" fmla="*/ 413 w 524"/>
                <a:gd name="T65" fmla="*/ 481 h 524"/>
                <a:gd name="T66" fmla="*/ 374 w 524"/>
                <a:gd name="T67" fmla="*/ 503 h 524"/>
                <a:gd name="T68" fmla="*/ 334 w 524"/>
                <a:gd name="T69" fmla="*/ 476 h 524"/>
                <a:gd name="T70" fmla="*/ 295 w 524"/>
                <a:gd name="T71" fmla="*/ 476 h 524"/>
                <a:gd name="T72" fmla="*/ 258 w 524"/>
                <a:gd name="T73" fmla="*/ 479 h 524"/>
                <a:gd name="T74" fmla="*/ 227 w 524"/>
                <a:gd name="T75" fmla="*/ 520 h 524"/>
                <a:gd name="T76" fmla="*/ 188 w 524"/>
                <a:gd name="T77" fmla="*/ 518 h 524"/>
                <a:gd name="T78" fmla="*/ 163 w 524"/>
                <a:gd name="T79" fmla="*/ 489 h 524"/>
                <a:gd name="T80" fmla="*/ 151 w 524"/>
                <a:gd name="T81" fmla="*/ 448 h 524"/>
                <a:gd name="T82" fmla="*/ 116 w 524"/>
                <a:gd name="T83" fmla="*/ 421 h 524"/>
                <a:gd name="T84" fmla="*/ 75 w 524"/>
                <a:gd name="T85" fmla="*/ 417 h 524"/>
                <a:gd name="T86" fmla="*/ 37 w 524"/>
                <a:gd name="T87" fmla="*/ 406 h 524"/>
                <a:gd name="T88" fmla="*/ 23 w 524"/>
                <a:gd name="T89" fmla="*/ 365 h 524"/>
                <a:gd name="T90" fmla="*/ 52 w 524"/>
                <a:gd name="T91" fmla="*/ 328 h 524"/>
                <a:gd name="T92" fmla="*/ 46 w 524"/>
                <a:gd name="T93" fmla="*/ 291 h 524"/>
                <a:gd name="T94" fmla="*/ 39 w 524"/>
                <a:gd name="T95" fmla="*/ 252 h 524"/>
                <a:gd name="T96" fmla="*/ 0 w 524"/>
                <a:gd name="T97" fmla="*/ 221 h 524"/>
                <a:gd name="T98" fmla="*/ 10 w 524"/>
                <a:gd name="T99" fmla="*/ 177 h 524"/>
                <a:gd name="T100" fmla="*/ 54 w 524"/>
                <a:gd name="T101" fmla="*/ 161 h 524"/>
                <a:gd name="T102" fmla="*/ 83 w 524"/>
                <a:gd name="T103" fmla="*/ 138 h 524"/>
                <a:gd name="T104" fmla="*/ 108 w 524"/>
                <a:gd name="T105" fmla="*/ 109 h 524"/>
                <a:gd name="T106" fmla="*/ 105 w 524"/>
                <a:gd name="T107" fmla="*/ 60 h 524"/>
                <a:gd name="T108" fmla="*/ 134 w 524"/>
                <a:gd name="T109" fmla="*/ 29 h 524"/>
                <a:gd name="T110" fmla="*/ 167 w 524"/>
                <a:gd name="T111" fmla="*/ 29 h 524"/>
                <a:gd name="T112" fmla="*/ 205 w 524"/>
                <a:gd name="T113" fmla="*/ 53 h 524"/>
                <a:gd name="T114" fmla="*/ 246 w 524"/>
                <a:gd name="T115" fmla="*/ 47 h 524"/>
                <a:gd name="T116" fmla="*/ 279 w 524"/>
                <a:gd name="T117" fmla="*/ 29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4" h="524">
                  <a:moveTo>
                    <a:pt x="256" y="111"/>
                  </a:moveTo>
                  <a:lnTo>
                    <a:pt x="252" y="111"/>
                  </a:lnTo>
                  <a:lnTo>
                    <a:pt x="246" y="111"/>
                  </a:lnTo>
                  <a:lnTo>
                    <a:pt x="242" y="113"/>
                  </a:lnTo>
                  <a:lnTo>
                    <a:pt x="240" y="113"/>
                  </a:lnTo>
                  <a:lnTo>
                    <a:pt x="240" y="113"/>
                  </a:lnTo>
                  <a:lnTo>
                    <a:pt x="237" y="113"/>
                  </a:lnTo>
                  <a:lnTo>
                    <a:pt x="231" y="115"/>
                  </a:lnTo>
                  <a:lnTo>
                    <a:pt x="227" y="115"/>
                  </a:lnTo>
                  <a:lnTo>
                    <a:pt x="223" y="117"/>
                  </a:lnTo>
                  <a:lnTo>
                    <a:pt x="215" y="119"/>
                  </a:lnTo>
                  <a:lnTo>
                    <a:pt x="209" y="121"/>
                  </a:lnTo>
                  <a:lnTo>
                    <a:pt x="205" y="123"/>
                  </a:lnTo>
                  <a:lnTo>
                    <a:pt x="200" y="124"/>
                  </a:lnTo>
                  <a:lnTo>
                    <a:pt x="196" y="126"/>
                  </a:lnTo>
                  <a:lnTo>
                    <a:pt x="186" y="132"/>
                  </a:lnTo>
                  <a:lnTo>
                    <a:pt x="176" y="138"/>
                  </a:lnTo>
                  <a:lnTo>
                    <a:pt x="174" y="138"/>
                  </a:lnTo>
                  <a:lnTo>
                    <a:pt x="172" y="140"/>
                  </a:lnTo>
                  <a:lnTo>
                    <a:pt x="167" y="144"/>
                  </a:lnTo>
                  <a:lnTo>
                    <a:pt x="159" y="150"/>
                  </a:lnTo>
                  <a:lnTo>
                    <a:pt x="153" y="157"/>
                  </a:lnTo>
                  <a:lnTo>
                    <a:pt x="151" y="159"/>
                  </a:lnTo>
                  <a:lnTo>
                    <a:pt x="147" y="161"/>
                  </a:lnTo>
                  <a:lnTo>
                    <a:pt x="145" y="167"/>
                  </a:lnTo>
                  <a:lnTo>
                    <a:pt x="143" y="169"/>
                  </a:lnTo>
                  <a:lnTo>
                    <a:pt x="141" y="171"/>
                  </a:lnTo>
                  <a:lnTo>
                    <a:pt x="141" y="171"/>
                  </a:lnTo>
                  <a:lnTo>
                    <a:pt x="141" y="171"/>
                  </a:lnTo>
                  <a:lnTo>
                    <a:pt x="140" y="173"/>
                  </a:lnTo>
                  <a:lnTo>
                    <a:pt x="138" y="175"/>
                  </a:lnTo>
                  <a:lnTo>
                    <a:pt x="136" y="179"/>
                  </a:lnTo>
                  <a:lnTo>
                    <a:pt x="134" y="183"/>
                  </a:lnTo>
                  <a:lnTo>
                    <a:pt x="130" y="187"/>
                  </a:lnTo>
                  <a:lnTo>
                    <a:pt x="126" y="194"/>
                  </a:lnTo>
                  <a:lnTo>
                    <a:pt x="122" y="204"/>
                  </a:lnTo>
                  <a:lnTo>
                    <a:pt x="120" y="208"/>
                  </a:lnTo>
                  <a:lnTo>
                    <a:pt x="118" y="210"/>
                  </a:lnTo>
                  <a:lnTo>
                    <a:pt x="118" y="214"/>
                  </a:lnTo>
                  <a:lnTo>
                    <a:pt x="114" y="223"/>
                  </a:lnTo>
                  <a:lnTo>
                    <a:pt x="112" y="235"/>
                  </a:lnTo>
                  <a:lnTo>
                    <a:pt x="112" y="241"/>
                  </a:lnTo>
                  <a:lnTo>
                    <a:pt x="110" y="245"/>
                  </a:lnTo>
                  <a:lnTo>
                    <a:pt x="110" y="251"/>
                  </a:lnTo>
                  <a:lnTo>
                    <a:pt x="110" y="254"/>
                  </a:lnTo>
                  <a:lnTo>
                    <a:pt x="110" y="264"/>
                  </a:lnTo>
                  <a:lnTo>
                    <a:pt x="110" y="268"/>
                  </a:lnTo>
                  <a:lnTo>
                    <a:pt x="110" y="272"/>
                  </a:lnTo>
                  <a:lnTo>
                    <a:pt x="110" y="278"/>
                  </a:lnTo>
                  <a:lnTo>
                    <a:pt x="110" y="282"/>
                  </a:lnTo>
                  <a:lnTo>
                    <a:pt x="112" y="284"/>
                  </a:lnTo>
                  <a:lnTo>
                    <a:pt x="112" y="284"/>
                  </a:lnTo>
                  <a:lnTo>
                    <a:pt x="112" y="287"/>
                  </a:lnTo>
                  <a:lnTo>
                    <a:pt x="114" y="293"/>
                  </a:lnTo>
                  <a:lnTo>
                    <a:pt x="114" y="297"/>
                  </a:lnTo>
                  <a:lnTo>
                    <a:pt x="116" y="301"/>
                  </a:lnTo>
                  <a:lnTo>
                    <a:pt x="118" y="311"/>
                  </a:lnTo>
                  <a:lnTo>
                    <a:pt x="120" y="315"/>
                  </a:lnTo>
                  <a:lnTo>
                    <a:pt x="122" y="318"/>
                  </a:lnTo>
                  <a:lnTo>
                    <a:pt x="124" y="324"/>
                  </a:lnTo>
                  <a:lnTo>
                    <a:pt x="126" y="328"/>
                  </a:lnTo>
                  <a:lnTo>
                    <a:pt x="130" y="340"/>
                  </a:lnTo>
                  <a:lnTo>
                    <a:pt x="138" y="348"/>
                  </a:lnTo>
                  <a:lnTo>
                    <a:pt x="138" y="351"/>
                  </a:lnTo>
                  <a:lnTo>
                    <a:pt x="140" y="353"/>
                  </a:lnTo>
                  <a:lnTo>
                    <a:pt x="143" y="357"/>
                  </a:lnTo>
                  <a:lnTo>
                    <a:pt x="149" y="365"/>
                  </a:lnTo>
                  <a:lnTo>
                    <a:pt x="155" y="371"/>
                  </a:lnTo>
                  <a:lnTo>
                    <a:pt x="159" y="375"/>
                  </a:lnTo>
                  <a:lnTo>
                    <a:pt x="161" y="377"/>
                  </a:lnTo>
                  <a:lnTo>
                    <a:pt x="167" y="381"/>
                  </a:lnTo>
                  <a:lnTo>
                    <a:pt x="169" y="382"/>
                  </a:lnTo>
                  <a:lnTo>
                    <a:pt x="169" y="382"/>
                  </a:lnTo>
                  <a:lnTo>
                    <a:pt x="171" y="382"/>
                  </a:lnTo>
                  <a:lnTo>
                    <a:pt x="171" y="384"/>
                  </a:lnTo>
                  <a:lnTo>
                    <a:pt x="172" y="384"/>
                  </a:lnTo>
                  <a:lnTo>
                    <a:pt x="174" y="386"/>
                  </a:lnTo>
                  <a:lnTo>
                    <a:pt x="178" y="390"/>
                  </a:lnTo>
                  <a:lnTo>
                    <a:pt x="182" y="392"/>
                  </a:lnTo>
                  <a:lnTo>
                    <a:pt x="186" y="394"/>
                  </a:lnTo>
                  <a:lnTo>
                    <a:pt x="194" y="398"/>
                  </a:lnTo>
                  <a:lnTo>
                    <a:pt x="204" y="402"/>
                  </a:lnTo>
                  <a:lnTo>
                    <a:pt x="207" y="404"/>
                  </a:lnTo>
                  <a:lnTo>
                    <a:pt x="209" y="406"/>
                  </a:lnTo>
                  <a:lnTo>
                    <a:pt x="213" y="406"/>
                  </a:lnTo>
                  <a:lnTo>
                    <a:pt x="223" y="410"/>
                  </a:lnTo>
                  <a:lnTo>
                    <a:pt x="235" y="412"/>
                  </a:lnTo>
                  <a:lnTo>
                    <a:pt x="238" y="412"/>
                  </a:lnTo>
                  <a:lnTo>
                    <a:pt x="244" y="414"/>
                  </a:lnTo>
                  <a:lnTo>
                    <a:pt x="250" y="414"/>
                  </a:lnTo>
                  <a:lnTo>
                    <a:pt x="254" y="414"/>
                  </a:lnTo>
                  <a:lnTo>
                    <a:pt x="264" y="414"/>
                  </a:lnTo>
                  <a:lnTo>
                    <a:pt x="268" y="414"/>
                  </a:lnTo>
                  <a:lnTo>
                    <a:pt x="271" y="414"/>
                  </a:lnTo>
                  <a:lnTo>
                    <a:pt x="277" y="414"/>
                  </a:lnTo>
                  <a:lnTo>
                    <a:pt x="281" y="414"/>
                  </a:lnTo>
                  <a:lnTo>
                    <a:pt x="283" y="414"/>
                  </a:lnTo>
                  <a:lnTo>
                    <a:pt x="283" y="414"/>
                  </a:lnTo>
                  <a:lnTo>
                    <a:pt x="287" y="412"/>
                  </a:lnTo>
                  <a:lnTo>
                    <a:pt x="293" y="412"/>
                  </a:lnTo>
                  <a:lnTo>
                    <a:pt x="297" y="410"/>
                  </a:lnTo>
                  <a:lnTo>
                    <a:pt x="301" y="410"/>
                  </a:lnTo>
                  <a:lnTo>
                    <a:pt x="310" y="406"/>
                  </a:lnTo>
                  <a:lnTo>
                    <a:pt x="314" y="406"/>
                  </a:lnTo>
                  <a:lnTo>
                    <a:pt x="318" y="404"/>
                  </a:lnTo>
                  <a:lnTo>
                    <a:pt x="324" y="402"/>
                  </a:lnTo>
                  <a:lnTo>
                    <a:pt x="328" y="398"/>
                  </a:lnTo>
                  <a:lnTo>
                    <a:pt x="337" y="394"/>
                  </a:lnTo>
                  <a:lnTo>
                    <a:pt x="347" y="388"/>
                  </a:lnTo>
                  <a:lnTo>
                    <a:pt x="349" y="386"/>
                  </a:lnTo>
                  <a:lnTo>
                    <a:pt x="353" y="384"/>
                  </a:lnTo>
                  <a:lnTo>
                    <a:pt x="357" y="381"/>
                  </a:lnTo>
                  <a:lnTo>
                    <a:pt x="365" y="375"/>
                  </a:lnTo>
                  <a:lnTo>
                    <a:pt x="370" y="369"/>
                  </a:lnTo>
                  <a:lnTo>
                    <a:pt x="372" y="365"/>
                  </a:lnTo>
                  <a:lnTo>
                    <a:pt x="376" y="363"/>
                  </a:lnTo>
                  <a:lnTo>
                    <a:pt x="380" y="357"/>
                  </a:lnTo>
                  <a:lnTo>
                    <a:pt x="382" y="355"/>
                  </a:lnTo>
                  <a:lnTo>
                    <a:pt x="382" y="355"/>
                  </a:lnTo>
                  <a:lnTo>
                    <a:pt x="382" y="353"/>
                  </a:lnTo>
                  <a:lnTo>
                    <a:pt x="384" y="353"/>
                  </a:lnTo>
                  <a:lnTo>
                    <a:pt x="384" y="351"/>
                  </a:lnTo>
                  <a:lnTo>
                    <a:pt x="386" y="349"/>
                  </a:lnTo>
                  <a:lnTo>
                    <a:pt x="390" y="346"/>
                  </a:lnTo>
                  <a:lnTo>
                    <a:pt x="392" y="342"/>
                  </a:lnTo>
                  <a:lnTo>
                    <a:pt x="394" y="338"/>
                  </a:lnTo>
                  <a:lnTo>
                    <a:pt x="398" y="330"/>
                  </a:lnTo>
                  <a:lnTo>
                    <a:pt x="401" y="322"/>
                  </a:lnTo>
                  <a:lnTo>
                    <a:pt x="403" y="317"/>
                  </a:lnTo>
                  <a:lnTo>
                    <a:pt x="405" y="315"/>
                  </a:lnTo>
                  <a:lnTo>
                    <a:pt x="405" y="311"/>
                  </a:lnTo>
                  <a:lnTo>
                    <a:pt x="409" y="301"/>
                  </a:lnTo>
                  <a:lnTo>
                    <a:pt x="411" y="289"/>
                  </a:lnTo>
                  <a:lnTo>
                    <a:pt x="411" y="285"/>
                  </a:lnTo>
                  <a:lnTo>
                    <a:pt x="413" y="280"/>
                  </a:lnTo>
                  <a:lnTo>
                    <a:pt x="413" y="274"/>
                  </a:lnTo>
                  <a:lnTo>
                    <a:pt x="413" y="270"/>
                  </a:lnTo>
                  <a:lnTo>
                    <a:pt x="413" y="260"/>
                  </a:lnTo>
                  <a:lnTo>
                    <a:pt x="413" y="256"/>
                  </a:lnTo>
                  <a:lnTo>
                    <a:pt x="413" y="252"/>
                  </a:lnTo>
                  <a:lnTo>
                    <a:pt x="413" y="247"/>
                  </a:lnTo>
                  <a:lnTo>
                    <a:pt x="413" y="243"/>
                  </a:lnTo>
                  <a:lnTo>
                    <a:pt x="413" y="243"/>
                  </a:lnTo>
                  <a:lnTo>
                    <a:pt x="411" y="241"/>
                  </a:lnTo>
                  <a:lnTo>
                    <a:pt x="411" y="237"/>
                  </a:lnTo>
                  <a:lnTo>
                    <a:pt x="411" y="231"/>
                  </a:lnTo>
                  <a:lnTo>
                    <a:pt x="409" y="227"/>
                  </a:lnTo>
                  <a:lnTo>
                    <a:pt x="409" y="223"/>
                  </a:lnTo>
                  <a:lnTo>
                    <a:pt x="405" y="216"/>
                  </a:lnTo>
                  <a:lnTo>
                    <a:pt x="403" y="210"/>
                  </a:lnTo>
                  <a:lnTo>
                    <a:pt x="401" y="206"/>
                  </a:lnTo>
                  <a:lnTo>
                    <a:pt x="401" y="200"/>
                  </a:lnTo>
                  <a:lnTo>
                    <a:pt x="398" y="196"/>
                  </a:lnTo>
                  <a:lnTo>
                    <a:pt x="394" y="187"/>
                  </a:lnTo>
                  <a:lnTo>
                    <a:pt x="388" y="177"/>
                  </a:lnTo>
                  <a:lnTo>
                    <a:pt x="386" y="175"/>
                  </a:lnTo>
                  <a:lnTo>
                    <a:pt x="384" y="173"/>
                  </a:lnTo>
                  <a:lnTo>
                    <a:pt x="380" y="167"/>
                  </a:lnTo>
                  <a:lnTo>
                    <a:pt x="374" y="161"/>
                  </a:lnTo>
                  <a:lnTo>
                    <a:pt x="368" y="154"/>
                  </a:lnTo>
                  <a:lnTo>
                    <a:pt x="365" y="152"/>
                  </a:lnTo>
                  <a:lnTo>
                    <a:pt x="363" y="150"/>
                  </a:lnTo>
                  <a:lnTo>
                    <a:pt x="357" y="146"/>
                  </a:lnTo>
                  <a:lnTo>
                    <a:pt x="355" y="144"/>
                  </a:lnTo>
                  <a:lnTo>
                    <a:pt x="355" y="142"/>
                  </a:lnTo>
                  <a:lnTo>
                    <a:pt x="353" y="142"/>
                  </a:lnTo>
                  <a:lnTo>
                    <a:pt x="353" y="142"/>
                  </a:lnTo>
                  <a:lnTo>
                    <a:pt x="351" y="140"/>
                  </a:lnTo>
                  <a:lnTo>
                    <a:pt x="349" y="138"/>
                  </a:lnTo>
                  <a:lnTo>
                    <a:pt x="345" y="136"/>
                  </a:lnTo>
                  <a:lnTo>
                    <a:pt x="341" y="134"/>
                  </a:lnTo>
                  <a:lnTo>
                    <a:pt x="337" y="132"/>
                  </a:lnTo>
                  <a:lnTo>
                    <a:pt x="330" y="126"/>
                  </a:lnTo>
                  <a:lnTo>
                    <a:pt x="322" y="123"/>
                  </a:lnTo>
                  <a:lnTo>
                    <a:pt x="316" y="121"/>
                  </a:lnTo>
                  <a:lnTo>
                    <a:pt x="314" y="121"/>
                  </a:lnTo>
                  <a:lnTo>
                    <a:pt x="310" y="119"/>
                  </a:lnTo>
                  <a:lnTo>
                    <a:pt x="301" y="115"/>
                  </a:lnTo>
                  <a:lnTo>
                    <a:pt x="289" y="113"/>
                  </a:lnTo>
                  <a:lnTo>
                    <a:pt x="285" y="113"/>
                  </a:lnTo>
                  <a:lnTo>
                    <a:pt x="279" y="111"/>
                  </a:lnTo>
                  <a:lnTo>
                    <a:pt x="273" y="111"/>
                  </a:lnTo>
                  <a:lnTo>
                    <a:pt x="269" y="111"/>
                  </a:lnTo>
                  <a:lnTo>
                    <a:pt x="260" y="111"/>
                  </a:lnTo>
                  <a:lnTo>
                    <a:pt x="256" y="111"/>
                  </a:lnTo>
                  <a:close/>
                  <a:moveTo>
                    <a:pt x="306" y="0"/>
                  </a:moveTo>
                  <a:lnTo>
                    <a:pt x="310" y="0"/>
                  </a:lnTo>
                  <a:lnTo>
                    <a:pt x="312" y="0"/>
                  </a:lnTo>
                  <a:lnTo>
                    <a:pt x="314" y="0"/>
                  </a:lnTo>
                  <a:lnTo>
                    <a:pt x="316" y="2"/>
                  </a:lnTo>
                  <a:lnTo>
                    <a:pt x="322" y="2"/>
                  </a:lnTo>
                  <a:lnTo>
                    <a:pt x="330" y="4"/>
                  </a:lnTo>
                  <a:lnTo>
                    <a:pt x="335" y="6"/>
                  </a:lnTo>
                  <a:lnTo>
                    <a:pt x="341" y="8"/>
                  </a:lnTo>
                  <a:lnTo>
                    <a:pt x="345" y="10"/>
                  </a:lnTo>
                  <a:lnTo>
                    <a:pt x="347" y="10"/>
                  </a:lnTo>
                  <a:lnTo>
                    <a:pt x="349" y="10"/>
                  </a:lnTo>
                  <a:lnTo>
                    <a:pt x="353" y="12"/>
                  </a:lnTo>
                  <a:lnTo>
                    <a:pt x="357" y="16"/>
                  </a:lnTo>
                  <a:lnTo>
                    <a:pt x="359" y="20"/>
                  </a:lnTo>
                  <a:lnTo>
                    <a:pt x="359" y="22"/>
                  </a:lnTo>
                  <a:lnTo>
                    <a:pt x="359" y="26"/>
                  </a:lnTo>
                  <a:lnTo>
                    <a:pt x="359" y="29"/>
                  </a:lnTo>
                  <a:lnTo>
                    <a:pt x="361" y="35"/>
                  </a:lnTo>
                  <a:lnTo>
                    <a:pt x="361" y="43"/>
                  </a:lnTo>
                  <a:lnTo>
                    <a:pt x="363" y="49"/>
                  </a:lnTo>
                  <a:lnTo>
                    <a:pt x="363" y="55"/>
                  </a:lnTo>
                  <a:lnTo>
                    <a:pt x="363" y="58"/>
                  </a:lnTo>
                  <a:lnTo>
                    <a:pt x="363" y="62"/>
                  </a:lnTo>
                  <a:lnTo>
                    <a:pt x="363" y="64"/>
                  </a:lnTo>
                  <a:lnTo>
                    <a:pt x="363" y="68"/>
                  </a:lnTo>
                  <a:lnTo>
                    <a:pt x="365" y="72"/>
                  </a:lnTo>
                  <a:lnTo>
                    <a:pt x="368" y="74"/>
                  </a:lnTo>
                  <a:lnTo>
                    <a:pt x="370" y="74"/>
                  </a:lnTo>
                  <a:lnTo>
                    <a:pt x="372" y="76"/>
                  </a:lnTo>
                  <a:lnTo>
                    <a:pt x="376" y="78"/>
                  </a:lnTo>
                  <a:lnTo>
                    <a:pt x="382" y="82"/>
                  </a:lnTo>
                  <a:lnTo>
                    <a:pt x="386" y="86"/>
                  </a:lnTo>
                  <a:lnTo>
                    <a:pt x="390" y="88"/>
                  </a:lnTo>
                  <a:lnTo>
                    <a:pt x="392" y="90"/>
                  </a:lnTo>
                  <a:lnTo>
                    <a:pt x="394" y="90"/>
                  </a:lnTo>
                  <a:lnTo>
                    <a:pt x="394" y="91"/>
                  </a:lnTo>
                  <a:lnTo>
                    <a:pt x="396" y="93"/>
                  </a:lnTo>
                  <a:lnTo>
                    <a:pt x="399" y="95"/>
                  </a:lnTo>
                  <a:lnTo>
                    <a:pt x="403" y="99"/>
                  </a:lnTo>
                  <a:lnTo>
                    <a:pt x="407" y="103"/>
                  </a:lnTo>
                  <a:lnTo>
                    <a:pt x="411" y="105"/>
                  </a:lnTo>
                  <a:lnTo>
                    <a:pt x="413" y="109"/>
                  </a:lnTo>
                  <a:lnTo>
                    <a:pt x="415" y="109"/>
                  </a:lnTo>
                  <a:lnTo>
                    <a:pt x="419" y="111"/>
                  </a:lnTo>
                  <a:lnTo>
                    <a:pt x="423" y="113"/>
                  </a:lnTo>
                  <a:lnTo>
                    <a:pt x="427" y="113"/>
                  </a:lnTo>
                  <a:lnTo>
                    <a:pt x="427" y="113"/>
                  </a:lnTo>
                  <a:lnTo>
                    <a:pt x="431" y="111"/>
                  </a:lnTo>
                  <a:lnTo>
                    <a:pt x="434" y="111"/>
                  </a:lnTo>
                  <a:lnTo>
                    <a:pt x="440" y="109"/>
                  </a:lnTo>
                  <a:lnTo>
                    <a:pt x="448" y="107"/>
                  </a:lnTo>
                  <a:lnTo>
                    <a:pt x="454" y="107"/>
                  </a:lnTo>
                  <a:lnTo>
                    <a:pt x="460" y="107"/>
                  </a:lnTo>
                  <a:lnTo>
                    <a:pt x="465" y="105"/>
                  </a:lnTo>
                  <a:lnTo>
                    <a:pt x="467" y="105"/>
                  </a:lnTo>
                  <a:lnTo>
                    <a:pt x="469" y="105"/>
                  </a:lnTo>
                  <a:lnTo>
                    <a:pt x="473" y="105"/>
                  </a:lnTo>
                  <a:lnTo>
                    <a:pt x="479" y="107"/>
                  </a:lnTo>
                  <a:lnTo>
                    <a:pt x="481" y="111"/>
                  </a:lnTo>
                  <a:lnTo>
                    <a:pt x="483" y="113"/>
                  </a:lnTo>
                  <a:lnTo>
                    <a:pt x="483" y="115"/>
                  </a:lnTo>
                  <a:lnTo>
                    <a:pt x="487" y="119"/>
                  </a:lnTo>
                  <a:lnTo>
                    <a:pt x="489" y="123"/>
                  </a:lnTo>
                  <a:lnTo>
                    <a:pt x="493" y="128"/>
                  </a:lnTo>
                  <a:lnTo>
                    <a:pt x="496" y="134"/>
                  </a:lnTo>
                  <a:lnTo>
                    <a:pt x="498" y="140"/>
                  </a:lnTo>
                  <a:lnTo>
                    <a:pt x="500" y="142"/>
                  </a:lnTo>
                  <a:lnTo>
                    <a:pt x="500" y="144"/>
                  </a:lnTo>
                  <a:lnTo>
                    <a:pt x="500" y="146"/>
                  </a:lnTo>
                  <a:lnTo>
                    <a:pt x="502" y="150"/>
                  </a:lnTo>
                  <a:lnTo>
                    <a:pt x="502" y="154"/>
                  </a:lnTo>
                  <a:lnTo>
                    <a:pt x="502" y="155"/>
                  </a:lnTo>
                  <a:lnTo>
                    <a:pt x="500" y="159"/>
                  </a:lnTo>
                  <a:lnTo>
                    <a:pt x="500" y="159"/>
                  </a:lnTo>
                  <a:lnTo>
                    <a:pt x="498" y="163"/>
                  </a:lnTo>
                  <a:lnTo>
                    <a:pt x="495" y="167"/>
                  </a:lnTo>
                  <a:lnTo>
                    <a:pt x="493" y="171"/>
                  </a:lnTo>
                  <a:lnTo>
                    <a:pt x="487" y="177"/>
                  </a:lnTo>
                  <a:lnTo>
                    <a:pt x="483" y="183"/>
                  </a:lnTo>
                  <a:lnTo>
                    <a:pt x="479" y="188"/>
                  </a:lnTo>
                  <a:lnTo>
                    <a:pt x="475" y="190"/>
                  </a:lnTo>
                  <a:lnTo>
                    <a:pt x="473" y="192"/>
                  </a:lnTo>
                  <a:lnTo>
                    <a:pt x="473" y="192"/>
                  </a:lnTo>
                  <a:lnTo>
                    <a:pt x="471" y="196"/>
                  </a:lnTo>
                  <a:lnTo>
                    <a:pt x="469" y="200"/>
                  </a:lnTo>
                  <a:lnTo>
                    <a:pt x="471" y="204"/>
                  </a:lnTo>
                  <a:lnTo>
                    <a:pt x="471" y="206"/>
                  </a:lnTo>
                  <a:lnTo>
                    <a:pt x="471" y="210"/>
                  </a:lnTo>
                  <a:lnTo>
                    <a:pt x="473" y="214"/>
                  </a:lnTo>
                  <a:lnTo>
                    <a:pt x="473" y="220"/>
                  </a:lnTo>
                  <a:lnTo>
                    <a:pt x="475" y="223"/>
                  </a:lnTo>
                  <a:lnTo>
                    <a:pt x="475" y="229"/>
                  </a:lnTo>
                  <a:lnTo>
                    <a:pt x="477" y="231"/>
                  </a:lnTo>
                  <a:lnTo>
                    <a:pt x="477" y="233"/>
                  </a:lnTo>
                  <a:lnTo>
                    <a:pt x="477" y="235"/>
                  </a:lnTo>
                  <a:lnTo>
                    <a:pt x="477" y="237"/>
                  </a:lnTo>
                  <a:lnTo>
                    <a:pt x="477" y="243"/>
                  </a:lnTo>
                  <a:lnTo>
                    <a:pt x="477" y="247"/>
                  </a:lnTo>
                  <a:lnTo>
                    <a:pt x="479" y="252"/>
                  </a:lnTo>
                  <a:lnTo>
                    <a:pt x="479" y="258"/>
                  </a:lnTo>
                  <a:lnTo>
                    <a:pt x="479" y="260"/>
                  </a:lnTo>
                  <a:lnTo>
                    <a:pt x="479" y="262"/>
                  </a:lnTo>
                  <a:lnTo>
                    <a:pt x="479" y="266"/>
                  </a:lnTo>
                  <a:lnTo>
                    <a:pt x="481" y="270"/>
                  </a:lnTo>
                  <a:lnTo>
                    <a:pt x="485" y="272"/>
                  </a:lnTo>
                  <a:lnTo>
                    <a:pt x="485" y="274"/>
                  </a:lnTo>
                  <a:lnTo>
                    <a:pt x="487" y="274"/>
                  </a:lnTo>
                  <a:lnTo>
                    <a:pt x="491" y="276"/>
                  </a:lnTo>
                  <a:lnTo>
                    <a:pt x="496" y="280"/>
                  </a:lnTo>
                  <a:lnTo>
                    <a:pt x="502" y="284"/>
                  </a:lnTo>
                  <a:lnTo>
                    <a:pt x="508" y="287"/>
                  </a:lnTo>
                  <a:lnTo>
                    <a:pt x="512" y="291"/>
                  </a:lnTo>
                  <a:lnTo>
                    <a:pt x="516" y="295"/>
                  </a:lnTo>
                  <a:lnTo>
                    <a:pt x="520" y="297"/>
                  </a:lnTo>
                  <a:lnTo>
                    <a:pt x="520" y="297"/>
                  </a:lnTo>
                  <a:lnTo>
                    <a:pt x="522" y="301"/>
                  </a:lnTo>
                  <a:lnTo>
                    <a:pt x="524" y="303"/>
                  </a:lnTo>
                  <a:lnTo>
                    <a:pt x="524" y="307"/>
                  </a:lnTo>
                  <a:lnTo>
                    <a:pt x="524" y="311"/>
                  </a:lnTo>
                  <a:lnTo>
                    <a:pt x="524" y="313"/>
                  </a:lnTo>
                  <a:lnTo>
                    <a:pt x="524" y="315"/>
                  </a:lnTo>
                  <a:lnTo>
                    <a:pt x="522" y="317"/>
                  </a:lnTo>
                  <a:lnTo>
                    <a:pt x="522" y="322"/>
                  </a:lnTo>
                  <a:lnTo>
                    <a:pt x="520" y="330"/>
                  </a:lnTo>
                  <a:lnTo>
                    <a:pt x="518" y="336"/>
                  </a:lnTo>
                  <a:lnTo>
                    <a:pt x="516" y="342"/>
                  </a:lnTo>
                  <a:lnTo>
                    <a:pt x="516" y="346"/>
                  </a:lnTo>
                  <a:lnTo>
                    <a:pt x="514" y="348"/>
                  </a:lnTo>
                  <a:lnTo>
                    <a:pt x="514" y="349"/>
                  </a:lnTo>
                  <a:lnTo>
                    <a:pt x="512" y="353"/>
                  </a:lnTo>
                  <a:lnTo>
                    <a:pt x="508" y="357"/>
                  </a:lnTo>
                  <a:lnTo>
                    <a:pt x="504" y="359"/>
                  </a:lnTo>
                  <a:lnTo>
                    <a:pt x="502" y="359"/>
                  </a:lnTo>
                  <a:lnTo>
                    <a:pt x="498" y="359"/>
                  </a:lnTo>
                  <a:lnTo>
                    <a:pt x="495" y="359"/>
                  </a:lnTo>
                  <a:lnTo>
                    <a:pt x="489" y="361"/>
                  </a:lnTo>
                  <a:lnTo>
                    <a:pt x="483" y="361"/>
                  </a:lnTo>
                  <a:lnTo>
                    <a:pt x="475" y="363"/>
                  </a:lnTo>
                  <a:lnTo>
                    <a:pt x="469" y="363"/>
                  </a:lnTo>
                  <a:lnTo>
                    <a:pt x="465" y="363"/>
                  </a:lnTo>
                  <a:lnTo>
                    <a:pt x="462" y="363"/>
                  </a:lnTo>
                  <a:lnTo>
                    <a:pt x="460" y="363"/>
                  </a:lnTo>
                  <a:lnTo>
                    <a:pt x="456" y="363"/>
                  </a:lnTo>
                  <a:lnTo>
                    <a:pt x="452" y="367"/>
                  </a:lnTo>
                  <a:lnTo>
                    <a:pt x="450" y="369"/>
                  </a:lnTo>
                  <a:lnTo>
                    <a:pt x="450" y="371"/>
                  </a:lnTo>
                  <a:lnTo>
                    <a:pt x="448" y="373"/>
                  </a:lnTo>
                  <a:lnTo>
                    <a:pt x="446" y="377"/>
                  </a:lnTo>
                  <a:lnTo>
                    <a:pt x="442" y="382"/>
                  </a:lnTo>
                  <a:lnTo>
                    <a:pt x="440" y="386"/>
                  </a:lnTo>
                  <a:lnTo>
                    <a:pt x="436" y="390"/>
                  </a:lnTo>
                  <a:lnTo>
                    <a:pt x="434" y="392"/>
                  </a:lnTo>
                  <a:lnTo>
                    <a:pt x="434" y="394"/>
                  </a:lnTo>
                  <a:lnTo>
                    <a:pt x="434" y="394"/>
                  </a:lnTo>
                  <a:lnTo>
                    <a:pt x="431" y="396"/>
                  </a:lnTo>
                  <a:lnTo>
                    <a:pt x="429" y="400"/>
                  </a:lnTo>
                  <a:lnTo>
                    <a:pt x="425" y="404"/>
                  </a:lnTo>
                  <a:lnTo>
                    <a:pt x="421" y="410"/>
                  </a:lnTo>
                  <a:lnTo>
                    <a:pt x="419" y="412"/>
                  </a:lnTo>
                  <a:lnTo>
                    <a:pt x="417" y="414"/>
                  </a:lnTo>
                  <a:lnTo>
                    <a:pt x="415" y="415"/>
                  </a:lnTo>
                  <a:lnTo>
                    <a:pt x="413" y="419"/>
                  </a:lnTo>
                  <a:lnTo>
                    <a:pt x="411" y="423"/>
                  </a:lnTo>
                  <a:lnTo>
                    <a:pt x="411" y="427"/>
                  </a:lnTo>
                  <a:lnTo>
                    <a:pt x="413" y="427"/>
                  </a:lnTo>
                  <a:lnTo>
                    <a:pt x="413" y="431"/>
                  </a:lnTo>
                  <a:lnTo>
                    <a:pt x="415" y="437"/>
                  </a:lnTo>
                  <a:lnTo>
                    <a:pt x="415" y="443"/>
                  </a:lnTo>
                  <a:lnTo>
                    <a:pt x="417" y="448"/>
                  </a:lnTo>
                  <a:lnTo>
                    <a:pt x="417" y="454"/>
                  </a:lnTo>
                  <a:lnTo>
                    <a:pt x="419" y="460"/>
                  </a:lnTo>
                  <a:lnTo>
                    <a:pt x="419" y="466"/>
                  </a:lnTo>
                  <a:lnTo>
                    <a:pt x="419" y="468"/>
                  </a:lnTo>
                  <a:lnTo>
                    <a:pt x="419" y="470"/>
                  </a:lnTo>
                  <a:lnTo>
                    <a:pt x="419" y="474"/>
                  </a:lnTo>
                  <a:lnTo>
                    <a:pt x="417" y="479"/>
                  </a:lnTo>
                  <a:lnTo>
                    <a:pt x="413" y="481"/>
                  </a:lnTo>
                  <a:lnTo>
                    <a:pt x="411" y="483"/>
                  </a:lnTo>
                  <a:lnTo>
                    <a:pt x="409" y="485"/>
                  </a:lnTo>
                  <a:lnTo>
                    <a:pt x="405" y="487"/>
                  </a:lnTo>
                  <a:lnTo>
                    <a:pt x="401" y="489"/>
                  </a:lnTo>
                  <a:lnTo>
                    <a:pt x="396" y="493"/>
                  </a:lnTo>
                  <a:lnTo>
                    <a:pt x="390" y="497"/>
                  </a:lnTo>
                  <a:lnTo>
                    <a:pt x="384" y="499"/>
                  </a:lnTo>
                  <a:lnTo>
                    <a:pt x="382" y="501"/>
                  </a:lnTo>
                  <a:lnTo>
                    <a:pt x="380" y="501"/>
                  </a:lnTo>
                  <a:lnTo>
                    <a:pt x="378" y="503"/>
                  </a:lnTo>
                  <a:lnTo>
                    <a:pt x="374" y="503"/>
                  </a:lnTo>
                  <a:lnTo>
                    <a:pt x="372" y="503"/>
                  </a:lnTo>
                  <a:lnTo>
                    <a:pt x="368" y="503"/>
                  </a:lnTo>
                  <a:lnTo>
                    <a:pt x="365" y="501"/>
                  </a:lnTo>
                  <a:lnTo>
                    <a:pt x="365" y="501"/>
                  </a:lnTo>
                  <a:lnTo>
                    <a:pt x="361" y="499"/>
                  </a:lnTo>
                  <a:lnTo>
                    <a:pt x="357" y="497"/>
                  </a:lnTo>
                  <a:lnTo>
                    <a:pt x="353" y="493"/>
                  </a:lnTo>
                  <a:lnTo>
                    <a:pt x="347" y="489"/>
                  </a:lnTo>
                  <a:lnTo>
                    <a:pt x="341" y="483"/>
                  </a:lnTo>
                  <a:lnTo>
                    <a:pt x="335" y="479"/>
                  </a:lnTo>
                  <a:lnTo>
                    <a:pt x="334" y="476"/>
                  </a:lnTo>
                  <a:lnTo>
                    <a:pt x="332" y="474"/>
                  </a:lnTo>
                  <a:lnTo>
                    <a:pt x="332" y="474"/>
                  </a:lnTo>
                  <a:lnTo>
                    <a:pt x="328" y="472"/>
                  </a:lnTo>
                  <a:lnTo>
                    <a:pt x="324" y="470"/>
                  </a:lnTo>
                  <a:lnTo>
                    <a:pt x="320" y="472"/>
                  </a:lnTo>
                  <a:lnTo>
                    <a:pt x="318" y="472"/>
                  </a:lnTo>
                  <a:lnTo>
                    <a:pt x="314" y="472"/>
                  </a:lnTo>
                  <a:lnTo>
                    <a:pt x="310" y="474"/>
                  </a:lnTo>
                  <a:lnTo>
                    <a:pt x="304" y="474"/>
                  </a:lnTo>
                  <a:lnTo>
                    <a:pt x="301" y="476"/>
                  </a:lnTo>
                  <a:lnTo>
                    <a:pt x="295" y="476"/>
                  </a:lnTo>
                  <a:lnTo>
                    <a:pt x="293" y="478"/>
                  </a:lnTo>
                  <a:lnTo>
                    <a:pt x="291" y="478"/>
                  </a:lnTo>
                  <a:lnTo>
                    <a:pt x="289" y="478"/>
                  </a:lnTo>
                  <a:lnTo>
                    <a:pt x="287" y="478"/>
                  </a:lnTo>
                  <a:lnTo>
                    <a:pt x="281" y="478"/>
                  </a:lnTo>
                  <a:lnTo>
                    <a:pt x="277" y="478"/>
                  </a:lnTo>
                  <a:lnTo>
                    <a:pt x="271" y="479"/>
                  </a:lnTo>
                  <a:lnTo>
                    <a:pt x="268" y="479"/>
                  </a:lnTo>
                  <a:lnTo>
                    <a:pt x="264" y="479"/>
                  </a:lnTo>
                  <a:lnTo>
                    <a:pt x="262" y="479"/>
                  </a:lnTo>
                  <a:lnTo>
                    <a:pt x="258" y="479"/>
                  </a:lnTo>
                  <a:lnTo>
                    <a:pt x="254" y="481"/>
                  </a:lnTo>
                  <a:lnTo>
                    <a:pt x="252" y="485"/>
                  </a:lnTo>
                  <a:lnTo>
                    <a:pt x="252" y="485"/>
                  </a:lnTo>
                  <a:lnTo>
                    <a:pt x="250" y="487"/>
                  </a:lnTo>
                  <a:lnTo>
                    <a:pt x="248" y="491"/>
                  </a:lnTo>
                  <a:lnTo>
                    <a:pt x="244" y="497"/>
                  </a:lnTo>
                  <a:lnTo>
                    <a:pt x="240" y="503"/>
                  </a:lnTo>
                  <a:lnTo>
                    <a:pt x="237" y="509"/>
                  </a:lnTo>
                  <a:lnTo>
                    <a:pt x="233" y="512"/>
                  </a:lnTo>
                  <a:lnTo>
                    <a:pt x="229" y="516"/>
                  </a:lnTo>
                  <a:lnTo>
                    <a:pt x="227" y="520"/>
                  </a:lnTo>
                  <a:lnTo>
                    <a:pt x="227" y="520"/>
                  </a:lnTo>
                  <a:lnTo>
                    <a:pt x="225" y="522"/>
                  </a:lnTo>
                  <a:lnTo>
                    <a:pt x="221" y="524"/>
                  </a:lnTo>
                  <a:lnTo>
                    <a:pt x="217" y="524"/>
                  </a:lnTo>
                  <a:lnTo>
                    <a:pt x="213" y="524"/>
                  </a:lnTo>
                  <a:lnTo>
                    <a:pt x="213" y="524"/>
                  </a:lnTo>
                  <a:lnTo>
                    <a:pt x="211" y="524"/>
                  </a:lnTo>
                  <a:lnTo>
                    <a:pt x="207" y="524"/>
                  </a:lnTo>
                  <a:lnTo>
                    <a:pt x="202" y="522"/>
                  </a:lnTo>
                  <a:lnTo>
                    <a:pt x="194" y="520"/>
                  </a:lnTo>
                  <a:lnTo>
                    <a:pt x="188" y="518"/>
                  </a:lnTo>
                  <a:lnTo>
                    <a:pt x="184" y="516"/>
                  </a:lnTo>
                  <a:lnTo>
                    <a:pt x="178" y="516"/>
                  </a:lnTo>
                  <a:lnTo>
                    <a:pt x="176" y="514"/>
                  </a:lnTo>
                  <a:lnTo>
                    <a:pt x="174" y="514"/>
                  </a:lnTo>
                  <a:lnTo>
                    <a:pt x="171" y="512"/>
                  </a:lnTo>
                  <a:lnTo>
                    <a:pt x="167" y="509"/>
                  </a:lnTo>
                  <a:lnTo>
                    <a:pt x="165" y="505"/>
                  </a:lnTo>
                  <a:lnTo>
                    <a:pt x="165" y="503"/>
                  </a:lnTo>
                  <a:lnTo>
                    <a:pt x="165" y="501"/>
                  </a:lnTo>
                  <a:lnTo>
                    <a:pt x="165" y="495"/>
                  </a:lnTo>
                  <a:lnTo>
                    <a:pt x="163" y="489"/>
                  </a:lnTo>
                  <a:lnTo>
                    <a:pt x="163" y="483"/>
                  </a:lnTo>
                  <a:lnTo>
                    <a:pt x="163" y="476"/>
                  </a:lnTo>
                  <a:lnTo>
                    <a:pt x="161" y="470"/>
                  </a:lnTo>
                  <a:lnTo>
                    <a:pt x="161" y="466"/>
                  </a:lnTo>
                  <a:lnTo>
                    <a:pt x="161" y="462"/>
                  </a:lnTo>
                  <a:lnTo>
                    <a:pt x="161" y="460"/>
                  </a:lnTo>
                  <a:lnTo>
                    <a:pt x="161" y="456"/>
                  </a:lnTo>
                  <a:lnTo>
                    <a:pt x="159" y="454"/>
                  </a:lnTo>
                  <a:lnTo>
                    <a:pt x="155" y="450"/>
                  </a:lnTo>
                  <a:lnTo>
                    <a:pt x="153" y="450"/>
                  </a:lnTo>
                  <a:lnTo>
                    <a:pt x="151" y="448"/>
                  </a:lnTo>
                  <a:lnTo>
                    <a:pt x="147" y="446"/>
                  </a:lnTo>
                  <a:lnTo>
                    <a:pt x="143" y="443"/>
                  </a:lnTo>
                  <a:lnTo>
                    <a:pt x="138" y="441"/>
                  </a:lnTo>
                  <a:lnTo>
                    <a:pt x="134" y="437"/>
                  </a:lnTo>
                  <a:lnTo>
                    <a:pt x="132" y="435"/>
                  </a:lnTo>
                  <a:lnTo>
                    <a:pt x="130" y="435"/>
                  </a:lnTo>
                  <a:lnTo>
                    <a:pt x="130" y="435"/>
                  </a:lnTo>
                  <a:lnTo>
                    <a:pt x="128" y="433"/>
                  </a:lnTo>
                  <a:lnTo>
                    <a:pt x="124" y="429"/>
                  </a:lnTo>
                  <a:lnTo>
                    <a:pt x="120" y="425"/>
                  </a:lnTo>
                  <a:lnTo>
                    <a:pt x="116" y="421"/>
                  </a:lnTo>
                  <a:lnTo>
                    <a:pt x="112" y="419"/>
                  </a:lnTo>
                  <a:lnTo>
                    <a:pt x="110" y="417"/>
                  </a:lnTo>
                  <a:lnTo>
                    <a:pt x="108" y="415"/>
                  </a:lnTo>
                  <a:lnTo>
                    <a:pt x="107" y="414"/>
                  </a:lnTo>
                  <a:lnTo>
                    <a:pt x="101" y="412"/>
                  </a:lnTo>
                  <a:lnTo>
                    <a:pt x="97" y="412"/>
                  </a:lnTo>
                  <a:lnTo>
                    <a:pt x="97" y="414"/>
                  </a:lnTo>
                  <a:lnTo>
                    <a:pt x="93" y="414"/>
                  </a:lnTo>
                  <a:lnTo>
                    <a:pt x="89" y="415"/>
                  </a:lnTo>
                  <a:lnTo>
                    <a:pt x="83" y="415"/>
                  </a:lnTo>
                  <a:lnTo>
                    <a:pt x="75" y="417"/>
                  </a:lnTo>
                  <a:lnTo>
                    <a:pt x="70" y="417"/>
                  </a:lnTo>
                  <a:lnTo>
                    <a:pt x="64" y="419"/>
                  </a:lnTo>
                  <a:lnTo>
                    <a:pt x="58" y="419"/>
                  </a:lnTo>
                  <a:lnTo>
                    <a:pt x="56" y="419"/>
                  </a:lnTo>
                  <a:lnTo>
                    <a:pt x="54" y="419"/>
                  </a:lnTo>
                  <a:lnTo>
                    <a:pt x="50" y="419"/>
                  </a:lnTo>
                  <a:lnTo>
                    <a:pt x="46" y="417"/>
                  </a:lnTo>
                  <a:lnTo>
                    <a:pt x="43" y="414"/>
                  </a:lnTo>
                  <a:lnTo>
                    <a:pt x="41" y="412"/>
                  </a:lnTo>
                  <a:lnTo>
                    <a:pt x="41" y="410"/>
                  </a:lnTo>
                  <a:lnTo>
                    <a:pt x="37" y="406"/>
                  </a:lnTo>
                  <a:lnTo>
                    <a:pt x="35" y="402"/>
                  </a:lnTo>
                  <a:lnTo>
                    <a:pt x="31" y="396"/>
                  </a:lnTo>
                  <a:lnTo>
                    <a:pt x="29" y="390"/>
                  </a:lnTo>
                  <a:lnTo>
                    <a:pt x="25" y="384"/>
                  </a:lnTo>
                  <a:lnTo>
                    <a:pt x="23" y="382"/>
                  </a:lnTo>
                  <a:lnTo>
                    <a:pt x="23" y="381"/>
                  </a:lnTo>
                  <a:lnTo>
                    <a:pt x="23" y="379"/>
                  </a:lnTo>
                  <a:lnTo>
                    <a:pt x="21" y="377"/>
                  </a:lnTo>
                  <a:lnTo>
                    <a:pt x="21" y="373"/>
                  </a:lnTo>
                  <a:lnTo>
                    <a:pt x="21" y="369"/>
                  </a:lnTo>
                  <a:lnTo>
                    <a:pt x="23" y="365"/>
                  </a:lnTo>
                  <a:lnTo>
                    <a:pt x="23" y="365"/>
                  </a:lnTo>
                  <a:lnTo>
                    <a:pt x="25" y="361"/>
                  </a:lnTo>
                  <a:lnTo>
                    <a:pt x="29" y="357"/>
                  </a:lnTo>
                  <a:lnTo>
                    <a:pt x="33" y="353"/>
                  </a:lnTo>
                  <a:lnTo>
                    <a:pt x="37" y="348"/>
                  </a:lnTo>
                  <a:lnTo>
                    <a:pt x="41" y="342"/>
                  </a:lnTo>
                  <a:lnTo>
                    <a:pt x="46" y="336"/>
                  </a:lnTo>
                  <a:lnTo>
                    <a:pt x="48" y="334"/>
                  </a:lnTo>
                  <a:lnTo>
                    <a:pt x="50" y="332"/>
                  </a:lnTo>
                  <a:lnTo>
                    <a:pt x="50" y="332"/>
                  </a:lnTo>
                  <a:lnTo>
                    <a:pt x="52" y="328"/>
                  </a:lnTo>
                  <a:lnTo>
                    <a:pt x="54" y="324"/>
                  </a:lnTo>
                  <a:lnTo>
                    <a:pt x="52" y="320"/>
                  </a:lnTo>
                  <a:lnTo>
                    <a:pt x="52" y="318"/>
                  </a:lnTo>
                  <a:lnTo>
                    <a:pt x="52" y="317"/>
                  </a:lnTo>
                  <a:lnTo>
                    <a:pt x="50" y="311"/>
                  </a:lnTo>
                  <a:lnTo>
                    <a:pt x="50" y="307"/>
                  </a:lnTo>
                  <a:lnTo>
                    <a:pt x="48" y="301"/>
                  </a:lnTo>
                  <a:lnTo>
                    <a:pt x="48" y="295"/>
                  </a:lnTo>
                  <a:lnTo>
                    <a:pt x="46" y="293"/>
                  </a:lnTo>
                  <a:lnTo>
                    <a:pt x="46" y="291"/>
                  </a:lnTo>
                  <a:lnTo>
                    <a:pt x="46" y="291"/>
                  </a:lnTo>
                  <a:lnTo>
                    <a:pt x="46" y="287"/>
                  </a:lnTo>
                  <a:lnTo>
                    <a:pt x="46" y="284"/>
                  </a:lnTo>
                  <a:lnTo>
                    <a:pt x="46" y="278"/>
                  </a:lnTo>
                  <a:lnTo>
                    <a:pt x="44" y="272"/>
                  </a:lnTo>
                  <a:lnTo>
                    <a:pt x="44" y="268"/>
                  </a:lnTo>
                  <a:lnTo>
                    <a:pt x="44" y="264"/>
                  </a:lnTo>
                  <a:lnTo>
                    <a:pt x="44" y="262"/>
                  </a:lnTo>
                  <a:lnTo>
                    <a:pt x="44" y="258"/>
                  </a:lnTo>
                  <a:lnTo>
                    <a:pt x="43" y="254"/>
                  </a:lnTo>
                  <a:lnTo>
                    <a:pt x="39" y="252"/>
                  </a:lnTo>
                  <a:lnTo>
                    <a:pt x="39" y="252"/>
                  </a:lnTo>
                  <a:lnTo>
                    <a:pt x="37" y="251"/>
                  </a:lnTo>
                  <a:lnTo>
                    <a:pt x="33" y="249"/>
                  </a:lnTo>
                  <a:lnTo>
                    <a:pt x="27" y="245"/>
                  </a:lnTo>
                  <a:lnTo>
                    <a:pt x="21" y="241"/>
                  </a:lnTo>
                  <a:lnTo>
                    <a:pt x="15" y="237"/>
                  </a:lnTo>
                  <a:lnTo>
                    <a:pt x="11" y="233"/>
                  </a:lnTo>
                  <a:lnTo>
                    <a:pt x="8" y="229"/>
                  </a:lnTo>
                  <a:lnTo>
                    <a:pt x="4" y="227"/>
                  </a:lnTo>
                  <a:lnTo>
                    <a:pt x="4" y="227"/>
                  </a:lnTo>
                  <a:lnTo>
                    <a:pt x="2" y="225"/>
                  </a:lnTo>
                  <a:lnTo>
                    <a:pt x="0" y="221"/>
                  </a:lnTo>
                  <a:lnTo>
                    <a:pt x="0" y="218"/>
                  </a:lnTo>
                  <a:lnTo>
                    <a:pt x="0" y="214"/>
                  </a:lnTo>
                  <a:lnTo>
                    <a:pt x="0" y="214"/>
                  </a:lnTo>
                  <a:lnTo>
                    <a:pt x="0" y="212"/>
                  </a:lnTo>
                  <a:lnTo>
                    <a:pt x="2" y="208"/>
                  </a:lnTo>
                  <a:lnTo>
                    <a:pt x="2" y="202"/>
                  </a:lnTo>
                  <a:lnTo>
                    <a:pt x="4" y="194"/>
                  </a:lnTo>
                  <a:lnTo>
                    <a:pt x="6" y="188"/>
                  </a:lnTo>
                  <a:lnTo>
                    <a:pt x="8" y="185"/>
                  </a:lnTo>
                  <a:lnTo>
                    <a:pt x="8" y="179"/>
                  </a:lnTo>
                  <a:lnTo>
                    <a:pt x="10" y="177"/>
                  </a:lnTo>
                  <a:lnTo>
                    <a:pt x="10" y="175"/>
                  </a:lnTo>
                  <a:lnTo>
                    <a:pt x="11" y="171"/>
                  </a:lnTo>
                  <a:lnTo>
                    <a:pt x="15" y="167"/>
                  </a:lnTo>
                  <a:lnTo>
                    <a:pt x="19" y="167"/>
                  </a:lnTo>
                  <a:lnTo>
                    <a:pt x="21" y="165"/>
                  </a:lnTo>
                  <a:lnTo>
                    <a:pt x="25" y="165"/>
                  </a:lnTo>
                  <a:lnTo>
                    <a:pt x="29" y="165"/>
                  </a:lnTo>
                  <a:lnTo>
                    <a:pt x="35" y="163"/>
                  </a:lnTo>
                  <a:lnTo>
                    <a:pt x="43" y="163"/>
                  </a:lnTo>
                  <a:lnTo>
                    <a:pt x="48" y="163"/>
                  </a:lnTo>
                  <a:lnTo>
                    <a:pt x="54" y="161"/>
                  </a:lnTo>
                  <a:lnTo>
                    <a:pt x="58" y="161"/>
                  </a:lnTo>
                  <a:lnTo>
                    <a:pt x="62" y="161"/>
                  </a:lnTo>
                  <a:lnTo>
                    <a:pt x="64" y="161"/>
                  </a:lnTo>
                  <a:lnTo>
                    <a:pt x="68" y="161"/>
                  </a:lnTo>
                  <a:lnTo>
                    <a:pt x="72" y="159"/>
                  </a:lnTo>
                  <a:lnTo>
                    <a:pt x="74" y="155"/>
                  </a:lnTo>
                  <a:lnTo>
                    <a:pt x="74" y="154"/>
                  </a:lnTo>
                  <a:lnTo>
                    <a:pt x="75" y="152"/>
                  </a:lnTo>
                  <a:lnTo>
                    <a:pt x="77" y="148"/>
                  </a:lnTo>
                  <a:lnTo>
                    <a:pt x="81" y="144"/>
                  </a:lnTo>
                  <a:lnTo>
                    <a:pt x="83" y="138"/>
                  </a:lnTo>
                  <a:lnTo>
                    <a:pt x="87" y="134"/>
                  </a:lnTo>
                  <a:lnTo>
                    <a:pt x="89" y="132"/>
                  </a:lnTo>
                  <a:lnTo>
                    <a:pt x="89" y="132"/>
                  </a:lnTo>
                  <a:lnTo>
                    <a:pt x="91" y="130"/>
                  </a:lnTo>
                  <a:lnTo>
                    <a:pt x="93" y="128"/>
                  </a:lnTo>
                  <a:lnTo>
                    <a:pt x="95" y="124"/>
                  </a:lnTo>
                  <a:lnTo>
                    <a:pt x="99" y="121"/>
                  </a:lnTo>
                  <a:lnTo>
                    <a:pt x="103" y="117"/>
                  </a:lnTo>
                  <a:lnTo>
                    <a:pt x="105" y="113"/>
                  </a:lnTo>
                  <a:lnTo>
                    <a:pt x="108" y="111"/>
                  </a:lnTo>
                  <a:lnTo>
                    <a:pt x="108" y="109"/>
                  </a:lnTo>
                  <a:lnTo>
                    <a:pt x="110" y="107"/>
                  </a:lnTo>
                  <a:lnTo>
                    <a:pt x="112" y="103"/>
                  </a:lnTo>
                  <a:lnTo>
                    <a:pt x="112" y="97"/>
                  </a:lnTo>
                  <a:lnTo>
                    <a:pt x="112" y="97"/>
                  </a:lnTo>
                  <a:lnTo>
                    <a:pt x="110" y="93"/>
                  </a:lnTo>
                  <a:lnTo>
                    <a:pt x="110" y="90"/>
                  </a:lnTo>
                  <a:lnTo>
                    <a:pt x="108" y="84"/>
                  </a:lnTo>
                  <a:lnTo>
                    <a:pt x="107" y="76"/>
                  </a:lnTo>
                  <a:lnTo>
                    <a:pt x="107" y="70"/>
                  </a:lnTo>
                  <a:lnTo>
                    <a:pt x="105" y="64"/>
                  </a:lnTo>
                  <a:lnTo>
                    <a:pt x="105" y="60"/>
                  </a:lnTo>
                  <a:lnTo>
                    <a:pt x="105" y="57"/>
                  </a:lnTo>
                  <a:lnTo>
                    <a:pt x="105" y="55"/>
                  </a:lnTo>
                  <a:lnTo>
                    <a:pt x="105" y="51"/>
                  </a:lnTo>
                  <a:lnTo>
                    <a:pt x="107" y="47"/>
                  </a:lnTo>
                  <a:lnTo>
                    <a:pt x="110" y="43"/>
                  </a:lnTo>
                  <a:lnTo>
                    <a:pt x="112" y="43"/>
                  </a:lnTo>
                  <a:lnTo>
                    <a:pt x="114" y="41"/>
                  </a:lnTo>
                  <a:lnTo>
                    <a:pt x="118" y="37"/>
                  </a:lnTo>
                  <a:lnTo>
                    <a:pt x="122" y="35"/>
                  </a:lnTo>
                  <a:lnTo>
                    <a:pt x="128" y="31"/>
                  </a:lnTo>
                  <a:lnTo>
                    <a:pt x="134" y="29"/>
                  </a:lnTo>
                  <a:lnTo>
                    <a:pt x="140" y="26"/>
                  </a:lnTo>
                  <a:lnTo>
                    <a:pt x="141" y="24"/>
                  </a:lnTo>
                  <a:lnTo>
                    <a:pt x="143" y="24"/>
                  </a:lnTo>
                  <a:lnTo>
                    <a:pt x="145" y="24"/>
                  </a:lnTo>
                  <a:lnTo>
                    <a:pt x="149" y="22"/>
                  </a:lnTo>
                  <a:lnTo>
                    <a:pt x="153" y="22"/>
                  </a:lnTo>
                  <a:lnTo>
                    <a:pt x="155" y="22"/>
                  </a:lnTo>
                  <a:lnTo>
                    <a:pt x="159" y="24"/>
                  </a:lnTo>
                  <a:lnTo>
                    <a:pt x="159" y="24"/>
                  </a:lnTo>
                  <a:lnTo>
                    <a:pt x="163" y="26"/>
                  </a:lnTo>
                  <a:lnTo>
                    <a:pt x="167" y="29"/>
                  </a:lnTo>
                  <a:lnTo>
                    <a:pt x="171" y="33"/>
                  </a:lnTo>
                  <a:lnTo>
                    <a:pt x="176" y="37"/>
                  </a:lnTo>
                  <a:lnTo>
                    <a:pt x="182" y="41"/>
                  </a:lnTo>
                  <a:lnTo>
                    <a:pt x="188" y="47"/>
                  </a:lnTo>
                  <a:lnTo>
                    <a:pt x="190" y="49"/>
                  </a:lnTo>
                  <a:lnTo>
                    <a:pt x="192" y="51"/>
                  </a:lnTo>
                  <a:lnTo>
                    <a:pt x="192" y="51"/>
                  </a:lnTo>
                  <a:lnTo>
                    <a:pt x="196" y="53"/>
                  </a:lnTo>
                  <a:lnTo>
                    <a:pt x="200" y="55"/>
                  </a:lnTo>
                  <a:lnTo>
                    <a:pt x="204" y="55"/>
                  </a:lnTo>
                  <a:lnTo>
                    <a:pt x="205" y="53"/>
                  </a:lnTo>
                  <a:lnTo>
                    <a:pt x="209" y="53"/>
                  </a:lnTo>
                  <a:lnTo>
                    <a:pt x="213" y="51"/>
                  </a:lnTo>
                  <a:lnTo>
                    <a:pt x="219" y="51"/>
                  </a:lnTo>
                  <a:lnTo>
                    <a:pt x="223" y="49"/>
                  </a:lnTo>
                  <a:lnTo>
                    <a:pt x="229" y="49"/>
                  </a:lnTo>
                  <a:lnTo>
                    <a:pt x="231" y="49"/>
                  </a:lnTo>
                  <a:lnTo>
                    <a:pt x="233" y="47"/>
                  </a:lnTo>
                  <a:lnTo>
                    <a:pt x="235" y="47"/>
                  </a:lnTo>
                  <a:lnTo>
                    <a:pt x="237" y="47"/>
                  </a:lnTo>
                  <a:lnTo>
                    <a:pt x="242" y="47"/>
                  </a:lnTo>
                  <a:lnTo>
                    <a:pt x="246" y="47"/>
                  </a:lnTo>
                  <a:lnTo>
                    <a:pt x="252" y="47"/>
                  </a:lnTo>
                  <a:lnTo>
                    <a:pt x="258" y="47"/>
                  </a:lnTo>
                  <a:lnTo>
                    <a:pt x="260" y="47"/>
                  </a:lnTo>
                  <a:lnTo>
                    <a:pt x="262" y="47"/>
                  </a:lnTo>
                  <a:lnTo>
                    <a:pt x="266" y="45"/>
                  </a:lnTo>
                  <a:lnTo>
                    <a:pt x="269" y="43"/>
                  </a:lnTo>
                  <a:lnTo>
                    <a:pt x="271" y="39"/>
                  </a:lnTo>
                  <a:lnTo>
                    <a:pt x="271" y="39"/>
                  </a:lnTo>
                  <a:lnTo>
                    <a:pt x="273" y="37"/>
                  </a:lnTo>
                  <a:lnTo>
                    <a:pt x="275" y="33"/>
                  </a:lnTo>
                  <a:lnTo>
                    <a:pt x="279" y="29"/>
                  </a:lnTo>
                  <a:lnTo>
                    <a:pt x="283" y="22"/>
                  </a:lnTo>
                  <a:lnTo>
                    <a:pt x="287" y="16"/>
                  </a:lnTo>
                  <a:lnTo>
                    <a:pt x="291" y="12"/>
                  </a:lnTo>
                  <a:lnTo>
                    <a:pt x="295" y="8"/>
                  </a:lnTo>
                  <a:lnTo>
                    <a:pt x="297" y="6"/>
                  </a:lnTo>
                  <a:lnTo>
                    <a:pt x="297" y="4"/>
                  </a:lnTo>
                  <a:lnTo>
                    <a:pt x="301" y="2"/>
                  </a:lnTo>
                  <a:lnTo>
                    <a:pt x="302" y="0"/>
                  </a:lnTo>
                  <a:lnTo>
                    <a:pt x="30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9" name="Group 8"/>
          <p:cNvGrpSpPr/>
          <p:nvPr/>
        </p:nvGrpSpPr>
        <p:grpSpPr>
          <a:xfrm>
            <a:off x="3592075" y="2549463"/>
            <a:ext cx="823381" cy="809274"/>
            <a:chOff x="3592075" y="2549463"/>
            <a:chExt cx="823381" cy="809274"/>
          </a:xfrm>
        </p:grpSpPr>
        <p:sp>
          <p:nvSpPr>
            <p:cNvPr id="10" name="Freeform 225"/>
            <p:cNvSpPr>
              <a:spLocks noEditPoints="1"/>
            </p:cNvSpPr>
            <p:nvPr/>
          </p:nvSpPr>
          <p:spPr bwMode="auto">
            <a:xfrm>
              <a:off x="3592075" y="2549463"/>
              <a:ext cx="823381" cy="809274"/>
            </a:xfrm>
            <a:custGeom>
              <a:avLst/>
              <a:gdLst>
                <a:gd name="T0" fmla="*/ 258 w 739"/>
                <a:gd name="T1" fmla="*/ 156 h 743"/>
                <a:gd name="T2" fmla="*/ 161 w 739"/>
                <a:gd name="T3" fmla="*/ 243 h 743"/>
                <a:gd name="T4" fmla="*/ 124 w 739"/>
                <a:gd name="T5" fmla="*/ 379 h 743"/>
                <a:gd name="T6" fmla="*/ 163 w 739"/>
                <a:gd name="T7" fmla="*/ 501 h 743"/>
                <a:gd name="T8" fmla="*/ 262 w 739"/>
                <a:gd name="T9" fmla="*/ 590 h 743"/>
                <a:gd name="T10" fmla="*/ 398 w 739"/>
                <a:gd name="T11" fmla="*/ 611 h 743"/>
                <a:gd name="T12" fmla="*/ 520 w 739"/>
                <a:gd name="T13" fmla="*/ 557 h 743"/>
                <a:gd name="T14" fmla="*/ 594 w 739"/>
                <a:gd name="T15" fmla="*/ 447 h 743"/>
                <a:gd name="T16" fmla="*/ 598 w 739"/>
                <a:gd name="T17" fmla="*/ 311 h 743"/>
                <a:gd name="T18" fmla="*/ 530 w 739"/>
                <a:gd name="T19" fmla="*/ 194 h 743"/>
                <a:gd name="T20" fmla="*/ 407 w 739"/>
                <a:gd name="T21" fmla="*/ 136 h 743"/>
                <a:gd name="T22" fmla="*/ 359 w 739"/>
                <a:gd name="T23" fmla="*/ 12 h 743"/>
                <a:gd name="T24" fmla="*/ 394 w 739"/>
                <a:gd name="T25" fmla="*/ 59 h 743"/>
                <a:gd name="T26" fmla="*/ 448 w 739"/>
                <a:gd name="T27" fmla="*/ 68 h 743"/>
                <a:gd name="T28" fmla="*/ 491 w 739"/>
                <a:gd name="T29" fmla="*/ 35 h 743"/>
                <a:gd name="T30" fmla="*/ 539 w 739"/>
                <a:gd name="T31" fmla="*/ 43 h 743"/>
                <a:gd name="T32" fmla="*/ 551 w 739"/>
                <a:gd name="T33" fmla="*/ 101 h 743"/>
                <a:gd name="T34" fmla="*/ 576 w 739"/>
                <a:gd name="T35" fmla="*/ 136 h 743"/>
                <a:gd name="T36" fmla="*/ 600 w 739"/>
                <a:gd name="T37" fmla="*/ 161 h 743"/>
                <a:gd name="T38" fmla="*/ 662 w 739"/>
                <a:gd name="T39" fmla="*/ 156 h 743"/>
                <a:gd name="T40" fmla="*/ 695 w 739"/>
                <a:gd name="T41" fmla="*/ 196 h 743"/>
                <a:gd name="T42" fmla="*/ 665 w 739"/>
                <a:gd name="T43" fmla="*/ 249 h 743"/>
                <a:gd name="T44" fmla="*/ 671 w 739"/>
                <a:gd name="T45" fmla="*/ 293 h 743"/>
                <a:gd name="T46" fmla="*/ 695 w 739"/>
                <a:gd name="T47" fmla="*/ 336 h 743"/>
                <a:gd name="T48" fmla="*/ 739 w 739"/>
                <a:gd name="T49" fmla="*/ 369 h 743"/>
                <a:gd name="T50" fmla="*/ 722 w 739"/>
                <a:gd name="T51" fmla="*/ 417 h 743"/>
                <a:gd name="T52" fmla="*/ 673 w 739"/>
                <a:gd name="T53" fmla="*/ 445 h 743"/>
                <a:gd name="T54" fmla="*/ 656 w 739"/>
                <a:gd name="T55" fmla="*/ 497 h 743"/>
                <a:gd name="T56" fmla="*/ 683 w 739"/>
                <a:gd name="T57" fmla="*/ 549 h 743"/>
                <a:gd name="T58" fmla="*/ 664 w 739"/>
                <a:gd name="T59" fmla="*/ 598 h 743"/>
                <a:gd name="T60" fmla="*/ 603 w 739"/>
                <a:gd name="T61" fmla="*/ 594 h 743"/>
                <a:gd name="T62" fmla="*/ 567 w 739"/>
                <a:gd name="T63" fmla="*/ 615 h 743"/>
                <a:gd name="T64" fmla="*/ 537 w 739"/>
                <a:gd name="T65" fmla="*/ 639 h 743"/>
                <a:gd name="T66" fmla="*/ 536 w 739"/>
                <a:gd name="T67" fmla="*/ 701 h 743"/>
                <a:gd name="T68" fmla="*/ 487 w 739"/>
                <a:gd name="T69" fmla="*/ 724 h 743"/>
                <a:gd name="T70" fmla="*/ 444 w 739"/>
                <a:gd name="T71" fmla="*/ 685 h 743"/>
                <a:gd name="T72" fmla="*/ 396 w 739"/>
                <a:gd name="T73" fmla="*/ 687 h 743"/>
                <a:gd name="T74" fmla="*/ 353 w 739"/>
                <a:gd name="T75" fmla="*/ 707 h 743"/>
                <a:gd name="T76" fmla="*/ 318 w 739"/>
                <a:gd name="T77" fmla="*/ 743 h 743"/>
                <a:gd name="T78" fmla="*/ 270 w 739"/>
                <a:gd name="T79" fmla="*/ 722 h 743"/>
                <a:gd name="T80" fmla="*/ 250 w 739"/>
                <a:gd name="T81" fmla="*/ 666 h 743"/>
                <a:gd name="T82" fmla="*/ 202 w 739"/>
                <a:gd name="T83" fmla="*/ 643 h 743"/>
                <a:gd name="T84" fmla="*/ 149 w 739"/>
                <a:gd name="T85" fmla="*/ 660 h 743"/>
                <a:gd name="T86" fmla="*/ 103 w 739"/>
                <a:gd name="T87" fmla="*/ 637 h 743"/>
                <a:gd name="T88" fmla="*/ 111 w 739"/>
                <a:gd name="T89" fmla="*/ 580 h 743"/>
                <a:gd name="T90" fmla="*/ 97 w 739"/>
                <a:gd name="T91" fmla="*/ 540 h 743"/>
                <a:gd name="T92" fmla="*/ 78 w 739"/>
                <a:gd name="T93" fmla="*/ 505 h 743"/>
                <a:gd name="T94" fmla="*/ 16 w 739"/>
                <a:gd name="T95" fmla="*/ 495 h 743"/>
                <a:gd name="T96" fmla="*/ 0 w 739"/>
                <a:gd name="T97" fmla="*/ 443 h 743"/>
                <a:gd name="T98" fmla="*/ 43 w 739"/>
                <a:gd name="T99" fmla="*/ 406 h 743"/>
                <a:gd name="T100" fmla="*/ 51 w 739"/>
                <a:gd name="T101" fmla="*/ 361 h 743"/>
                <a:gd name="T102" fmla="*/ 41 w 739"/>
                <a:gd name="T103" fmla="*/ 317 h 743"/>
                <a:gd name="T104" fmla="*/ 6 w 739"/>
                <a:gd name="T105" fmla="*/ 276 h 743"/>
                <a:gd name="T106" fmla="*/ 29 w 739"/>
                <a:gd name="T107" fmla="*/ 229 h 743"/>
                <a:gd name="T108" fmla="*/ 89 w 739"/>
                <a:gd name="T109" fmla="*/ 220 h 743"/>
                <a:gd name="T110" fmla="*/ 111 w 739"/>
                <a:gd name="T111" fmla="*/ 187 h 743"/>
                <a:gd name="T112" fmla="*/ 118 w 739"/>
                <a:gd name="T113" fmla="*/ 140 h 743"/>
                <a:gd name="T114" fmla="*/ 124 w 739"/>
                <a:gd name="T115" fmla="*/ 88 h 743"/>
                <a:gd name="T116" fmla="*/ 171 w 739"/>
                <a:gd name="T117" fmla="*/ 76 h 743"/>
                <a:gd name="T118" fmla="*/ 217 w 739"/>
                <a:gd name="T119" fmla="*/ 93 h 743"/>
                <a:gd name="T120" fmla="*/ 268 w 739"/>
                <a:gd name="T121" fmla="*/ 72 h 743"/>
                <a:gd name="T122" fmla="*/ 291 w 739"/>
                <a:gd name="T123" fmla="*/ 18 h 743"/>
                <a:gd name="T124" fmla="*/ 340 w 739"/>
                <a:gd name="T125" fmla="*/ 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9" h="743">
                  <a:moveTo>
                    <a:pt x="363" y="132"/>
                  </a:moveTo>
                  <a:lnTo>
                    <a:pt x="338" y="132"/>
                  </a:lnTo>
                  <a:lnTo>
                    <a:pt x="312" y="136"/>
                  </a:lnTo>
                  <a:lnTo>
                    <a:pt x="291" y="142"/>
                  </a:lnTo>
                  <a:lnTo>
                    <a:pt x="285" y="146"/>
                  </a:lnTo>
                  <a:lnTo>
                    <a:pt x="279" y="148"/>
                  </a:lnTo>
                  <a:lnTo>
                    <a:pt x="276" y="150"/>
                  </a:lnTo>
                  <a:lnTo>
                    <a:pt x="274" y="150"/>
                  </a:lnTo>
                  <a:lnTo>
                    <a:pt x="272" y="150"/>
                  </a:lnTo>
                  <a:lnTo>
                    <a:pt x="272" y="150"/>
                  </a:lnTo>
                  <a:lnTo>
                    <a:pt x="268" y="152"/>
                  </a:lnTo>
                  <a:lnTo>
                    <a:pt x="264" y="154"/>
                  </a:lnTo>
                  <a:lnTo>
                    <a:pt x="258" y="156"/>
                  </a:lnTo>
                  <a:lnTo>
                    <a:pt x="252" y="159"/>
                  </a:lnTo>
                  <a:lnTo>
                    <a:pt x="233" y="171"/>
                  </a:lnTo>
                  <a:lnTo>
                    <a:pt x="213" y="187"/>
                  </a:lnTo>
                  <a:lnTo>
                    <a:pt x="194" y="202"/>
                  </a:lnTo>
                  <a:lnTo>
                    <a:pt x="179" y="220"/>
                  </a:lnTo>
                  <a:lnTo>
                    <a:pt x="175" y="225"/>
                  </a:lnTo>
                  <a:lnTo>
                    <a:pt x="171" y="229"/>
                  </a:lnTo>
                  <a:lnTo>
                    <a:pt x="169" y="233"/>
                  </a:lnTo>
                  <a:lnTo>
                    <a:pt x="167" y="235"/>
                  </a:lnTo>
                  <a:lnTo>
                    <a:pt x="167" y="237"/>
                  </a:lnTo>
                  <a:lnTo>
                    <a:pt x="167" y="237"/>
                  </a:lnTo>
                  <a:lnTo>
                    <a:pt x="165" y="239"/>
                  </a:lnTo>
                  <a:lnTo>
                    <a:pt x="161" y="243"/>
                  </a:lnTo>
                  <a:lnTo>
                    <a:pt x="159" y="249"/>
                  </a:lnTo>
                  <a:lnTo>
                    <a:pt x="155" y="255"/>
                  </a:lnTo>
                  <a:lnTo>
                    <a:pt x="146" y="274"/>
                  </a:lnTo>
                  <a:lnTo>
                    <a:pt x="136" y="297"/>
                  </a:lnTo>
                  <a:lnTo>
                    <a:pt x="130" y="322"/>
                  </a:lnTo>
                  <a:lnTo>
                    <a:pt x="126" y="344"/>
                  </a:lnTo>
                  <a:lnTo>
                    <a:pt x="126" y="353"/>
                  </a:lnTo>
                  <a:lnTo>
                    <a:pt x="124" y="359"/>
                  </a:lnTo>
                  <a:lnTo>
                    <a:pt x="124" y="363"/>
                  </a:lnTo>
                  <a:lnTo>
                    <a:pt x="124" y="365"/>
                  </a:lnTo>
                  <a:lnTo>
                    <a:pt x="124" y="367"/>
                  </a:lnTo>
                  <a:lnTo>
                    <a:pt x="124" y="371"/>
                  </a:lnTo>
                  <a:lnTo>
                    <a:pt x="124" y="379"/>
                  </a:lnTo>
                  <a:lnTo>
                    <a:pt x="124" y="386"/>
                  </a:lnTo>
                  <a:lnTo>
                    <a:pt x="128" y="408"/>
                  </a:lnTo>
                  <a:lnTo>
                    <a:pt x="132" y="433"/>
                  </a:lnTo>
                  <a:lnTo>
                    <a:pt x="140" y="458"/>
                  </a:lnTo>
                  <a:lnTo>
                    <a:pt x="149" y="478"/>
                  </a:lnTo>
                  <a:lnTo>
                    <a:pt x="153" y="485"/>
                  </a:lnTo>
                  <a:lnTo>
                    <a:pt x="155" y="491"/>
                  </a:lnTo>
                  <a:lnTo>
                    <a:pt x="157" y="495"/>
                  </a:lnTo>
                  <a:lnTo>
                    <a:pt x="159" y="495"/>
                  </a:lnTo>
                  <a:lnTo>
                    <a:pt x="159" y="497"/>
                  </a:lnTo>
                  <a:lnTo>
                    <a:pt x="159" y="497"/>
                  </a:lnTo>
                  <a:lnTo>
                    <a:pt x="161" y="499"/>
                  </a:lnTo>
                  <a:lnTo>
                    <a:pt x="163" y="501"/>
                  </a:lnTo>
                  <a:lnTo>
                    <a:pt x="165" y="507"/>
                  </a:lnTo>
                  <a:lnTo>
                    <a:pt x="171" y="514"/>
                  </a:lnTo>
                  <a:lnTo>
                    <a:pt x="184" y="532"/>
                  </a:lnTo>
                  <a:lnTo>
                    <a:pt x="202" y="549"/>
                  </a:lnTo>
                  <a:lnTo>
                    <a:pt x="221" y="565"/>
                  </a:lnTo>
                  <a:lnTo>
                    <a:pt x="241" y="578"/>
                  </a:lnTo>
                  <a:lnTo>
                    <a:pt x="248" y="582"/>
                  </a:lnTo>
                  <a:lnTo>
                    <a:pt x="254" y="586"/>
                  </a:lnTo>
                  <a:lnTo>
                    <a:pt x="256" y="586"/>
                  </a:lnTo>
                  <a:lnTo>
                    <a:pt x="258" y="588"/>
                  </a:lnTo>
                  <a:lnTo>
                    <a:pt x="258" y="588"/>
                  </a:lnTo>
                  <a:lnTo>
                    <a:pt x="260" y="588"/>
                  </a:lnTo>
                  <a:lnTo>
                    <a:pt x="262" y="590"/>
                  </a:lnTo>
                  <a:lnTo>
                    <a:pt x="264" y="590"/>
                  </a:lnTo>
                  <a:lnTo>
                    <a:pt x="270" y="594"/>
                  </a:lnTo>
                  <a:lnTo>
                    <a:pt x="279" y="598"/>
                  </a:lnTo>
                  <a:lnTo>
                    <a:pt x="299" y="604"/>
                  </a:lnTo>
                  <a:lnTo>
                    <a:pt x="324" y="610"/>
                  </a:lnTo>
                  <a:lnTo>
                    <a:pt x="349" y="613"/>
                  </a:lnTo>
                  <a:lnTo>
                    <a:pt x="371" y="613"/>
                  </a:lnTo>
                  <a:lnTo>
                    <a:pt x="380" y="613"/>
                  </a:lnTo>
                  <a:lnTo>
                    <a:pt x="386" y="611"/>
                  </a:lnTo>
                  <a:lnTo>
                    <a:pt x="392" y="611"/>
                  </a:lnTo>
                  <a:lnTo>
                    <a:pt x="392" y="611"/>
                  </a:lnTo>
                  <a:lnTo>
                    <a:pt x="394" y="611"/>
                  </a:lnTo>
                  <a:lnTo>
                    <a:pt x="398" y="611"/>
                  </a:lnTo>
                  <a:lnTo>
                    <a:pt x="406" y="610"/>
                  </a:lnTo>
                  <a:lnTo>
                    <a:pt x="413" y="608"/>
                  </a:lnTo>
                  <a:lnTo>
                    <a:pt x="435" y="604"/>
                  </a:lnTo>
                  <a:lnTo>
                    <a:pt x="460" y="594"/>
                  </a:lnTo>
                  <a:lnTo>
                    <a:pt x="481" y="582"/>
                  </a:lnTo>
                  <a:lnTo>
                    <a:pt x="501" y="571"/>
                  </a:lnTo>
                  <a:lnTo>
                    <a:pt x="508" y="567"/>
                  </a:lnTo>
                  <a:lnTo>
                    <a:pt x="512" y="563"/>
                  </a:lnTo>
                  <a:lnTo>
                    <a:pt x="516" y="561"/>
                  </a:lnTo>
                  <a:lnTo>
                    <a:pt x="518" y="559"/>
                  </a:lnTo>
                  <a:lnTo>
                    <a:pt x="518" y="559"/>
                  </a:lnTo>
                  <a:lnTo>
                    <a:pt x="518" y="559"/>
                  </a:lnTo>
                  <a:lnTo>
                    <a:pt x="520" y="557"/>
                  </a:lnTo>
                  <a:lnTo>
                    <a:pt x="522" y="555"/>
                  </a:lnTo>
                  <a:lnTo>
                    <a:pt x="528" y="551"/>
                  </a:lnTo>
                  <a:lnTo>
                    <a:pt x="534" y="544"/>
                  </a:lnTo>
                  <a:lnTo>
                    <a:pt x="549" y="528"/>
                  </a:lnTo>
                  <a:lnTo>
                    <a:pt x="565" y="509"/>
                  </a:lnTo>
                  <a:lnTo>
                    <a:pt x="578" y="487"/>
                  </a:lnTo>
                  <a:lnTo>
                    <a:pt x="586" y="468"/>
                  </a:lnTo>
                  <a:lnTo>
                    <a:pt x="590" y="458"/>
                  </a:lnTo>
                  <a:lnTo>
                    <a:pt x="592" y="452"/>
                  </a:lnTo>
                  <a:lnTo>
                    <a:pt x="594" y="449"/>
                  </a:lnTo>
                  <a:lnTo>
                    <a:pt x="594" y="447"/>
                  </a:lnTo>
                  <a:lnTo>
                    <a:pt x="594" y="447"/>
                  </a:lnTo>
                  <a:lnTo>
                    <a:pt x="594" y="447"/>
                  </a:lnTo>
                  <a:lnTo>
                    <a:pt x="596" y="445"/>
                  </a:lnTo>
                  <a:lnTo>
                    <a:pt x="596" y="441"/>
                  </a:lnTo>
                  <a:lnTo>
                    <a:pt x="598" y="435"/>
                  </a:lnTo>
                  <a:lnTo>
                    <a:pt x="600" y="425"/>
                  </a:lnTo>
                  <a:lnTo>
                    <a:pt x="603" y="404"/>
                  </a:lnTo>
                  <a:lnTo>
                    <a:pt x="605" y="379"/>
                  </a:lnTo>
                  <a:lnTo>
                    <a:pt x="605" y="353"/>
                  </a:lnTo>
                  <a:lnTo>
                    <a:pt x="603" y="332"/>
                  </a:lnTo>
                  <a:lnTo>
                    <a:pt x="601" y="324"/>
                  </a:lnTo>
                  <a:lnTo>
                    <a:pt x="600" y="317"/>
                  </a:lnTo>
                  <a:lnTo>
                    <a:pt x="600" y="315"/>
                  </a:lnTo>
                  <a:lnTo>
                    <a:pt x="598" y="313"/>
                  </a:lnTo>
                  <a:lnTo>
                    <a:pt x="598" y="311"/>
                  </a:lnTo>
                  <a:lnTo>
                    <a:pt x="598" y="311"/>
                  </a:lnTo>
                  <a:lnTo>
                    <a:pt x="598" y="309"/>
                  </a:lnTo>
                  <a:lnTo>
                    <a:pt x="598" y="305"/>
                  </a:lnTo>
                  <a:lnTo>
                    <a:pt x="596" y="299"/>
                  </a:lnTo>
                  <a:lnTo>
                    <a:pt x="592" y="291"/>
                  </a:lnTo>
                  <a:lnTo>
                    <a:pt x="584" y="270"/>
                  </a:lnTo>
                  <a:lnTo>
                    <a:pt x="572" y="249"/>
                  </a:lnTo>
                  <a:lnTo>
                    <a:pt x="557" y="227"/>
                  </a:lnTo>
                  <a:lnTo>
                    <a:pt x="543" y="210"/>
                  </a:lnTo>
                  <a:lnTo>
                    <a:pt x="537" y="204"/>
                  </a:lnTo>
                  <a:lnTo>
                    <a:pt x="532" y="198"/>
                  </a:lnTo>
                  <a:lnTo>
                    <a:pt x="530" y="196"/>
                  </a:lnTo>
                  <a:lnTo>
                    <a:pt x="530" y="194"/>
                  </a:lnTo>
                  <a:lnTo>
                    <a:pt x="528" y="194"/>
                  </a:lnTo>
                  <a:lnTo>
                    <a:pt x="528" y="194"/>
                  </a:lnTo>
                  <a:lnTo>
                    <a:pt x="526" y="192"/>
                  </a:lnTo>
                  <a:lnTo>
                    <a:pt x="524" y="190"/>
                  </a:lnTo>
                  <a:lnTo>
                    <a:pt x="518" y="187"/>
                  </a:lnTo>
                  <a:lnTo>
                    <a:pt x="512" y="181"/>
                  </a:lnTo>
                  <a:lnTo>
                    <a:pt x="493" y="169"/>
                  </a:lnTo>
                  <a:lnTo>
                    <a:pt x="471" y="156"/>
                  </a:lnTo>
                  <a:lnTo>
                    <a:pt x="448" y="146"/>
                  </a:lnTo>
                  <a:lnTo>
                    <a:pt x="427" y="140"/>
                  </a:lnTo>
                  <a:lnTo>
                    <a:pt x="419" y="138"/>
                  </a:lnTo>
                  <a:lnTo>
                    <a:pt x="413" y="136"/>
                  </a:lnTo>
                  <a:lnTo>
                    <a:pt x="407" y="136"/>
                  </a:lnTo>
                  <a:lnTo>
                    <a:pt x="407" y="134"/>
                  </a:lnTo>
                  <a:lnTo>
                    <a:pt x="406" y="134"/>
                  </a:lnTo>
                  <a:lnTo>
                    <a:pt x="402" y="134"/>
                  </a:lnTo>
                  <a:lnTo>
                    <a:pt x="394" y="132"/>
                  </a:lnTo>
                  <a:lnTo>
                    <a:pt x="386" y="132"/>
                  </a:lnTo>
                  <a:lnTo>
                    <a:pt x="363" y="132"/>
                  </a:lnTo>
                  <a:close/>
                  <a:moveTo>
                    <a:pt x="343" y="0"/>
                  </a:moveTo>
                  <a:lnTo>
                    <a:pt x="347" y="0"/>
                  </a:lnTo>
                  <a:lnTo>
                    <a:pt x="353" y="2"/>
                  </a:lnTo>
                  <a:lnTo>
                    <a:pt x="355" y="6"/>
                  </a:lnTo>
                  <a:lnTo>
                    <a:pt x="357" y="6"/>
                  </a:lnTo>
                  <a:lnTo>
                    <a:pt x="357" y="10"/>
                  </a:lnTo>
                  <a:lnTo>
                    <a:pt x="359" y="12"/>
                  </a:lnTo>
                  <a:lnTo>
                    <a:pt x="363" y="18"/>
                  </a:lnTo>
                  <a:lnTo>
                    <a:pt x="365" y="22"/>
                  </a:lnTo>
                  <a:lnTo>
                    <a:pt x="369" y="28"/>
                  </a:lnTo>
                  <a:lnTo>
                    <a:pt x="371" y="35"/>
                  </a:lnTo>
                  <a:lnTo>
                    <a:pt x="374" y="41"/>
                  </a:lnTo>
                  <a:lnTo>
                    <a:pt x="376" y="45"/>
                  </a:lnTo>
                  <a:lnTo>
                    <a:pt x="378" y="49"/>
                  </a:lnTo>
                  <a:lnTo>
                    <a:pt x="378" y="51"/>
                  </a:lnTo>
                  <a:lnTo>
                    <a:pt x="380" y="53"/>
                  </a:lnTo>
                  <a:lnTo>
                    <a:pt x="384" y="57"/>
                  </a:lnTo>
                  <a:lnTo>
                    <a:pt x="388" y="57"/>
                  </a:lnTo>
                  <a:lnTo>
                    <a:pt x="390" y="57"/>
                  </a:lnTo>
                  <a:lnTo>
                    <a:pt x="394" y="59"/>
                  </a:lnTo>
                  <a:lnTo>
                    <a:pt x="398" y="59"/>
                  </a:lnTo>
                  <a:lnTo>
                    <a:pt x="404" y="59"/>
                  </a:lnTo>
                  <a:lnTo>
                    <a:pt x="409" y="61"/>
                  </a:lnTo>
                  <a:lnTo>
                    <a:pt x="415" y="61"/>
                  </a:lnTo>
                  <a:lnTo>
                    <a:pt x="417" y="61"/>
                  </a:lnTo>
                  <a:lnTo>
                    <a:pt x="419" y="61"/>
                  </a:lnTo>
                  <a:lnTo>
                    <a:pt x="421" y="61"/>
                  </a:lnTo>
                  <a:lnTo>
                    <a:pt x="425" y="62"/>
                  </a:lnTo>
                  <a:lnTo>
                    <a:pt x="429" y="62"/>
                  </a:lnTo>
                  <a:lnTo>
                    <a:pt x="435" y="64"/>
                  </a:lnTo>
                  <a:lnTo>
                    <a:pt x="440" y="66"/>
                  </a:lnTo>
                  <a:lnTo>
                    <a:pt x="444" y="66"/>
                  </a:lnTo>
                  <a:lnTo>
                    <a:pt x="448" y="68"/>
                  </a:lnTo>
                  <a:lnTo>
                    <a:pt x="450" y="68"/>
                  </a:lnTo>
                  <a:lnTo>
                    <a:pt x="454" y="68"/>
                  </a:lnTo>
                  <a:lnTo>
                    <a:pt x="458" y="66"/>
                  </a:lnTo>
                  <a:lnTo>
                    <a:pt x="462" y="64"/>
                  </a:lnTo>
                  <a:lnTo>
                    <a:pt x="462" y="64"/>
                  </a:lnTo>
                  <a:lnTo>
                    <a:pt x="464" y="62"/>
                  </a:lnTo>
                  <a:lnTo>
                    <a:pt x="468" y="59"/>
                  </a:lnTo>
                  <a:lnTo>
                    <a:pt x="471" y="55"/>
                  </a:lnTo>
                  <a:lnTo>
                    <a:pt x="475" y="51"/>
                  </a:lnTo>
                  <a:lnTo>
                    <a:pt x="479" y="47"/>
                  </a:lnTo>
                  <a:lnTo>
                    <a:pt x="483" y="43"/>
                  </a:lnTo>
                  <a:lnTo>
                    <a:pt x="487" y="39"/>
                  </a:lnTo>
                  <a:lnTo>
                    <a:pt x="491" y="35"/>
                  </a:lnTo>
                  <a:lnTo>
                    <a:pt x="495" y="33"/>
                  </a:lnTo>
                  <a:lnTo>
                    <a:pt x="497" y="31"/>
                  </a:lnTo>
                  <a:lnTo>
                    <a:pt x="499" y="31"/>
                  </a:lnTo>
                  <a:lnTo>
                    <a:pt x="503" y="28"/>
                  </a:lnTo>
                  <a:lnTo>
                    <a:pt x="506" y="28"/>
                  </a:lnTo>
                  <a:lnTo>
                    <a:pt x="512" y="29"/>
                  </a:lnTo>
                  <a:lnTo>
                    <a:pt x="512" y="29"/>
                  </a:lnTo>
                  <a:lnTo>
                    <a:pt x="514" y="29"/>
                  </a:lnTo>
                  <a:lnTo>
                    <a:pt x="518" y="31"/>
                  </a:lnTo>
                  <a:lnTo>
                    <a:pt x="524" y="33"/>
                  </a:lnTo>
                  <a:lnTo>
                    <a:pt x="530" y="37"/>
                  </a:lnTo>
                  <a:lnTo>
                    <a:pt x="536" y="39"/>
                  </a:lnTo>
                  <a:lnTo>
                    <a:pt x="539" y="43"/>
                  </a:lnTo>
                  <a:lnTo>
                    <a:pt x="545" y="45"/>
                  </a:lnTo>
                  <a:lnTo>
                    <a:pt x="547" y="47"/>
                  </a:lnTo>
                  <a:lnTo>
                    <a:pt x="547" y="47"/>
                  </a:lnTo>
                  <a:lnTo>
                    <a:pt x="553" y="51"/>
                  </a:lnTo>
                  <a:lnTo>
                    <a:pt x="555" y="55"/>
                  </a:lnTo>
                  <a:lnTo>
                    <a:pt x="555" y="59"/>
                  </a:lnTo>
                  <a:lnTo>
                    <a:pt x="555" y="61"/>
                  </a:lnTo>
                  <a:lnTo>
                    <a:pt x="555" y="64"/>
                  </a:lnTo>
                  <a:lnTo>
                    <a:pt x="555" y="70"/>
                  </a:lnTo>
                  <a:lnTo>
                    <a:pt x="555" y="76"/>
                  </a:lnTo>
                  <a:lnTo>
                    <a:pt x="553" y="84"/>
                  </a:lnTo>
                  <a:lnTo>
                    <a:pt x="553" y="93"/>
                  </a:lnTo>
                  <a:lnTo>
                    <a:pt x="551" y="101"/>
                  </a:lnTo>
                  <a:lnTo>
                    <a:pt x="551" y="105"/>
                  </a:lnTo>
                  <a:lnTo>
                    <a:pt x="551" y="107"/>
                  </a:lnTo>
                  <a:lnTo>
                    <a:pt x="551" y="109"/>
                  </a:lnTo>
                  <a:lnTo>
                    <a:pt x="551" y="113"/>
                  </a:lnTo>
                  <a:lnTo>
                    <a:pt x="553" y="117"/>
                  </a:lnTo>
                  <a:lnTo>
                    <a:pt x="555" y="121"/>
                  </a:lnTo>
                  <a:lnTo>
                    <a:pt x="557" y="121"/>
                  </a:lnTo>
                  <a:lnTo>
                    <a:pt x="557" y="121"/>
                  </a:lnTo>
                  <a:lnTo>
                    <a:pt x="559" y="123"/>
                  </a:lnTo>
                  <a:lnTo>
                    <a:pt x="563" y="126"/>
                  </a:lnTo>
                  <a:lnTo>
                    <a:pt x="567" y="130"/>
                  </a:lnTo>
                  <a:lnTo>
                    <a:pt x="572" y="134"/>
                  </a:lnTo>
                  <a:lnTo>
                    <a:pt x="576" y="136"/>
                  </a:lnTo>
                  <a:lnTo>
                    <a:pt x="578" y="138"/>
                  </a:lnTo>
                  <a:lnTo>
                    <a:pt x="578" y="140"/>
                  </a:lnTo>
                  <a:lnTo>
                    <a:pt x="578" y="140"/>
                  </a:lnTo>
                  <a:lnTo>
                    <a:pt x="580" y="140"/>
                  </a:lnTo>
                  <a:lnTo>
                    <a:pt x="580" y="142"/>
                  </a:lnTo>
                  <a:lnTo>
                    <a:pt x="582" y="144"/>
                  </a:lnTo>
                  <a:lnTo>
                    <a:pt x="586" y="146"/>
                  </a:lnTo>
                  <a:lnTo>
                    <a:pt x="590" y="150"/>
                  </a:lnTo>
                  <a:lnTo>
                    <a:pt x="594" y="154"/>
                  </a:lnTo>
                  <a:lnTo>
                    <a:pt x="598" y="158"/>
                  </a:lnTo>
                  <a:lnTo>
                    <a:pt x="600" y="159"/>
                  </a:lnTo>
                  <a:lnTo>
                    <a:pt x="600" y="161"/>
                  </a:lnTo>
                  <a:lnTo>
                    <a:pt x="600" y="161"/>
                  </a:lnTo>
                  <a:lnTo>
                    <a:pt x="603" y="165"/>
                  </a:lnTo>
                  <a:lnTo>
                    <a:pt x="609" y="165"/>
                  </a:lnTo>
                  <a:lnTo>
                    <a:pt x="613" y="165"/>
                  </a:lnTo>
                  <a:lnTo>
                    <a:pt x="613" y="165"/>
                  </a:lnTo>
                  <a:lnTo>
                    <a:pt x="617" y="165"/>
                  </a:lnTo>
                  <a:lnTo>
                    <a:pt x="621" y="163"/>
                  </a:lnTo>
                  <a:lnTo>
                    <a:pt x="629" y="161"/>
                  </a:lnTo>
                  <a:lnTo>
                    <a:pt x="636" y="159"/>
                  </a:lnTo>
                  <a:lnTo>
                    <a:pt x="646" y="159"/>
                  </a:lnTo>
                  <a:lnTo>
                    <a:pt x="654" y="158"/>
                  </a:lnTo>
                  <a:lnTo>
                    <a:pt x="658" y="158"/>
                  </a:lnTo>
                  <a:lnTo>
                    <a:pt x="660" y="156"/>
                  </a:lnTo>
                  <a:lnTo>
                    <a:pt x="662" y="156"/>
                  </a:lnTo>
                  <a:lnTo>
                    <a:pt x="665" y="158"/>
                  </a:lnTo>
                  <a:lnTo>
                    <a:pt x="671" y="159"/>
                  </a:lnTo>
                  <a:lnTo>
                    <a:pt x="675" y="163"/>
                  </a:lnTo>
                  <a:lnTo>
                    <a:pt x="675" y="163"/>
                  </a:lnTo>
                  <a:lnTo>
                    <a:pt x="675" y="165"/>
                  </a:lnTo>
                  <a:lnTo>
                    <a:pt x="677" y="167"/>
                  </a:lnTo>
                  <a:lnTo>
                    <a:pt x="681" y="173"/>
                  </a:lnTo>
                  <a:lnTo>
                    <a:pt x="685" y="179"/>
                  </a:lnTo>
                  <a:lnTo>
                    <a:pt x="689" y="187"/>
                  </a:lnTo>
                  <a:lnTo>
                    <a:pt x="693" y="192"/>
                  </a:lnTo>
                  <a:lnTo>
                    <a:pt x="693" y="194"/>
                  </a:lnTo>
                  <a:lnTo>
                    <a:pt x="695" y="196"/>
                  </a:lnTo>
                  <a:lnTo>
                    <a:pt x="695" y="196"/>
                  </a:lnTo>
                  <a:lnTo>
                    <a:pt x="697" y="202"/>
                  </a:lnTo>
                  <a:lnTo>
                    <a:pt x="697" y="208"/>
                  </a:lnTo>
                  <a:lnTo>
                    <a:pt x="695" y="212"/>
                  </a:lnTo>
                  <a:lnTo>
                    <a:pt x="695" y="212"/>
                  </a:lnTo>
                  <a:lnTo>
                    <a:pt x="693" y="214"/>
                  </a:lnTo>
                  <a:lnTo>
                    <a:pt x="691" y="218"/>
                  </a:lnTo>
                  <a:lnTo>
                    <a:pt x="685" y="223"/>
                  </a:lnTo>
                  <a:lnTo>
                    <a:pt x="679" y="231"/>
                  </a:lnTo>
                  <a:lnTo>
                    <a:pt x="675" y="237"/>
                  </a:lnTo>
                  <a:lnTo>
                    <a:pt x="673" y="241"/>
                  </a:lnTo>
                  <a:lnTo>
                    <a:pt x="669" y="245"/>
                  </a:lnTo>
                  <a:lnTo>
                    <a:pt x="665" y="247"/>
                  </a:lnTo>
                  <a:lnTo>
                    <a:pt x="665" y="249"/>
                  </a:lnTo>
                  <a:lnTo>
                    <a:pt x="664" y="251"/>
                  </a:lnTo>
                  <a:lnTo>
                    <a:pt x="662" y="255"/>
                  </a:lnTo>
                  <a:lnTo>
                    <a:pt x="662" y="258"/>
                  </a:lnTo>
                  <a:lnTo>
                    <a:pt x="662" y="262"/>
                  </a:lnTo>
                  <a:lnTo>
                    <a:pt x="662" y="264"/>
                  </a:lnTo>
                  <a:lnTo>
                    <a:pt x="664" y="268"/>
                  </a:lnTo>
                  <a:lnTo>
                    <a:pt x="665" y="272"/>
                  </a:lnTo>
                  <a:lnTo>
                    <a:pt x="667" y="278"/>
                  </a:lnTo>
                  <a:lnTo>
                    <a:pt x="667" y="284"/>
                  </a:lnTo>
                  <a:lnTo>
                    <a:pt x="669" y="287"/>
                  </a:lnTo>
                  <a:lnTo>
                    <a:pt x="671" y="291"/>
                  </a:lnTo>
                  <a:lnTo>
                    <a:pt x="671" y="291"/>
                  </a:lnTo>
                  <a:lnTo>
                    <a:pt x="671" y="293"/>
                  </a:lnTo>
                  <a:lnTo>
                    <a:pt x="671" y="297"/>
                  </a:lnTo>
                  <a:lnTo>
                    <a:pt x="673" y="301"/>
                  </a:lnTo>
                  <a:lnTo>
                    <a:pt x="675" y="307"/>
                  </a:lnTo>
                  <a:lnTo>
                    <a:pt x="675" y="313"/>
                  </a:lnTo>
                  <a:lnTo>
                    <a:pt x="677" y="317"/>
                  </a:lnTo>
                  <a:lnTo>
                    <a:pt x="677" y="320"/>
                  </a:lnTo>
                  <a:lnTo>
                    <a:pt x="677" y="322"/>
                  </a:lnTo>
                  <a:lnTo>
                    <a:pt x="679" y="326"/>
                  </a:lnTo>
                  <a:lnTo>
                    <a:pt x="681" y="330"/>
                  </a:lnTo>
                  <a:lnTo>
                    <a:pt x="685" y="332"/>
                  </a:lnTo>
                  <a:lnTo>
                    <a:pt x="687" y="332"/>
                  </a:lnTo>
                  <a:lnTo>
                    <a:pt x="691" y="334"/>
                  </a:lnTo>
                  <a:lnTo>
                    <a:pt x="695" y="336"/>
                  </a:lnTo>
                  <a:lnTo>
                    <a:pt x="702" y="338"/>
                  </a:lnTo>
                  <a:lnTo>
                    <a:pt x="708" y="340"/>
                  </a:lnTo>
                  <a:lnTo>
                    <a:pt x="714" y="344"/>
                  </a:lnTo>
                  <a:lnTo>
                    <a:pt x="720" y="346"/>
                  </a:lnTo>
                  <a:lnTo>
                    <a:pt x="724" y="348"/>
                  </a:lnTo>
                  <a:lnTo>
                    <a:pt x="728" y="350"/>
                  </a:lnTo>
                  <a:lnTo>
                    <a:pt x="730" y="350"/>
                  </a:lnTo>
                  <a:lnTo>
                    <a:pt x="731" y="352"/>
                  </a:lnTo>
                  <a:lnTo>
                    <a:pt x="735" y="353"/>
                  </a:lnTo>
                  <a:lnTo>
                    <a:pt x="737" y="357"/>
                  </a:lnTo>
                  <a:lnTo>
                    <a:pt x="739" y="363"/>
                  </a:lnTo>
                  <a:lnTo>
                    <a:pt x="739" y="365"/>
                  </a:lnTo>
                  <a:lnTo>
                    <a:pt x="739" y="369"/>
                  </a:lnTo>
                  <a:lnTo>
                    <a:pt x="739" y="377"/>
                  </a:lnTo>
                  <a:lnTo>
                    <a:pt x="739" y="383"/>
                  </a:lnTo>
                  <a:lnTo>
                    <a:pt x="737" y="390"/>
                  </a:lnTo>
                  <a:lnTo>
                    <a:pt x="737" y="396"/>
                  </a:lnTo>
                  <a:lnTo>
                    <a:pt x="737" y="400"/>
                  </a:lnTo>
                  <a:lnTo>
                    <a:pt x="737" y="402"/>
                  </a:lnTo>
                  <a:lnTo>
                    <a:pt x="737" y="404"/>
                  </a:lnTo>
                  <a:lnTo>
                    <a:pt x="735" y="408"/>
                  </a:lnTo>
                  <a:lnTo>
                    <a:pt x="733" y="412"/>
                  </a:lnTo>
                  <a:lnTo>
                    <a:pt x="730" y="416"/>
                  </a:lnTo>
                  <a:lnTo>
                    <a:pt x="728" y="416"/>
                  </a:lnTo>
                  <a:lnTo>
                    <a:pt x="726" y="416"/>
                  </a:lnTo>
                  <a:lnTo>
                    <a:pt x="722" y="417"/>
                  </a:lnTo>
                  <a:lnTo>
                    <a:pt x="718" y="419"/>
                  </a:lnTo>
                  <a:lnTo>
                    <a:pt x="712" y="421"/>
                  </a:lnTo>
                  <a:lnTo>
                    <a:pt x="706" y="423"/>
                  </a:lnTo>
                  <a:lnTo>
                    <a:pt x="698" y="425"/>
                  </a:lnTo>
                  <a:lnTo>
                    <a:pt x="693" y="427"/>
                  </a:lnTo>
                  <a:lnTo>
                    <a:pt x="687" y="429"/>
                  </a:lnTo>
                  <a:lnTo>
                    <a:pt x="683" y="431"/>
                  </a:lnTo>
                  <a:lnTo>
                    <a:pt x="683" y="431"/>
                  </a:lnTo>
                  <a:lnTo>
                    <a:pt x="679" y="433"/>
                  </a:lnTo>
                  <a:lnTo>
                    <a:pt x="675" y="437"/>
                  </a:lnTo>
                  <a:lnTo>
                    <a:pt x="673" y="441"/>
                  </a:lnTo>
                  <a:lnTo>
                    <a:pt x="673" y="441"/>
                  </a:lnTo>
                  <a:lnTo>
                    <a:pt x="673" y="445"/>
                  </a:lnTo>
                  <a:lnTo>
                    <a:pt x="671" y="450"/>
                  </a:lnTo>
                  <a:lnTo>
                    <a:pt x="669" y="454"/>
                  </a:lnTo>
                  <a:lnTo>
                    <a:pt x="669" y="460"/>
                  </a:lnTo>
                  <a:lnTo>
                    <a:pt x="667" y="466"/>
                  </a:lnTo>
                  <a:lnTo>
                    <a:pt x="665" y="468"/>
                  </a:lnTo>
                  <a:lnTo>
                    <a:pt x="665" y="470"/>
                  </a:lnTo>
                  <a:lnTo>
                    <a:pt x="665" y="472"/>
                  </a:lnTo>
                  <a:lnTo>
                    <a:pt x="664" y="474"/>
                  </a:lnTo>
                  <a:lnTo>
                    <a:pt x="662" y="480"/>
                  </a:lnTo>
                  <a:lnTo>
                    <a:pt x="660" y="485"/>
                  </a:lnTo>
                  <a:lnTo>
                    <a:pt x="658" y="489"/>
                  </a:lnTo>
                  <a:lnTo>
                    <a:pt x="656" y="495"/>
                  </a:lnTo>
                  <a:lnTo>
                    <a:pt x="656" y="497"/>
                  </a:lnTo>
                  <a:lnTo>
                    <a:pt x="654" y="499"/>
                  </a:lnTo>
                  <a:lnTo>
                    <a:pt x="654" y="503"/>
                  </a:lnTo>
                  <a:lnTo>
                    <a:pt x="654" y="507"/>
                  </a:lnTo>
                  <a:lnTo>
                    <a:pt x="656" y="511"/>
                  </a:lnTo>
                  <a:lnTo>
                    <a:pt x="658" y="513"/>
                  </a:lnTo>
                  <a:lnTo>
                    <a:pt x="658" y="514"/>
                  </a:lnTo>
                  <a:lnTo>
                    <a:pt x="662" y="518"/>
                  </a:lnTo>
                  <a:lnTo>
                    <a:pt x="664" y="522"/>
                  </a:lnTo>
                  <a:lnTo>
                    <a:pt x="667" y="526"/>
                  </a:lnTo>
                  <a:lnTo>
                    <a:pt x="671" y="532"/>
                  </a:lnTo>
                  <a:lnTo>
                    <a:pt x="677" y="538"/>
                  </a:lnTo>
                  <a:lnTo>
                    <a:pt x="681" y="546"/>
                  </a:lnTo>
                  <a:lnTo>
                    <a:pt x="683" y="549"/>
                  </a:lnTo>
                  <a:lnTo>
                    <a:pt x="685" y="551"/>
                  </a:lnTo>
                  <a:lnTo>
                    <a:pt x="685" y="551"/>
                  </a:lnTo>
                  <a:lnTo>
                    <a:pt x="687" y="557"/>
                  </a:lnTo>
                  <a:lnTo>
                    <a:pt x="687" y="561"/>
                  </a:lnTo>
                  <a:lnTo>
                    <a:pt x="685" y="567"/>
                  </a:lnTo>
                  <a:lnTo>
                    <a:pt x="683" y="567"/>
                  </a:lnTo>
                  <a:lnTo>
                    <a:pt x="683" y="569"/>
                  </a:lnTo>
                  <a:lnTo>
                    <a:pt x="681" y="571"/>
                  </a:lnTo>
                  <a:lnTo>
                    <a:pt x="677" y="577"/>
                  </a:lnTo>
                  <a:lnTo>
                    <a:pt x="673" y="582"/>
                  </a:lnTo>
                  <a:lnTo>
                    <a:pt x="669" y="590"/>
                  </a:lnTo>
                  <a:lnTo>
                    <a:pt x="665" y="594"/>
                  </a:lnTo>
                  <a:lnTo>
                    <a:pt x="664" y="598"/>
                  </a:lnTo>
                  <a:lnTo>
                    <a:pt x="662" y="598"/>
                  </a:lnTo>
                  <a:lnTo>
                    <a:pt x="662" y="600"/>
                  </a:lnTo>
                  <a:lnTo>
                    <a:pt x="658" y="604"/>
                  </a:lnTo>
                  <a:lnTo>
                    <a:pt x="654" y="606"/>
                  </a:lnTo>
                  <a:lnTo>
                    <a:pt x="648" y="606"/>
                  </a:lnTo>
                  <a:lnTo>
                    <a:pt x="646" y="606"/>
                  </a:lnTo>
                  <a:lnTo>
                    <a:pt x="644" y="604"/>
                  </a:lnTo>
                  <a:lnTo>
                    <a:pt x="638" y="604"/>
                  </a:lnTo>
                  <a:lnTo>
                    <a:pt x="631" y="602"/>
                  </a:lnTo>
                  <a:lnTo>
                    <a:pt x="625" y="600"/>
                  </a:lnTo>
                  <a:lnTo>
                    <a:pt x="615" y="598"/>
                  </a:lnTo>
                  <a:lnTo>
                    <a:pt x="607" y="596"/>
                  </a:lnTo>
                  <a:lnTo>
                    <a:pt x="603" y="594"/>
                  </a:lnTo>
                  <a:lnTo>
                    <a:pt x="601" y="594"/>
                  </a:lnTo>
                  <a:lnTo>
                    <a:pt x="600" y="594"/>
                  </a:lnTo>
                  <a:lnTo>
                    <a:pt x="596" y="592"/>
                  </a:lnTo>
                  <a:lnTo>
                    <a:pt x="592" y="594"/>
                  </a:lnTo>
                  <a:lnTo>
                    <a:pt x="588" y="596"/>
                  </a:lnTo>
                  <a:lnTo>
                    <a:pt x="588" y="596"/>
                  </a:lnTo>
                  <a:lnTo>
                    <a:pt x="586" y="598"/>
                  </a:lnTo>
                  <a:lnTo>
                    <a:pt x="582" y="602"/>
                  </a:lnTo>
                  <a:lnTo>
                    <a:pt x="580" y="604"/>
                  </a:lnTo>
                  <a:lnTo>
                    <a:pt x="576" y="608"/>
                  </a:lnTo>
                  <a:lnTo>
                    <a:pt x="572" y="610"/>
                  </a:lnTo>
                  <a:lnTo>
                    <a:pt x="570" y="613"/>
                  </a:lnTo>
                  <a:lnTo>
                    <a:pt x="567" y="615"/>
                  </a:lnTo>
                  <a:lnTo>
                    <a:pt x="567" y="615"/>
                  </a:lnTo>
                  <a:lnTo>
                    <a:pt x="565" y="617"/>
                  </a:lnTo>
                  <a:lnTo>
                    <a:pt x="565" y="617"/>
                  </a:lnTo>
                  <a:lnTo>
                    <a:pt x="563" y="619"/>
                  </a:lnTo>
                  <a:lnTo>
                    <a:pt x="561" y="621"/>
                  </a:lnTo>
                  <a:lnTo>
                    <a:pt x="557" y="623"/>
                  </a:lnTo>
                  <a:lnTo>
                    <a:pt x="553" y="627"/>
                  </a:lnTo>
                  <a:lnTo>
                    <a:pt x="549" y="629"/>
                  </a:lnTo>
                  <a:lnTo>
                    <a:pt x="545" y="631"/>
                  </a:lnTo>
                  <a:lnTo>
                    <a:pt x="543" y="633"/>
                  </a:lnTo>
                  <a:lnTo>
                    <a:pt x="541" y="635"/>
                  </a:lnTo>
                  <a:lnTo>
                    <a:pt x="541" y="635"/>
                  </a:lnTo>
                  <a:lnTo>
                    <a:pt x="537" y="639"/>
                  </a:lnTo>
                  <a:lnTo>
                    <a:pt x="536" y="643"/>
                  </a:lnTo>
                  <a:lnTo>
                    <a:pt x="536" y="646"/>
                  </a:lnTo>
                  <a:lnTo>
                    <a:pt x="536" y="648"/>
                  </a:lnTo>
                  <a:lnTo>
                    <a:pt x="536" y="650"/>
                  </a:lnTo>
                  <a:lnTo>
                    <a:pt x="536" y="654"/>
                  </a:lnTo>
                  <a:lnTo>
                    <a:pt x="536" y="662"/>
                  </a:lnTo>
                  <a:lnTo>
                    <a:pt x="537" y="672"/>
                  </a:lnTo>
                  <a:lnTo>
                    <a:pt x="537" y="679"/>
                  </a:lnTo>
                  <a:lnTo>
                    <a:pt x="537" y="685"/>
                  </a:lnTo>
                  <a:lnTo>
                    <a:pt x="537" y="691"/>
                  </a:lnTo>
                  <a:lnTo>
                    <a:pt x="537" y="695"/>
                  </a:lnTo>
                  <a:lnTo>
                    <a:pt x="537" y="697"/>
                  </a:lnTo>
                  <a:lnTo>
                    <a:pt x="536" y="701"/>
                  </a:lnTo>
                  <a:lnTo>
                    <a:pt x="534" y="705"/>
                  </a:lnTo>
                  <a:lnTo>
                    <a:pt x="528" y="708"/>
                  </a:lnTo>
                  <a:lnTo>
                    <a:pt x="528" y="708"/>
                  </a:lnTo>
                  <a:lnTo>
                    <a:pt x="526" y="708"/>
                  </a:lnTo>
                  <a:lnTo>
                    <a:pt x="524" y="710"/>
                  </a:lnTo>
                  <a:lnTo>
                    <a:pt x="518" y="712"/>
                  </a:lnTo>
                  <a:lnTo>
                    <a:pt x="510" y="716"/>
                  </a:lnTo>
                  <a:lnTo>
                    <a:pt x="504" y="718"/>
                  </a:lnTo>
                  <a:lnTo>
                    <a:pt x="499" y="722"/>
                  </a:lnTo>
                  <a:lnTo>
                    <a:pt x="495" y="722"/>
                  </a:lnTo>
                  <a:lnTo>
                    <a:pt x="493" y="724"/>
                  </a:lnTo>
                  <a:lnTo>
                    <a:pt x="493" y="724"/>
                  </a:lnTo>
                  <a:lnTo>
                    <a:pt x="487" y="724"/>
                  </a:lnTo>
                  <a:lnTo>
                    <a:pt x="481" y="724"/>
                  </a:lnTo>
                  <a:lnTo>
                    <a:pt x="477" y="720"/>
                  </a:lnTo>
                  <a:lnTo>
                    <a:pt x="477" y="720"/>
                  </a:lnTo>
                  <a:lnTo>
                    <a:pt x="475" y="718"/>
                  </a:lnTo>
                  <a:lnTo>
                    <a:pt x="471" y="716"/>
                  </a:lnTo>
                  <a:lnTo>
                    <a:pt x="466" y="710"/>
                  </a:lnTo>
                  <a:lnTo>
                    <a:pt x="460" y="703"/>
                  </a:lnTo>
                  <a:lnTo>
                    <a:pt x="456" y="699"/>
                  </a:lnTo>
                  <a:lnTo>
                    <a:pt x="452" y="695"/>
                  </a:lnTo>
                  <a:lnTo>
                    <a:pt x="448" y="691"/>
                  </a:lnTo>
                  <a:lnTo>
                    <a:pt x="446" y="687"/>
                  </a:lnTo>
                  <a:lnTo>
                    <a:pt x="444" y="685"/>
                  </a:lnTo>
                  <a:lnTo>
                    <a:pt x="444" y="685"/>
                  </a:lnTo>
                  <a:lnTo>
                    <a:pt x="440" y="683"/>
                  </a:lnTo>
                  <a:lnTo>
                    <a:pt x="437" y="681"/>
                  </a:lnTo>
                  <a:lnTo>
                    <a:pt x="431" y="681"/>
                  </a:lnTo>
                  <a:lnTo>
                    <a:pt x="431" y="681"/>
                  </a:lnTo>
                  <a:lnTo>
                    <a:pt x="427" y="681"/>
                  </a:lnTo>
                  <a:lnTo>
                    <a:pt x="421" y="683"/>
                  </a:lnTo>
                  <a:lnTo>
                    <a:pt x="417" y="683"/>
                  </a:lnTo>
                  <a:lnTo>
                    <a:pt x="411" y="685"/>
                  </a:lnTo>
                  <a:lnTo>
                    <a:pt x="406" y="685"/>
                  </a:lnTo>
                  <a:lnTo>
                    <a:pt x="402" y="685"/>
                  </a:lnTo>
                  <a:lnTo>
                    <a:pt x="402" y="685"/>
                  </a:lnTo>
                  <a:lnTo>
                    <a:pt x="400" y="685"/>
                  </a:lnTo>
                  <a:lnTo>
                    <a:pt x="396" y="687"/>
                  </a:lnTo>
                  <a:lnTo>
                    <a:pt x="392" y="687"/>
                  </a:lnTo>
                  <a:lnTo>
                    <a:pt x="386" y="687"/>
                  </a:lnTo>
                  <a:lnTo>
                    <a:pt x="380" y="687"/>
                  </a:lnTo>
                  <a:lnTo>
                    <a:pt x="374" y="687"/>
                  </a:lnTo>
                  <a:lnTo>
                    <a:pt x="373" y="687"/>
                  </a:lnTo>
                  <a:lnTo>
                    <a:pt x="371" y="687"/>
                  </a:lnTo>
                  <a:lnTo>
                    <a:pt x="367" y="689"/>
                  </a:lnTo>
                  <a:lnTo>
                    <a:pt x="363" y="691"/>
                  </a:lnTo>
                  <a:lnTo>
                    <a:pt x="359" y="695"/>
                  </a:lnTo>
                  <a:lnTo>
                    <a:pt x="359" y="695"/>
                  </a:lnTo>
                  <a:lnTo>
                    <a:pt x="357" y="699"/>
                  </a:lnTo>
                  <a:lnTo>
                    <a:pt x="357" y="701"/>
                  </a:lnTo>
                  <a:lnTo>
                    <a:pt x="353" y="707"/>
                  </a:lnTo>
                  <a:lnTo>
                    <a:pt x="351" y="710"/>
                  </a:lnTo>
                  <a:lnTo>
                    <a:pt x="347" y="716"/>
                  </a:lnTo>
                  <a:lnTo>
                    <a:pt x="345" y="722"/>
                  </a:lnTo>
                  <a:lnTo>
                    <a:pt x="342" y="726"/>
                  </a:lnTo>
                  <a:lnTo>
                    <a:pt x="340" y="730"/>
                  </a:lnTo>
                  <a:lnTo>
                    <a:pt x="336" y="734"/>
                  </a:lnTo>
                  <a:lnTo>
                    <a:pt x="336" y="736"/>
                  </a:lnTo>
                  <a:lnTo>
                    <a:pt x="334" y="738"/>
                  </a:lnTo>
                  <a:lnTo>
                    <a:pt x="332" y="741"/>
                  </a:lnTo>
                  <a:lnTo>
                    <a:pt x="326" y="743"/>
                  </a:lnTo>
                  <a:lnTo>
                    <a:pt x="322" y="743"/>
                  </a:lnTo>
                  <a:lnTo>
                    <a:pt x="320" y="743"/>
                  </a:lnTo>
                  <a:lnTo>
                    <a:pt x="318" y="743"/>
                  </a:lnTo>
                  <a:lnTo>
                    <a:pt x="314" y="741"/>
                  </a:lnTo>
                  <a:lnTo>
                    <a:pt x="309" y="741"/>
                  </a:lnTo>
                  <a:lnTo>
                    <a:pt x="301" y="740"/>
                  </a:lnTo>
                  <a:lnTo>
                    <a:pt x="295" y="740"/>
                  </a:lnTo>
                  <a:lnTo>
                    <a:pt x="287" y="738"/>
                  </a:lnTo>
                  <a:lnTo>
                    <a:pt x="285" y="738"/>
                  </a:lnTo>
                  <a:lnTo>
                    <a:pt x="283" y="736"/>
                  </a:lnTo>
                  <a:lnTo>
                    <a:pt x="281" y="736"/>
                  </a:lnTo>
                  <a:lnTo>
                    <a:pt x="277" y="734"/>
                  </a:lnTo>
                  <a:lnTo>
                    <a:pt x="274" y="730"/>
                  </a:lnTo>
                  <a:lnTo>
                    <a:pt x="272" y="726"/>
                  </a:lnTo>
                  <a:lnTo>
                    <a:pt x="272" y="724"/>
                  </a:lnTo>
                  <a:lnTo>
                    <a:pt x="270" y="722"/>
                  </a:lnTo>
                  <a:lnTo>
                    <a:pt x="270" y="716"/>
                  </a:lnTo>
                  <a:lnTo>
                    <a:pt x="268" y="708"/>
                  </a:lnTo>
                  <a:lnTo>
                    <a:pt x="266" y="703"/>
                  </a:lnTo>
                  <a:lnTo>
                    <a:pt x="264" y="695"/>
                  </a:lnTo>
                  <a:lnTo>
                    <a:pt x="264" y="689"/>
                  </a:lnTo>
                  <a:lnTo>
                    <a:pt x="262" y="683"/>
                  </a:lnTo>
                  <a:lnTo>
                    <a:pt x="262" y="679"/>
                  </a:lnTo>
                  <a:lnTo>
                    <a:pt x="262" y="677"/>
                  </a:lnTo>
                  <a:lnTo>
                    <a:pt x="260" y="674"/>
                  </a:lnTo>
                  <a:lnTo>
                    <a:pt x="258" y="670"/>
                  </a:lnTo>
                  <a:lnTo>
                    <a:pt x="254" y="668"/>
                  </a:lnTo>
                  <a:lnTo>
                    <a:pt x="252" y="668"/>
                  </a:lnTo>
                  <a:lnTo>
                    <a:pt x="250" y="666"/>
                  </a:lnTo>
                  <a:lnTo>
                    <a:pt x="245" y="664"/>
                  </a:lnTo>
                  <a:lnTo>
                    <a:pt x="241" y="662"/>
                  </a:lnTo>
                  <a:lnTo>
                    <a:pt x="235" y="660"/>
                  </a:lnTo>
                  <a:lnTo>
                    <a:pt x="231" y="658"/>
                  </a:lnTo>
                  <a:lnTo>
                    <a:pt x="227" y="656"/>
                  </a:lnTo>
                  <a:lnTo>
                    <a:pt x="225" y="656"/>
                  </a:lnTo>
                  <a:lnTo>
                    <a:pt x="225" y="654"/>
                  </a:lnTo>
                  <a:lnTo>
                    <a:pt x="221" y="654"/>
                  </a:lnTo>
                  <a:lnTo>
                    <a:pt x="217" y="650"/>
                  </a:lnTo>
                  <a:lnTo>
                    <a:pt x="212" y="648"/>
                  </a:lnTo>
                  <a:lnTo>
                    <a:pt x="208" y="646"/>
                  </a:lnTo>
                  <a:lnTo>
                    <a:pt x="204" y="643"/>
                  </a:lnTo>
                  <a:lnTo>
                    <a:pt x="202" y="643"/>
                  </a:lnTo>
                  <a:lnTo>
                    <a:pt x="200" y="641"/>
                  </a:lnTo>
                  <a:lnTo>
                    <a:pt x="200" y="641"/>
                  </a:lnTo>
                  <a:lnTo>
                    <a:pt x="194" y="639"/>
                  </a:lnTo>
                  <a:lnTo>
                    <a:pt x="190" y="639"/>
                  </a:lnTo>
                  <a:lnTo>
                    <a:pt x="186" y="641"/>
                  </a:lnTo>
                  <a:lnTo>
                    <a:pt x="184" y="641"/>
                  </a:lnTo>
                  <a:lnTo>
                    <a:pt x="182" y="643"/>
                  </a:lnTo>
                  <a:lnTo>
                    <a:pt x="179" y="644"/>
                  </a:lnTo>
                  <a:lnTo>
                    <a:pt x="175" y="646"/>
                  </a:lnTo>
                  <a:lnTo>
                    <a:pt x="171" y="650"/>
                  </a:lnTo>
                  <a:lnTo>
                    <a:pt x="165" y="652"/>
                  </a:lnTo>
                  <a:lnTo>
                    <a:pt x="157" y="656"/>
                  </a:lnTo>
                  <a:lnTo>
                    <a:pt x="149" y="660"/>
                  </a:lnTo>
                  <a:lnTo>
                    <a:pt x="146" y="662"/>
                  </a:lnTo>
                  <a:lnTo>
                    <a:pt x="144" y="662"/>
                  </a:lnTo>
                  <a:lnTo>
                    <a:pt x="142" y="662"/>
                  </a:lnTo>
                  <a:lnTo>
                    <a:pt x="138" y="664"/>
                  </a:lnTo>
                  <a:lnTo>
                    <a:pt x="132" y="662"/>
                  </a:lnTo>
                  <a:lnTo>
                    <a:pt x="128" y="660"/>
                  </a:lnTo>
                  <a:lnTo>
                    <a:pt x="128" y="660"/>
                  </a:lnTo>
                  <a:lnTo>
                    <a:pt x="126" y="658"/>
                  </a:lnTo>
                  <a:lnTo>
                    <a:pt x="122" y="656"/>
                  </a:lnTo>
                  <a:lnTo>
                    <a:pt x="118" y="652"/>
                  </a:lnTo>
                  <a:lnTo>
                    <a:pt x="113" y="646"/>
                  </a:lnTo>
                  <a:lnTo>
                    <a:pt x="107" y="643"/>
                  </a:lnTo>
                  <a:lnTo>
                    <a:pt x="103" y="637"/>
                  </a:lnTo>
                  <a:lnTo>
                    <a:pt x="101" y="635"/>
                  </a:lnTo>
                  <a:lnTo>
                    <a:pt x="97" y="633"/>
                  </a:lnTo>
                  <a:lnTo>
                    <a:pt x="97" y="633"/>
                  </a:lnTo>
                  <a:lnTo>
                    <a:pt x="95" y="629"/>
                  </a:lnTo>
                  <a:lnTo>
                    <a:pt x="95" y="623"/>
                  </a:lnTo>
                  <a:lnTo>
                    <a:pt x="95" y="619"/>
                  </a:lnTo>
                  <a:lnTo>
                    <a:pt x="95" y="619"/>
                  </a:lnTo>
                  <a:lnTo>
                    <a:pt x="95" y="615"/>
                  </a:lnTo>
                  <a:lnTo>
                    <a:pt x="97" y="611"/>
                  </a:lnTo>
                  <a:lnTo>
                    <a:pt x="101" y="604"/>
                  </a:lnTo>
                  <a:lnTo>
                    <a:pt x="103" y="596"/>
                  </a:lnTo>
                  <a:lnTo>
                    <a:pt x="107" y="588"/>
                  </a:lnTo>
                  <a:lnTo>
                    <a:pt x="111" y="580"/>
                  </a:lnTo>
                  <a:lnTo>
                    <a:pt x="113" y="577"/>
                  </a:lnTo>
                  <a:lnTo>
                    <a:pt x="113" y="575"/>
                  </a:lnTo>
                  <a:lnTo>
                    <a:pt x="113" y="573"/>
                  </a:lnTo>
                  <a:lnTo>
                    <a:pt x="115" y="569"/>
                  </a:lnTo>
                  <a:lnTo>
                    <a:pt x="115" y="565"/>
                  </a:lnTo>
                  <a:lnTo>
                    <a:pt x="113" y="561"/>
                  </a:lnTo>
                  <a:lnTo>
                    <a:pt x="111" y="561"/>
                  </a:lnTo>
                  <a:lnTo>
                    <a:pt x="111" y="559"/>
                  </a:lnTo>
                  <a:lnTo>
                    <a:pt x="109" y="557"/>
                  </a:lnTo>
                  <a:lnTo>
                    <a:pt x="107" y="553"/>
                  </a:lnTo>
                  <a:lnTo>
                    <a:pt x="103" y="547"/>
                  </a:lnTo>
                  <a:lnTo>
                    <a:pt x="101" y="544"/>
                  </a:lnTo>
                  <a:lnTo>
                    <a:pt x="97" y="540"/>
                  </a:lnTo>
                  <a:lnTo>
                    <a:pt x="97" y="538"/>
                  </a:lnTo>
                  <a:lnTo>
                    <a:pt x="95" y="536"/>
                  </a:lnTo>
                  <a:lnTo>
                    <a:pt x="95" y="536"/>
                  </a:lnTo>
                  <a:lnTo>
                    <a:pt x="95" y="534"/>
                  </a:lnTo>
                  <a:lnTo>
                    <a:pt x="93" y="534"/>
                  </a:lnTo>
                  <a:lnTo>
                    <a:pt x="93" y="532"/>
                  </a:lnTo>
                  <a:lnTo>
                    <a:pt x="89" y="526"/>
                  </a:lnTo>
                  <a:lnTo>
                    <a:pt x="87" y="522"/>
                  </a:lnTo>
                  <a:lnTo>
                    <a:pt x="85" y="516"/>
                  </a:lnTo>
                  <a:lnTo>
                    <a:pt x="82" y="513"/>
                  </a:lnTo>
                  <a:lnTo>
                    <a:pt x="82" y="509"/>
                  </a:lnTo>
                  <a:lnTo>
                    <a:pt x="80" y="509"/>
                  </a:lnTo>
                  <a:lnTo>
                    <a:pt x="78" y="505"/>
                  </a:lnTo>
                  <a:lnTo>
                    <a:pt x="74" y="503"/>
                  </a:lnTo>
                  <a:lnTo>
                    <a:pt x="70" y="501"/>
                  </a:lnTo>
                  <a:lnTo>
                    <a:pt x="68" y="501"/>
                  </a:lnTo>
                  <a:lnTo>
                    <a:pt x="66" y="501"/>
                  </a:lnTo>
                  <a:lnTo>
                    <a:pt x="62" y="501"/>
                  </a:lnTo>
                  <a:lnTo>
                    <a:pt x="54" y="501"/>
                  </a:lnTo>
                  <a:lnTo>
                    <a:pt x="45" y="499"/>
                  </a:lnTo>
                  <a:lnTo>
                    <a:pt x="37" y="499"/>
                  </a:lnTo>
                  <a:lnTo>
                    <a:pt x="31" y="497"/>
                  </a:lnTo>
                  <a:lnTo>
                    <a:pt x="25" y="497"/>
                  </a:lnTo>
                  <a:lnTo>
                    <a:pt x="21" y="497"/>
                  </a:lnTo>
                  <a:lnTo>
                    <a:pt x="19" y="495"/>
                  </a:lnTo>
                  <a:lnTo>
                    <a:pt x="16" y="495"/>
                  </a:lnTo>
                  <a:lnTo>
                    <a:pt x="12" y="491"/>
                  </a:lnTo>
                  <a:lnTo>
                    <a:pt x="10" y="485"/>
                  </a:lnTo>
                  <a:lnTo>
                    <a:pt x="10" y="485"/>
                  </a:lnTo>
                  <a:lnTo>
                    <a:pt x="8" y="481"/>
                  </a:lnTo>
                  <a:lnTo>
                    <a:pt x="8" y="478"/>
                  </a:lnTo>
                  <a:lnTo>
                    <a:pt x="6" y="472"/>
                  </a:lnTo>
                  <a:lnTo>
                    <a:pt x="4" y="466"/>
                  </a:lnTo>
                  <a:lnTo>
                    <a:pt x="2" y="460"/>
                  </a:lnTo>
                  <a:lnTo>
                    <a:pt x="0" y="454"/>
                  </a:lnTo>
                  <a:lnTo>
                    <a:pt x="0" y="450"/>
                  </a:lnTo>
                  <a:lnTo>
                    <a:pt x="0" y="449"/>
                  </a:lnTo>
                  <a:lnTo>
                    <a:pt x="0" y="447"/>
                  </a:lnTo>
                  <a:lnTo>
                    <a:pt x="0" y="443"/>
                  </a:lnTo>
                  <a:lnTo>
                    <a:pt x="2" y="437"/>
                  </a:lnTo>
                  <a:lnTo>
                    <a:pt x="4" y="433"/>
                  </a:lnTo>
                  <a:lnTo>
                    <a:pt x="6" y="433"/>
                  </a:lnTo>
                  <a:lnTo>
                    <a:pt x="8" y="431"/>
                  </a:lnTo>
                  <a:lnTo>
                    <a:pt x="10" y="429"/>
                  </a:lnTo>
                  <a:lnTo>
                    <a:pt x="14" y="425"/>
                  </a:lnTo>
                  <a:lnTo>
                    <a:pt x="19" y="421"/>
                  </a:lnTo>
                  <a:lnTo>
                    <a:pt x="23" y="419"/>
                  </a:lnTo>
                  <a:lnTo>
                    <a:pt x="29" y="416"/>
                  </a:lnTo>
                  <a:lnTo>
                    <a:pt x="33" y="412"/>
                  </a:lnTo>
                  <a:lnTo>
                    <a:pt x="39" y="410"/>
                  </a:lnTo>
                  <a:lnTo>
                    <a:pt x="41" y="408"/>
                  </a:lnTo>
                  <a:lnTo>
                    <a:pt x="43" y="406"/>
                  </a:lnTo>
                  <a:lnTo>
                    <a:pt x="45" y="406"/>
                  </a:lnTo>
                  <a:lnTo>
                    <a:pt x="49" y="402"/>
                  </a:lnTo>
                  <a:lnTo>
                    <a:pt x="51" y="398"/>
                  </a:lnTo>
                  <a:lnTo>
                    <a:pt x="51" y="394"/>
                  </a:lnTo>
                  <a:lnTo>
                    <a:pt x="51" y="392"/>
                  </a:lnTo>
                  <a:lnTo>
                    <a:pt x="51" y="388"/>
                  </a:lnTo>
                  <a:lnTo>
                    <a:pt x="51" y="384"/>
                  </a:lnTo>
                  <a:lnTo>
                    <a:pt x="51" y="379"/>
                  </a:lnTo>
                  <a:lnTo>
                    <a:pt x="51" y="373"/>
                  </a:lnTo>
                  <a:lnTo>
                    <a:pt x="51" y="367"/>
                  </a:lnTo>
                  <a:lnTo>
                    <a:pt x="51" y="365"/>
                  </a:lnTo>
                  <a:lnTo>
                    <a:pt x="51" y="363"/>
                  </a:lnTo>
                  <a:lnTo>
                    <a:pt x="51" y="361"/>
                  </a:lnTo>
                  <a:lnTo>
                    <a:pt x="51" y="357"/>
                  </a:lnTo>
                  <a:lnTo>
                    <a:pt x="51" y="353"/>
                  </a:lnTo>
                  <a:lnTo>
                    <a:pt x="51" y="348"/>
                  </a:lnTo>
                  <a:lnTo>
                    <a:pt x="51" y="342"/>
                  </a:lnTo>
                  <a:lnTo>
                    <a:pt x="52" y="338"/>
                  </a:lnTo>
                  <a:lnTo>
                    <a:pt x="52" y="334"/>
                  </a:lnTo>
                  <a:lnTo>
                    <a:pt x="52" y="332"/>
                  </a:lnTo>
                  <a:lnTo>
                    <a:pt x="52" y="328"/>
                  </a:lnTo>
                  <a:lnTo>
                    <a:pt x="51" y="324"/>
                  </a:lnTo>
                  <a:lnTo>
                    <a:pt x="47" y="320"/>
                  </a:lnTo>
                  <a:lnTo>
                    <a:pt x="47" y="320"/>
                  </a:lnTo>
                  <a:lnTo>
                    <a:pt x="45" y="319"/>
                  </a:lnTo>
                  <a:lnTo>
                    <a:pt x="41" y="317"/>
                  </a:lnTo>
                  <a:lnTo>
                    <a:pt x="37" y="313"/>
                  </a:lnTo>
                  <a:lnTo>
                    <a:pt x="33" y="309"/>
                  </a:lnTo>
                  <a:lnTo>
                    <a:pt x="27" y="307"/>
                  </a:lnTo>
                  <a:lnTo>
                    <a:pt x="23" y="303"/>
                  </a:lnTo>
                  <a:lnTo>
                    <a:pt x="18" y="299"/>
                  </a:lnTo>
                  <a:lnTo>
                    <a:pt x="14" y="295"/>
                  </a:lnTo>
                  <a:lnTo>
                    <a:pt x="12" y="291"/>
                  </a:lnTo>
                  <a:lnTo>
                    <a:pt x="10" y="291"/>
                  </a:lnTo>
                  <a:lnTo>
                    <a:pt x="8" y="289"/>
                  </a:lnTo>
                  <a:lnTo>
                    <a:pt x="6" y="286"/>
                  </a:lnTo>
                  <a:lnTo>
                    <a:pt x="4" y="282"/>
                  </a:lnTo>
                  <a:lnTo>
                    <a:pt x="4" y="276"/>
                  </a:lnTo>
                  <a:lnTo>
                    <a:pt x="6" y="276"/>
                  </a:lnTo>
                  <a:lnTo>
                    <a:pt x="6" y="274"/>
                  </a:lnTo>
                  <a:lnTo>
                    <a:pt x="6" y="270"/>
                  </a:lnTo>
                  <a:lnTo>
                    <a:pt x="8" y="264"/>
                  </a:lnTo>
                  <a:lnTo>
                    <a:pt x="10" y="256"/>
                  </a:lnTo>
                  <a:lnTo>
                    <a:pt x="12" y="251"/>
                  </a:lnTo>
                  <a:lnTo>
                    <a:pt x="14" y="247"/>
                  </a:lnTo>
                  <a:lnTo>
                    <a:pt x="16" y="241"/>
                  </a:lnTo>
                  <a:lnTo>
                    <a:pt x="18" y="239"/>
                  </a:lnTo>
                  <a:lnTo>
                    <a:pt x="18" y="237"/>
                  </a:lnTo>
                  <a:lnTo>
                    <a:pt x="19" y="233"/>
                  </a:lnTo>
                  <a:lnTo>
                    <a:pt x="23" y="229"/>
                  </a:lnTo>
                  <a:lnTo>
                    <a:pt x="29" y="229"/>
                  </a:lnTo>
                  <a:lnTo>
                    <a:pt x="29" y="229"/>
                  </a:lnTo>
                  <a:lnTo>
                    <a:pt x="33" y="227"/>
                  </a:lnTo>
                  <a:lnTo>
                    <a:pt x="39" y="227"/>
                  </a:lnTo>
                  <a:lnTo>
                    <a:pt x="47" y="227"/>
                  </a:lnTo>
                  <a:lnTo>
                    <a:pt x="52" y="227"/>
                  </a:lnTo>
                  <a:lnTo>
                    <a:pt x="60" y="227"/>
                  </a:lnTo>
                  <a:lnTo>
                    <a:pt x="66" y="227"/>
                  </a:lnTo>
                  <a:lnTo>
                    <a:pt x="72" y="227"/>
                  </a:lnTo>
                  <a:lnTo>
                    <a:pt x="76" y="227"/>
                  </a:lnTo>
                  <a:lnTo>
                    <a:pt x="78" y="227"/>
                  </a:lnTo>
                  <a:lnTo>
                    <a:pt x="82" y="225"/>
                  </a:lnTo>
                  <a:lnTo>
                    <a:pt x="85" y="223"/>
                  </a:lnTo>
                  <a:lnTo>
                    <a:pt x="89" y="220"/>
                  </a:lnTo>
                  <a:lnTo>
                    <a:pt x="89" y="220"/>
                  </a:lnTo>
                  <a:lnTo>
                    <a:pt x="89" y="218"/>
                  </a:lnTo>
                  <a:lnTo>
                    <a:pt x="91" y="216"/>
                  </a:lnTo>
                  <a:lnTo>
                    <a:pt x="93" y="212"/>
                  </a:lnTo>
                  <a:lnTo>
                    <a:pt x="97" y="206"/>
                  </a:lnTo>
                  <a:lnTo>
                    <a:pt x="99" y="202"/>
                  </a:lnTo>
                  <a:lnTo>
                    <a:pt x="103" y="198"/>
                  </a:lnTo>
                  <a:lnTo>
                    <a:pt x="103" y="196"/>
                  </a:lnTo>
                  <a:lnTo>
                    <a:pt x="105" y="194"/>
                  </a:lnTo>
                  <a:lnTo>
                    <a:pt x="105" y="194"/>
                  </a:lnTo>
                  <a:lnTo>
                    <a:pt x="105" y="192"/>
                  </a:lnTo>
                  <a:lnTo>
                    <a:pt x="107" y="192"/>
                  </a:lnTo>
                  <a:lnTo>
                    <a:pt x="107" y="190"/>
                  </a:lnTo>
                  <a:lnTo>
                    <a:pt x="111" y="187"/>
                  </a:lnTo>
                  <a:lnTo>
                    <a:pt x="115" y="181"/>
                  </a:lnTo>
                  <a:lnTo>
                    <a:pt x="116" y="177"/>
                  </a:lnTo>
                  <a:lnTo>
                    <a:pt x="120" y="173"/>
                  </a:lnTo>
                  <a:lnTo>
                    <a:pt x="122" y="171"/>
                  </a:lnTo>
                  <a:lnTo>
                    <a:pt x="122" y="169"/>
                  </a:lnTo>
                  <a:lnTo>
                    <a:pt x="124" y="169"/>
                  </a:lnTo>
                  <a:lnTo>
                    <a:pt x="126" y="165"/>
                  </a:lnTo>
                  <a:lnTo>
                    <a:pt x="126" y="161"/>
                  </a:lnTo>
                  <a:lnTo>
                    <a:pt x="126" y="158"/>
                  </a:lnTo>
                  <a:lnTo>
                    <a:pt x="124" y="156"/>
                  </a:lnTo>
                  <a:lnTo>
                    <a:pt x="124" y="152"/>
                  </a:lnTo>
                  <a:lnTo>
                    <a:pt x="122" y="148"/>
                  </a:lnTo>
                  <a:lnTo>
                    <a:pt x="118" y="140"/>
                  </a:lnTo>
                  <a:lnTo>
                    <a:pt x="116" y="134"/>
                  </a:lnTo>
                  <a:lnTo>
                    <a:pt x="115" y="126"/>
                  </a:lnTo>
                  <a:lnTo>
                    <a:pt x="113" y="121"/>
                  </a:lnTo>
                  <a:lnTo>
                    <a:pt x="111" y="115"/>
                  </a:lnTo>
                  <a:lnTo>
                    <a:pt x="111" y="111"/>
                  </a:lnTo>
                  <a:lnTo>
                    <a:pt x="109" y="109"/>
                  </a:lnTo>
                  <a:lnTo>
                    <a:pt x="109" y="105"/>
                  </a:lnTo>
                  <a:lnTo>
                    <a:pt x="111" y="101"/>
                  </a:lnTo>
                  <a:lnTo>
                    <a:pt x="115" y="95"/>
                  </a:lnTo>
                  <a:lnTo>
                    <a:pt x="115" y="95"/>
                  </a:lnTo>
                  <a:lnTo>
                    <a:pt x="116" y="93"/>
                  </a:lnTo>
                  <a:lnTo>
                    <a:pt x="118" y="92"/>
                  </a:lnTo>
                  <a:lnTo>
                    <a:pt x="124" y="88"/>
                  </a:lnTo>
                  <a:lnTo>
                    <a:pt x="130" y="84"/>
                  </a:lnTo>
                  <a:lnTo>
                    <a:pt x="136" y="78"/>
                  </a:lnTo>
                  <a:lnTo>
                    <a:pt x="140" y="74"/>
                  </a:lnTo>
                  <a:lnTo>
                    <a:pt x="142" y="72"/>
                  </a:lnTo>
                  <a:lnTo>
                    <a:pt x="144" y="72"/>
                  </a:lnTo>
                  <a:lnTo>
                    <a:pt x="146" y="70"/>
                  </a:lnTo>
                  <a:lnTo>
                    <a:pt x="149" y="68"/>
                  </a:lnTo>
                  <a:lnTo>
                    <a:pt x="155" y="68"/>
                  </a:lnTo>
                  <a:lnTo>
                    <a:pt x="159" y="70"/>
                  </a:lnTo>
                  <a:lnTo>
                    <a:pt x="161" y="70"/>
                  </a:lnTo>
                  <a:lnTo>
                    <a:pt x="163" y="70"/>
                  </a:lnTo>
                  <a:lnTo>
                    <a:pt x="167" y="72"/>
                  </a:lnTo>
                  <a:lnTo>
                    <a:pt x="171" y="76"/>
                  </a:lnTo>
                  <a:lnTo>
                    <a:pt x="177" y="78"/>
                  </a:lnTo>
                  <a:lnTo>
                    <a:pt x="180" y="82"/>
                  </a:lnTo>
                  <a:lnTo>
                    <a:pt x="186" y="84"/>
                  </a:lnTo>
                  <a:lnTo>
                    <a:pt x="192" y="88"/>
                  </a:lnTo>
                  <a:lnTo>
                    <a:pt x="196" y="90"/>
                  </a:lnTo>
                  <a:lnTo>
                    <a:pt x="200" y="92"/>
                  </a:lnTo>
                  <a:lnTo>
                    <a:pt x="202" y="93"/>
                  </a:lnTo>
                  <a:lnTo>
                    <a:pt x="202" y="93"/>
                  </a:lnTo>
                  <a:lnTo>
                    <a:pt x="206" y="95"/>
                  </a:lnTo>
                  <a:lnTo>
                    <a:pt x="212" y="95"/>
                  </a:lnTo>
                  <a:lnTo>
                    <a:pt x="215" y="95"/>
                  </a:lnTo>
                  <a:lnTo>
                    <a:pt x="215" y="93"/>
                  </a:lnTo>
                  <a:lnTo>
                    <a:pt x="217" y="93"/>
                  </a:lnTo>
                  <a:lnTo>
                    <a:pt x="219" y="92"/>
                  </a:lnTo>
                  <a:lnTo>
                    <a:pt x="223" y="90"/>
                  </a:lnTo>
                  <a:lnTo>
                    <a:pt x="229" y="88"/>
                  </a:lnTo>
                  <a:lnTo>
                    <a:pt x="233" y="86"/>
                  </a:lnTo>
                  <a:lnTo>
                    <a:pt x="239" y="84"/>
                  </a:lnTo>
                  <a:lnTo>
                    <a:pt x="241" y="82"/>
                  </a:lnTo>
                  <a:lnTo>
                    <a:pt x="243" y="82"/>
                  </a:lnTo>
                  <a:lnTo>
                    <a:pt x="245" y="80"/>
                  </a:lnTo>
                  <a:lnTo>
                    <a:pt x="246" y="80"/>
                  </a:lnTo>
                  <a:lnTo>
                    <a:pt x="252" y="78"/>
                  </a:lnTo>
                  <a:lnTo>
                    <a:pt x="256" y="76"/>
                  </a:lnTo>
                  <a:lnTo>
                    <a:pt x="262" y="74"/>
                  </a:lnTo>
                  <a:lnTo>
                    <a:pt x="268" y="72"/>
                  </a:lnTo>
                  <a:lnTo>
                    <a:pt x="270" y="72"/>
                  </a:lnTo>
                  <a:lnTo>
                    <a:pt x="272" y="70"/>
                  </a:lnTo>
                  <a:lnTo>
                    <a:pt x="276" y="68"/>
                  </a:lnTo>
                  <a:lnTo>
                    <a:pt x="277" y="64"/>
                  </a:lnTo>
                  <a:lnTo>
                    <a:pt x="279" y="61"/>
                  </a:lnTo>
                  <a:lnTo>
                    <a:pt x="279" y="61"/>
                  </a:lnTo>
                  <a:lnTo>
                    <a:pt x="281" y="57"/>
                  </a:lnTo>
                  <a:lnTo>
                    <a:pt x="281" y="51"/>
                  </a:lnTo>
                  <a:lnTo>
                    <a:pt x="283" y="45"/>
                  </a:lnTo>
                  <a:lnTo>
                    <a:pt x="285" y="37"/>
                  </a:lnTo>
                  <a:lnTo>
                    <a:pt x="287" y="29"/>
                  </a:lnTo>
                  <a:lnTo>
                    <a:pt x="289" y="24"/>
                  </a:lnTo>
                  <a:lnTo>
                    <a:pt x="291" y="18"/>
                  </a:lnTo>
                  <a:lnTo>
                    <a:pt x="291" y="14"/>
                  </a:lnTo>
                  <a:lnTo>
                    <a:pt x="293" y="14"/>
                  </a:lnTo>
                  <a:lnTo>
                    <a:pt x="295" y="8"/>
                  </a:lnTo>
                  <a:lnTo>
                    <a:pt x="299" y="6"/>
                  </a:lnTo>
                  <a:lnTo>
                    <a:pt x="303" y="4"/>
                  </a:lnTo>
                  <a:lnTo>
                    <a:pt x="305" y="4"/>
                  </a:lnTo>
                  <a:lnTo>
                    <a:pt x="307" y="4"/>
                  </a:lnTo>
                  <a:lnTo>
                    <a:pt x="312" y="2"/>
                  </a:lnTo>
                  <a:lnTo>
                    <a:pt x="316" y="2"/>
                  </a:lnTo>
                  <a:lnTo>
                    <a:pt x="324" y="2"/>
                  </a:lnTo>
                  <a:lnTo>
                    <a:pt x="330" y="0"/>
                  </a:lnTo>
                  <a:lnTo>
                    <a:pt x="338" y="0"/>
                  </a:lnTo>
                  <a:lnTo>
                    <a:pt x="340" y="0"/>
                  </a:lnTo>
                  <a:lnTo>
                    <a:pt x="342" y="0"/>
                  </a:lnTo>
                  <a:lnTo>
                    <a:pt x="343"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1" name="Freeform 242"/>
            <p:cNvSpPr>
              <a:spLocks/>
            </p:cNvSpPr>
            <p:nvPr/>
          </p:nvSpPr>
          <p:spPr bwMode="auto">
            <a:xfrm>
              <a:off x="3823768" y="2778139"/>
              <a:ext cx="359995" cy="351920"/>
            </a:xfrm>
            <a:custGeom>
              <a:avLst/>
              <a:gdLst>
                <a:gd name="T0" fmla="*/ 91 w 182"/>
                <a:gd name="T1" fmla="*/ 0 h 182"/>
                <a:gd name="T2" fmla="*/ 120 w 182"/>
                <a:gd name="T3" fmla="*/ 4 h 182"/>
                <a:gd name="T4" fmla="*/ 145 w 182"/>
                <a:gd name="T5" fmla="*/ 17 h 182"/>
                <a:gd name="T6" fmla="*/ 164 w 182"/>
                <a:gd name="T7" fmla="*/ 37 h 182"/>
                <a:gd name="T8" fmla="*/ 178 w 182"/>
                <a:gd name="T9" fmla="*/ 62 h 182"/>
                <a:gd name="T10" fmla="*/ 182 w 182"/>
                <a:gd name="T11" fmla="*/ 91 h 182"/>
                <a:gd name="T12" fmla="*/ 178 w 182"/>
                <a:gd name="T13" fmla="*/ 120 h 182"/>
                <a:gd name="T14" fmla="*/ 164 w 182"/>
                <a:gd name="T15" fmla="*/ 146 h 182"/>
                <a:gd name="T16" fmla="*/ 145 w 182"/>
                <a:gd name="T17" fmla="*/ 165 h 182"/>
                <a:gd name="T18" fmla="*/ 120 w 182"/>
                <a:gd name="T19" fmla="*/ 178 h 182"/>
                <a:gd name="T20" fmla="*/ 91 w 182"/>
                <a:gd name="T21" fmla="*/ 182 h 182"/>
                <a:gd name="T22" fmla="*/ 62 w 182"/>
                <a:gd name="T23" fmla="*/ 178 h 182"/>
                <a:gd name="T24" fmla="*/ 36 w 182"/>
                <a:gd name="T25" fmla="*/ 165 h 182"/>
                <a:gd name="T26" fmla="*/ 17 w 182"/>
                <a:gd name="T27" fmla="*/ 146 h 182"/>
                <a:gd name="T28" fmla="*/ 3 w 182"/>
                <a:gd name="T29" fmla="*/ 120 h 182"/>
                <a:gd name="T30" fmla="*/ 0 w 182"/>
                <a:gd name="T31" fmla="*/ 91 h 182"/>
                <a:gd name="T32" fmla="*/ 3 w 182"/>
                <a:gd name="T33" fmla="*/ 62 h 182"/>
                <a:gd name="T34" fmla="*/ 17 w 182"/>
                <a:gd name="T35" fmla="*/ 37 h 182"/>
                <a:gd name="T36" fmla="*/ 36 w 182"/>
                <a:gd name="T37" fmla="*/ 17 h 182"/>
                <a:gd name="T38" fmla="*/ 62 w 182"/>
                <a:gd name="T39" fmla="*/ 4 h 182"/>
                <a:gd name="T40" fmla="*/ 91 w 182"/>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182">
                  <a:moveTo>
                    <a:pt x="91" y="0"/>
                  </a:moveTo>
                  <a:lnTo>
                    <a:pt x="120" y="4"/>
                  </a:lnTo>
                  <a:lnTo>
                    <a:pt x="145" y="17"/>
                  </a:lnTo>
                  <a:lnTo>
                    <a:pt x="164" y="37"/>
                  </a:lnTo>
                  <a:lnTo>
                    <a:pt x="178" y="62"/>
                  </a:lnTo>
                  <a:lnTo>
                    <a:pt x="182" y="91"/>
                  </a:lnTo>
                  <a:lnTo>
                    <a:pt x="178" y="120"/>
                  </a:lnTo>
                  <a:lnTo>
                    <a:pt x="164" y="146"/>
                  </a:lnTo>
                  <a:lnTo>
                    <a:pt x="145" y="165"/>
                  </a:lnTo>
                  <a:lnTo>
                    <a:pt x="120" y="178"/>
                  </a:lnTo>
                  <a:lnTo>
                    <a:pt x="91" y="182"/>
                  </a:lnTo>
                  <a:lnTo>
                    <a:pt x="62" y="178"/>
                  </a:lnTo>
                  <a:lnTo>
                    <a:pt x="36" y="165"/>
                  </a:lnTo>
                  <a:lnTo>
                    <a:pt x="17" y="146"/>
                  </a:lnTo>
                  <a:lnTo>
                    <a:pt x="3" y="120"/>
                  </a:lnTo>
                  <a:lnTo>
                    <a:pt x="0" y="91"/>
                  </a:lnTo>
                  <a:lnTo>
                    <a:pt x="3" y="62"/>
                  </a:lnTo>
                  <a:lnTo>
                    <a:pt x="17" y="37"/>
                  </a:lnTo>
                  <a:lnTo>
                    <a:pt x="36" y="17"/>
                  </a:lnTo>
                  <a:lnTo>
                    <a:pt x="62" y="4"/>
                  </a:lnTo>
                  <a:lnTo>
                    <a:pt x="91"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12" name="Group 11"/>
          <p:cNvGrpSpPr/>
          <p:nvPr/>
        </p:nvGrpSpPr>
        <p:grpSpPr>
          <a:xfrm>
            <a:off x="2198234" y="4343372"/>
            <a:ext cx="518095" cy="507566"/>
            <a:chOff x="2198234" y="4343372"/>
            <a:chExt cx="518095" cy="507566"/>
          </a:xfrm>
        </p:grpSpPr>
        <p:sp>
          <p:nvSpPr>
            <p:cNvPr id="13" name="Freeform 188"/>
            <p:cNvSpPr>
              <a:spLocks noEditPoints="1"/>
            </p:cNvSpPr>
            <p:nvPr/>
          </p:nvSpPr>
          <p:spPr bwMode="auto">
            <a:xfrm>
              <a:off x="2198234" y="4343372"/>
              <a:ext cx="518095" cy="507566"/>
            </a:xfrm>
            <a:custGeom>
              <a:avLst/>
              <a:gdLst>
                <a:gd name="T0" fmla="*/ 172 w 465"/>
                <a:gd name="T1" fmla="*/ 109 h 466"/>
                <a:gd name="T2" fmla="*/ 134 w 465"/>
                <a:gd name="T3" fmla="*/ 138 h 466"/>
                <a:gd name="T4" fmla="*/ 103 w 465"/>
                <a:gd name="T5" fmla="*/ 192 h 466"/>
                <a:gd name="T6" fmla="*/ 95 w 465"/>
                <a:gd name="T7" fmla="*/ 239 h 466"/>
                <a:gd name="T8" fmla="*/ 112 w 465"/>
                <a:gd name="T9" fmla="*/ 297 h 466"/>
                <a:gd name="T10" fmla="*/ 139 w 465"/>
                <a:gd name="T11" fmla="*/ 334 h 466"/>
                <a:gd name="T12" fmla="*/ 202 w 465"/>
                <a:gd name="T13" fmla="*/ 367 h 466"/>
                <a:gd name="T14" fmla="*/ 242 w 465"/>
                <a:gd name="T15" fmla="*/ 369 h 466"/>
                <a:gd name="T16" fmla="*/ 304 w 465"/>
                <a:gd name="T17" fmla="*/ 350 h 466"/>
                <a:gd name="T18" fmla="*/ 335 w 465"/>
                <a:gd name="T19" fmla="*/ 322 h 466"/>
                <a:gd name="T20" fmla="*/ 368 w 465"/>
                <a:gd name="T21" fmla="*/ 257 h 466"/>
                <a:gd name="T22" fmla="*/ 368 w 465"/>
                <a:gd name="T23" fmla="*/ 216 h 466"/>
                <a:gd name="T24" fmla="*/ 345 w 465"/>
                <a:gd name="T25" fmla="*/ 156 h 466"/>
                <a:gd name="T26" fmla="*/ 316 w 465"/>
                <a:gd name="T27" fmla="*/ 125 h 466"/>
                <a:gd name="T28" fmla="*/ 254 w 465"/>
                <a:gd name="T29" fmla="*/ 97 h 466"/>
                <a:gd name="T30" fmla="*/ 178 w 465"/>
                <a:gd name="T31" fmla="*/ 2 h 466"/>
                <a:gd name="T32" fmla="*/ 207 w 465"/>
                <a:gd name="T33" fmla="*/ 33 h 466"/>
                <a:gd name="T34" fmla="*/ 242 w 465"/>
                <a:gd name="T35" fmla="*/ 37 h 466"/>
                <a:gd name="T36" fmla="*/ 279 w 465"/>
                <a:gd name="T37" fmla="*/ 37 h 466"/>
                <a:gd name="T38" fmla="*/ 310 w 465"/>
                <a:gd name="T39" fmla="*/ 8 h 466"/>
                <a:gd name="T40" fmla="*/ 349 w 465"/>
                <a:gd name="T41" fmla="*/ 22 h 466"/>
                <a:gd name="T42" fmla="*/ 357 w 465"/>
                <a:gd name="T43" fmla="*/ 66 h 466"/>
                <a:gd name="T44" fmla="*/ 372 w 465"/>
                <a:gd name="T45" fmla="*/ 97 h 466"/>
                <a:gd name="T46" fmla="*/ 394 w 465"/>
                <a:gd name="T47" fmla="*/ 123 h 466"/>
                <a:gd name="T48" fmla="*/ 438 w 465"/>
                <a:gd name="T49" fmla="*/ 128 h 466"/>
                <a:gd name="T50" fmla="*/ 461 w 465"/>
                <a:gd name="T51" fmla="*/ 160 h 466"/>
                <a:gd name="T52" fmla="*/ 456 w 465"/>
                <a:gd name="T53" fmla="*/ 189 h 466"/>
                <a:gd name="T54" fmla="*/ 429 w 465"/>
                <a:gd name="T55" fmla="*/ 218 h 466"/>
                <a:gd name="T56" fmla="*/ 427 w 465"/>
                <a:gd name="T57" fmla="*/ 257 h 466"/>
                <a:gd name="T58" fmla="*/ 438 w 465"/>
                <a:gd name="T59" fmla="*/ 288 h 466"/>
                <a:gd name="T60" fmla="*/ 458 w 465"/>
                <a:gd name="T61" fmla="*/ 321 h 466"/>
                <a:gd name="T62" fmla="*/ 434 w 465"/>
                <a:gd name="T63" fmla="*/ 359 h 466"/>
                <a:gd name="T64" fmla="*/ 388 w 465"/>
                <a:gd name="T65" fmla="*/ 355 h 466"/>
                <a:gd name="T66" fmla="*/ 363 w 465"/>
                <a:gd name="T67" fmla="*/ 379 h 466"/>
                <a:gd name="T68" fmla="*/ 339 w 465"/>
                <a:gd name="T69" fmla="*/ 406 h 466"/>
                <a:gd name="T70" fmla="*/ 333 w 465"/>
                <a:gd name="T71" fmla="*/ 451 h 466"/>
                <a:gd name="T72" fmla="*/ 297 w 465"/>
                <a:gd name="T73" fmla="*/ 466 h 466"/>
                <a:gd name="T74" fmla="*/ 262 w 465"/>
                <a:gd name="T75" fmla="*/ 437 h 466"/>
                <a:gd name="T76" fmla="*/ 231 w 465"/>
                <a:gd name="T77" fmla="*/ 429 h 466"/>
                <a:gd name="T78" fmla="*/ 198 w 465"/>
                <a:gd name="T79" fmla="*/ 425 h 466"/>
                <a:gd name="T80" fmla="*/ 161 w 465"/>
                <a:gd name="T81" fmla="*/ 454 h 466"/>
                <a:gd name="T82" fmla="*/ 130 w 465"/>
                <a:gd name="T83" fmla="*/ 451 h 466"/>
                <a:gd name="T84" fmla="*/ 106 w 465"/>
                <a:gd name="T85" fmla="*/ 419 h 466"/>
                <a:gd name="T86" fmla="*/ 103 w 465"/>
                <a:gd name="T87" fmla="*/ 381 h 466"/>
                <a:gd name="T88" fmla="*/ 75 w 465"/>
                <a:gd name="T89" fmla="*/ 350 h 466"/>
                <a:gd name="T90" fmla="*/ 42 w 465"/>
                <a:gd name="T91" fmla="*/ 340 h 466"/>
                <a:gd name="T92" fmla="*/ 9 w 465"/>
                <a:gd name="T93" fmla="*/ 322 h 466"/>
                <a:gd name="T94" fmla="*/ 4 w 465"/>
                <a:gd name="T95" fmla="*/ 284 h 466"/>
                <a:gd name="T96" fmla="*/ 37 w 465"/>
                <a:gd name="T97" fmla="*/ 257 h 466"/>
                <a:gd name="T98" fmla="*/ 37 w 465"/>
                <a:gd name="T99" fmla="*/ 222 h 466"/>
                <a:gd name="T100" fmla="*/ 37 w 465"/>
                <a:gd name="T101" fmla="*/ 187 h 466"/>
                <a:gd name="T102" fmla="*/ 8 w 465"/>
                <a:gd name="T103" fmla="*/ 154 h 466"/>
                <a:gd name="T104" fmla="*/ 23 w 465"/>
                <a:gd name="T105" fmla="*/ 115 h 466"/>
                <a:gd name="T106" fmla="*/ 70 w 465"/>
                <a:gd name="T107" fmla="*/ 109 h 466"/>
                <a:gd name="T108" fmla="*/ 99 w 465"/>
                <a:gd name="T109" fmla="*/ 92 h 466"/>
                <a:gd name="T110" fmla="*/ 126 w 465"/>
                <a:gd name="T111" fmla="*/ 70 h 466"/>
                <a:gd name="T112" fmla="*/ 128 w 465"/>
                <a:gd name="T113" fmla="*/ 24 h 466"/>
                <a:gd name="T114" fmla="*/ 165 w 465"/>
                <a:gd name="T115" fmla="*/ 2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5" h="466">
                  <a:moveTo>
                    <a:pt x="227" y="95"/>
                  </a:moveTo>
                  <a:lnTo>
                    <a:pt x="223" y="97"/>
                  </a:lnTo>
                  <a:lnTo>
                    <a:pt x="215" y="97"/>
                  </a:lnTo>
                  <a:lnTo>
                    <a:pt x="211" y="97"/>
                  </a:lnTo>
                  <a:lnTo>
                    <a:pt x="205" y="99"/>
                  </a:lnTo>
                  <a:lnTo>
                    <a:pt x="202" y="99"/>
                  </a:lnTo>
                  <a:lnTo>
                    <a:pt x="196" y="101"/>
                  </a:lnTo>
                  <a:lnTo>
                    <a:pt x="186" y="103"/>
                  </a:lnTo>
                  <a:lnTo>
                    <a:pt x="178" y="107"/>
                  </a:lnTo>
                  <a:lnTo>
                    <a:pt x="174" y="109"/>
                  </a:lnTo>
                  <a:lnTo>
                    <a:pt x="172" y="109"/>
                  </a:lnTo>
                  <a:lnTo>
                    <a:pt x="169" y="113"/>
                  </a:lnTo>
                  <a:lnTo>
                    <a:pt x="161" y="117"/>
                  </a:lnTo>
                  <a:lnTo>
                    <a:pt x="155" y="121"/>
                  </a:lnTo>
                  <a:lnTo>
                    <a:pt x="151" y="123"/>
                  </a:lnTo>
                  <a:lnTo>
                    <a:pt x="149" y="125"/>
                  </a:lnTo>
                  <a:lnTo>
                    <a:pt x="145" y="128"/>
                  </a:lnTo>
                  <a:lnTo>
                    <a:pt x="141" y="130"/>
                  </a:lnTo>
                  <a:lnTo>
                    <a:pt x="141" y="132"/>
                  </a:lnTo>
                  <a:lnTo>
                    <a:pt x="139" y="132"/>
                  </a:lnTo>
                  <a:lnTo>
                    <a:pt x="138" y="134"/>
                  </a:lnTo>
                  <a:lnTo>
                    <a:pt x="134" y="138"/>
                  </a:lnTo>
                  <a:lnTo>
                    <a:pt x="132" y="140"/>
                  </a:lnTo>
                  <a:lnTo>
                    <a:pt x="130" y="144"/>
                  </a:lnTo>
                  <a:lnTo>
                    <a:pt x="124" y="150"/>
                  </a:lnTo>
                  <a:lnTo>
                    <a:pt x="118" y="158"/>
                  </a:lnTo>
                  <a:lnTo>
                    <a:pt x="116" y="161"/>
                  </a:lnTo>
                  <a:lnTo>
                    <a:pt x="114" y="163"/>
                  </a:lnTo>
                  <a:lnTo>
                    <a:pt x="114" y="165"/>
                  </a:lnTo>
                  <a:lnTo>
                    <a:pt x="108" y="175"/>
                  </a:lnTo>
                  <a:lnTo>
                    <a:pt x="105" y="183"/>
                  </a:lnTo>
                  <a:lnTo>
                    <a:pt x="103" y="189"/>
                  </a:lnTo>
                  <a:lnTo>
                    <a:pt x="103" y="192"/>
                  </a:lnTo>
                  <a:lnTo>
                    <a:pt x="99" y="202"/>
                  </a:lnTo>
                  <a:lnTo>
                    <a:pt x="99" y="210"/>
                  </a:lnTo>
                  <a:lnTo>
                    <a:pt x="97" y="214"/>
                  </a:lnTo>
                  <a:lnTo>
                    <a:pt x="97" y="216"/>
                  </a:lnTo>
                  <a:lnTo>
                    <a:pt x="97" y="222"/>
                  </a:lnTo>
                  <a:lnTo>
                    <a:pt x="97" y="225"/>
                  </a:lnTo>
                  <a:lnTo>
                    <a:pt x="97" y="225"/>
                  </a:lnTo>
                  <a:lnTo>
                    <a:pt x="97" y="227"/>
                  </a:lnTo>
                  <a:lnTo>
                    <a:pt x="97" y="231"/>
                  </a:lnTo>
                  <a:lnTo>
                    <a:pt x="97" y="237"/>
                  </a:lnTo>
                  <a:lnTo>
                    <a:pt x="95" y="239"/>
                  </a:lnTo>
                  <a:lnTo>
                    <a:pt x="97" y="243"/>
                  </a:lnTo>
                  <a:lnTo>
                    <a:pt x="97" y="251"/>
                  </a:lnTo>
                  <a:lnTo>
                    <a:pt x="97" y="257"/>
                  </a:lnTo>
                  <a:lnTo>
                    <a:pt x="99" y="260"/>
                  </a:lnTo>
                  <a:lnTo>
                    <a:pt x="99" y="264"/>
                  </a:lnTo>
                  <a:lnTo>
                    <a:pt x="101" y="270"/>
                  </a:lnTo>
                  <a:lnTo>
                    <a:pt x="103" y="280"/>
                  </a:lnTo>
                  <a:lnTo>
                    <a:pt x="106" y="288"/>
                  </a:lnTo>
                  <a:lnTo>
                    <a:pt x="108" y="291"/>
                  </a:lnTo>
                  <a:lnTo>
                    <a:pt x="108" y="293"/>
                  </a:lnTo>
                  <a:lnTo>
                    <a:pt x="112" y="297"/>
                  </a:lnTo>
                  <a:lnTo>
                    <a:pt x="116" y="305"/>
                  </a:lnTo>
                  <a:lnTo>
                    <a:pt x="120" y="311"/>
                  </a:lnTo>
                  <a:lnTo>
                    <a:pt x="122" y="315"/>
                  </a:lnTo>
                  <a:lnTo>
                    <a:pt x="124" y="317"/>
                  </a:lnTo>
                  <a:lnTo>
                    <a:pt x="128" y="321"/>
                  </a:lnTo>
                  <a:lnTo>
                    <a:pt x="130" y="324"/>
                  </a:lnTo>
                  <a:lnTo>
                    <a:pt x="132" y="324"/>
                  </a:lnTo>
                  <a:lnTo>
                    <a:pt x="132" y="326"/>
                  </a:lnTo>
                  <a:lnTo>
                    <a:pt x="134" y="328"/>
                  </a:lnTo>
                  <a:lnTo>
                    <a:pt x="138" y="332"/>
                  </a:lnTo>
                  <a:lnTo>
                    <a:pt x="139" y="334"/>
                  </a:lnTo>
                  <a:lnTo>
                    <a:pt x="143" y="336"/>
                  </a:lnTo>
                  <a:lnTo>
                    <a:pt x="149" y="342"/>
                  </a:lnTo>
                  <a:lnTo>
                    <a:pt x="157" y="348"/>
                  </a:lnTo>
                  <a:lnTo>
                    <a:pt x="161" y="350"/>
                  </a:lnTo>
                  <a:lnTo>
                    <a:pt x="163" y="352"/>
                  </a:lnTo>
                  <a:lnTo>
                    <a:pt x="165" y="352"/>
                  </a:lnTo>
                  <a:lnTo>
                    <a:pt x="174" y="357"/>
                  </a:lnTo>
                  <a:lnTo>
                    <a:pt x="182" y="361"/>
                  </a:lnTo>
                  <a:lnTo>
                    <a:pt x="188" y="363"/>
                  </a:lnTo>
                  <a:lnTo>
                    <a:pt x="192" y="363"/>
                  </a:lnTo>
                  <a:lnTo>
                    <a:pt x="202" y="367"/>
                  </a:lnTo>
                  <a:lnTo>
                    <a:pt x="209" y="369"/>
                  </a:lnTo>
                  <a:lnTo>
                    <a:pt x="213" y="369"/>
                  </a:lnTo>
                  <a:lnTo>
                    <a:pt x="215" y="369"/>
                  </a:lnTo>
                  <a:lnTo>
                    <a:pt x="221" y="369"/>
                  </a:lnTo>
                  <a:lnTo>
                    <a:pt x="225" y="371"/>
                  </a:lnTo>
                  <a:lnTo>
                    <a:pt x="225" y="371"/>
                  </a:lnTo>
                  <a:lnTo>
                    <a:pt x="227" y="371"/>
                  </a:lnTo>
                  <a:lnTo>
                    <a:pt x="231" y="371"/>
                  </a:lnTo>
                  <a:lnTo>
                    <a:pt x="236" y="371"/>
                  </a:lnTo>
                  <a:lnTo>
                    <a:pt x="238" y="371"/>
                  </a:lnTo>
                  <a:lnTo>
                    <a:pt x="242" y="369"/>
                  </a:lnTo>
                  <a:lnTo>
                    <a:pt x="250" y="369"/>
                  </a:lnTo>
                  <a:lnTo>
                    <a:pt x="256" y="369"/>
                  </a:lnTo>
                  <a:lnTo>
                    <a:pt x="260" y="367"/>
                  </a:lnTo>
                  <a:lnTo>
                    <a:pt x="264" y="367"/>
                  </a:lnTo>
                  <a:lnTo>
                    <a:pt x="269" y="365"/>
                  </a:lnTo>
                  <a:lnTo>
                    <a:pt x="279" y="363"/>
                  </a:lnTo>
                  <a:lnTo>
                    <a:pt x="287" y="359"/>
                  </a:lnTo>
                  <a:lnTo>
                    <a:pt x="291" y="357"/>
                  </a:lnTo>
                  <a:lnTo>
                    <a:pt x="293" y="357"/>
                  </a:lnTo>
                  <a:lnTo>
                    <a:pt x="297" y="354"/>
                  </a:lnTo>
                  <a:lnTo>
                    <a:pt x="304" y="350"/>
                  </a:lnTo>
                  <a:lnTo>
                    <a:pt x="312" y="346"/>
                  </a:lnTo>
                  <a:lnTo>
                    <a:pt x="314" y="344"/>
                  </a:lnTo>
                  <a:lnTo>
                    <a:pt x="316" y="342"/>
                  </a:lnTo>
                  <a:lnTo>
                    <a:pt x="320" y="338"/>
                  </a:lnTo>
                  <a:lnTo>
                    <a:pt x="324" y="336"/>
                  </a:lnTo>
                  <a:lnTo>
                    <a:pt x="324" y="336"/>
                  </a:lnTo>
                  <a:lnTo>
                    <a:pt x="326" y="334"/>
                  </a:lnTo>
                  <a:lnTo>
                    <a:pt x="328" y="332"/>
                  </a:lnTo>
                  <a:lnTo>
                    <a:pt x="332" y="328"/>
                  </a:lnTo>
                  <a:lnTo>
                    <a:pt x="333" y="326"/>
                  </a:lnTo>
                  <a:lnTo>
                    <a:pt x="335" y="322"/>
                  </a:lnTo>
                  <a:lnTo>
                    <a:pt x="341" y="317"/>
                  </a:lnTo>
                  <a:lnTo>
                    <a:pt x="347" y="309"/>
                  </a:lnTo>
                  <a:lnTo>
                    <a:pt x="349" y="305"/>
                  </a:lnTo>
                  <a:lnTo>
                    <a:pt x="351" y="303"/>
                  </a:lnTo>
                  <a:lnTo>
                    <a:pt x="351" y="301"/>
                  </a:lnTo>
                  <a:lnTo>
                    <a:pt x="357" y="291"/>
                  </a:lnTo>
                  <a:lnTo>
                    <a:pt x="361" y="284"/>
                  </a:lnTo>
                  <a:lnTo>
                    <a:pt x="363" y="278"/>
                  </a:lnTo>
                  <a:lnTo>
                    <a:pt x="363" y="274"/>
                  </a:lnTo>
                  <a:lnTo>
                    <a:pt x="366" y="264"/>
                  </a:lnTo>
                  <a:lnTo>
                    <a:pt x="368" y="257"/>
                  </a:lnTo>
                  <a:lnTo>
                    <a:pt x="368" y="253"/>
                  </a:lnTo>
                  <a:lnTo>
                    <a:pt x="368" y="251"/>
                  </a:lnTo>
                  <a:lnTo>
                    <a:pt x="368" y="245"/>
                  </a:lnTo>
                  <a:lnTo>
                    <a:pt x="370" y="241"/>
                  </a:lnTo>
                  <a:lnTo>
                    <a:pt x="370" y="241"/>
                  </a:lnTo>
                  <a:lnTo>
                    <a:pt x="370" y="239"/>
                  </a:lnTo>
                  <a:lnTo>
                    <a:pt x="370" y="235"/>
                  </a:lnTo>
                  <a:lnTo>
                    <a:pt x="370" y="231"/>
                  </a:lnTo>
                  <a:lnTo>
                    <a:pt x="370" y="227"/>
                  </a:lnTo>
                  <a:lnTo>
                    <a:pt x="368" y="224"/>
                  </a:lnTo>
                  <a:lnTo>
                    <a:pt x="368" y="216"/>
                  </a:lnTo>
                  <a:lnTo>
                    <a:pt x="368" y="212"/>
                  </a:lnTo>
                  <a:lnTo>
                    <a:pt x="366" y="206"/>
                  </a:lnTo>
                  <a:lnTo>
                    <a:pt x="366" y="202"/>
                  </a:lnTo>
                  <a:lnTo>
                    <a:pt x="364" y="196"/>
                  </a:lnTo>
                  <a:lnTo>
                    <a:pt x="363" y="187"/>
                  </a:lnTo>
                  <a:lnTo>
                    <a:pt x="359" y="179"/>
                  </a:lnTo>
                  <a:lnTo>
                    <a:pt x="357" y="175"/>
                  </a:lnTo>
                  <a:lnTo>
                    <a:pt x="357" y="173"/>
                  </a:lnTo>
                  <a:lnTo>
                    <a:pt x="353" y="169"/>
                  </a:lnTo>
                  <a:lnTo>
                    <a:pt x="349" y="161"/>
                  </a:lnTo>
                  <a:lnTo>
                    <a:pt x="345" y="156"/>
                  </a:lnTo>
                  <a:lnTo>
                    <a:pt x="343" y="152"/>
                  </a:lnTo>
                  <a:lnTo>
                    <a:pt x="341" y="150"/>
                  </a:lnTo>
                  <a:lnTo>
                    <a:pt x="337" y="146"/>
                  </a:lnTo>
                  <a:lnTo>
                    <a:pt x="335" y="142"/>
                  </a:lnTo>
                  <a:lnTo>
                    <a:pt x="335" y="142"/>
                  </a:lnTo>
                  <a:lnTo>
                    <a:pt x="333" y="140"/>
                  </a:lnTo>
                  <a:lnTo>
                    <a:pt x="332" y="138"/>
                  </a:lnTo>
                  <a:lnTo>
                    <a:pt x="328" y="134"/>
                  </a:lnTo>
                  <a:lnTo>
                    <a:pt x="326" y="132"/>
                  </a:lnTo>
                  <a:lnTo>
                    <a:pt x="322" y="130"/>
                  </a:lnTo>
                  <a:lnTo>
                    <a:pt x="316" y="125"/>
                  </a:lnTo>
                  <a:lnTo>
                    <a:pt x="308" y="119"/>
                  </a:lnTo>
                  <a:lnTo>
                    <a:pt x="304" y="117"/>
                  </a:lnTo>
                  <a:lnTo>
                    <a:pt x="302" y="115"/>
                  </a:lnTo>
                  <a:lnTo>
                    <a:pt x="300" y="115"/>
                  </a:lnTo>
                  <a:lnTo>
                    <a:pt x="291" y="109"/>
                  </a:lnTo>
                  <a:lnTo>
                    <a:pt x="283" y="105"/>
                  </a:lnTo>
                  <a:lnTo>
                    <a:pt x="277" y="103"/>
                  </a:lnTo>
                  <a:lnTo>
                    <a:pt x="273" y="103"/>
                  </a:lnTo>
                  <a:lnTo>
                    <a:pt x="264" y="99"/>
                  </a:lnTo>
                  <a:lnTo>
                    <a:pt x="256" y="99"/>
                  </a:lnTo>
                  <a:lnTo>
                    <a:pt x="254" y="97"/>
                  </a:lnTo>
                  <a:lnTo>
                    <a:pt x="250" y="97"/>
                  </a:lnTo>
                  <a:lnTo>
                    <a:pt x="244" y="97"/>
                  </a:lnTo>
                  <a:lnTo>
                    <a:pt x="240" y="97"/>
                  </a:lnTo>
                  <a:lnTo>
                    <a:pt x="240" y="95"/>
                  </a:lnTo>
                  <a:lnTo>
                    <a:pt x="238" y="95"/>
                  </a:lnTo>
                  <a:lnTo>
                    <a:pt x="235" y="97"/>
                  </a:lnTo>
                  <a:lnTo>
                    <a:pt x="231" y="95"/>
                  </a:lnTo>
                  <a:lnTo>
                    <a:pt x="227" y="95"/>
                  </a:lnTo>
                  <a:close/>
                  <a:moveTo>
                    <a:pt x="172" y="0"/>
                  </a:moveTo>
                  <a:lnTo>
                    <a:pt x="176" y="0"/>
                  </a:lnTo>
                  <a:lnTo>
                    <a:pt x="178" y="2"/>
                  </a:lnTo>
                  <a:lnTo>
                    <a:pt x="182" y="4"/>
                  </a:lnTo>
                  <a:lnTo>
                    <a:pt x="182" y="4"/>
                  </a:lnTo>
                  <a:lnTo>
                    <a:pt x="184" y="6"/>
                  </a:lnTo>
                  <a:lnTo>
                    <a:pt x="188" y="10"/>
                  </a:lnTo>
                  <a:lnTo>
                    <a:pt x="192" y="14"/>
                  </a:lnTo>
                  <a:lnTo>
                    <a:pt x="196" y="18"/>
                  </a:lnTo>
                  <a:lnTo>
                    <a:pt x="200" y="24"/>
                  </a:lnTo>
                  <a:lnTo>
                    <a:pt x="203" y="30"/>
                  </a:lnTo>
                  <a:lnTo>
                    <a:pt x="205" y="31"/>
                  </a:lnTo>
                  <a:lnTo>
                    <a:pt x="207" y="33"/>
                  </a:lnTo>
                  <a:lnTo>
                    <a:pt x="207" y="33"/>
                  </a:lnTo>
                  <a:lnTo>
                    <a:pt x="209" y="37"/>
                  </a:lnTo>
                  <a:lnTo>
                    <a:pt x="213" y="37"/>
                  </a:lnTo>
                  <a:lnTo>
                    <a:pt x="217" y="39"/>
                  </a:lnTo>
                  <a:lnTo>
                    <a:pt x="217" y="39"/>
                  </a:lnTo>
                  <a:lnTo>
                    <a:pt x="221" y="37"/>
                  </a:lnTo>
                  <a:lnTo>
                    <a:pt x="225" y="37"/>
                  </a:lnTo>
                  <a:lnTo>
                    <a:pt x="231" y="37"/>
                  </a:lnTo>
                  <a:lnTo>
                    <a:pt x="235" y="37"/>
                  </a:lnTo>
                  <a:lnTo>
                    <a:pt x="238" y="37"/>
                  </a:lnTo>
                  <a:lnTo>
                    <a:pt x="242" y="37"/>
                  </a:lnTo>
                  <a:lnTo>
                    <a:pt x="242" y="37"/>
                  </a:lnTo>
                  <a:lnTo>
                    <a:pt x="244" y="37"/>
                  </a:lnTo>
                  <a:lnTo>
                    <a:pt x="246" y="39"/>
                  </a:lnTo>
                  <a:lnTo>
                    <a:pt x="252" y="39"/>
                  </a:lnTo>
                  <a:lnTo>
                    <a:pt x="256" y="39"/>
                  </a:lnTo>
                  <a:lnTo>
                    <a:pt x="260" y="39"/>
                  </a:lnTo>
                  <a:lnTo>
                    <a:pt x="266" y="41"/>
                  </a:lnTo>
                  <a:lnTo>
                    <a:pt x="267" y="41"/>
                  </a:lnTo>
                  <a:lnTo>
                    <a:pt x="269" y="41"/>
                  </a:lnTo>
                  <a:lnTo>
                    <a:pt x="273" y="41"/>
                  </a:lnTo>
                  <a:lnTo>
                    <a:pt x="275" y="39"/>
                  </a:lnTo>
                  <a:lnTo>
                    <a:pt x="279" y="37"/>
                  </a:lnTo>
                  <a:lnTo>
                    <a:pt x="279" y="37"/>
                  </a:lnTo>
                  <a:lnTo>
                    <a:pt x="281" y="35"/>
                  </a:lnTo>
                  <a:lnTo>
                    <a:pt x="283" y="33"/>
                  </a:lnTo>
                  <a:lnTo>
                    <a:pt x="287" y="30"/>
                  </a:lnTo>
                  <a:lnTo>
                    <a:pt x="293" y="24"/>
                  </a:lnTo>
                  <a:lnTo>
                    <a:pt x="297" y="20"/>
                  </a:lnTo>
                  <a:lnTo>
                    <a:pt x="300" y="16"/>
                  </a:lnTo>
                  <a:lnTo>
                    <a:pt x="304" y="12"/>
                  </a:lnTo>
                  <a:lnTo>
                    <a:pt x="306" y="10"/>
                  </a:lnTo>
                  <a:lnTo>
                    <a:pt x="308" y="10"/>
                  </a:lnTo>
                  <a:lnTo>
                    <a:pt x="310" y="8"/>
                  </a:lnTo>
                  <a:lnTo>
                    <a:pt x="314" y="8"/>
                  </a:lnTo>
                  <a:lnTo>
                    <a:pt x="316" y="8"/>
                  </a:lnTo>
                  <a:lnTo>
                    <a:pt x="320" y="8"/>
                  </a:lnTo>
                  <a:lnTo>
                    <a:pt x="320" y="10"/>
                  </a:lnTo>
                  <a:lnTo>
                    <a:pt x="322" y="10"/>
                  </a:lnTo>
                  <a:lnTo>
                    <a:pt x="326" y="12"/>
                  </a:lnTo>
                  <a:lnTo>
                    <a:pt x="330" y="14"/>
                  </a:lnTo>
                  <a:lnTo>
                    <a:pt x="335" y="16"/>
                  </a:lnTo>
                  <a:lnTo>
                    <a:pt x="341" y="18"/>
                  </a:lnTo>
                  <a:lnTo>
                    <a:pt x="345" y="20"/>
                  </a:lnTo>
                  <a:lnTo>
                    <a:pt x="349" y="22"/>
                  </a:lnTo>
                  <a:lnTo>
                    <a:pt x="351" y="24"/>
                  </a:lnTo>
                  <a:lnTo>
                    <a:pt x="353" y="24"/>
                  </a:lnTo>
                  <a:lnTo>
                    <a:pt x="355" y="28"/>
                  </a:lnTo>
                  <a:lnTo>
                    <a:pt x="359" y="31"/>
                  </a:lnTo>
                  <a:lnTo>
                    <a:pt x="359" y="35"/>
                  </a:lnTo>
                  <a:lnTo>
                    <a:pt x="359" y="37"/>
                  </a:lnTo>
                  <a:lnTo>
                    <a:pt x="359" y="41"/>
                  </a:lnTo>
                  <a:lnTo>
                    <a:pt x="359" y="47"/>
                  </a:lnTo>
                  <a:lnTo>
                    <a:pt x="359" y="55"/>
                  </a:lnTo>
                  <a:lnTo>
                    <a:pt x="357" y="61"/>
                  </a:lnTo>
                  <a:lnTo>
                    <a:pt x="357" y="66"/>
                  </a:lnTo>
                  <a:lnTo>
                    <a:pt x="357" y="70"/>
                  </a:lnTo>
                  <a:lnTo>
                    <a:pt x="355" y="72"/>
                  </a:lnTo>
                  <a:lnTo>
                    <a:pt x="355" y="74"/>
                  </a:lnTo>
                  <a:lnTo>
                    <a:pt x="355" y="78"/>
                  </a:lnTo>
                  <a:lnTo>
                    <a:pt x="357" y="82"/>
                  </a:lnTo>
                  <a:lnTo>
                    <a:pt x="359" y="84"/>
                  </a:lnTo>
                  <a:lnTo>
                    <a:pt x="361" y="86"/>
                  </a:lnTo>
                  <a:lnTo>
                    <a:pt x="363" y="88"/>
                  </a:lnTo>
                  <a:lnTo>
                    <a:pt x="366" y="90"/>
                  </a:lnTo>
                  <a:lnTo>
                    <a:pt x="368" y="94"/>
                  </a:lnTo>
                  <a:lnTo>
                    <a:pt x="372" y="97"/>
                  </a:lnTo>
                  <a:lnTo>
                    <a:pt x="376" y="99"/>
                  </a:lnTo>
                  <a:lnTo>
                    <a:pt x="378" y="101"/>
                  </a:lnTo>
                  <a:lnTo>
                    <a:pt x="378" y="103"/>
                  </a:lnTo>
                  <a:lnTo>
                    <a:pt x="378" y="103"/>
                  </a:lnTo>
                  <a:lnTo>
                    <a:pt x="380" y="105"/>
                  </a:lnTo>
                  <a:lnTo>
                    <a:pt x="384" y="109"/>
                  </a:lnTo>
                  <a:lnTo>
                    <a:pt x="386" y="113"/>
                  </a:lnTo>
                  <a:lnTo>
                    <a:pt x="390" y="117"/>
                  </a:lnTo>
                  <a:lnTo>
                    <a:pt x="392" y="119"/>
                  </a:lnTo>
                  <a:lnTo>
                    <a:pt x="394" y="123"/>
                  </a:lnTo>
                  <a:lnTo>
                    <a:pt x="394" y="123"/>
                  </a:lnTo>
                  <a:lnTo>
                    <a:pt x="397" y="127"/>
                  </a:lnTo>
                  <a:lnTo>
                    <a:pt x="399" y="127"/>
                  </a:lnTo>
                  <a:lnTo>
                    <a:pt x="403" y="128"/>
                  </a:lnTo>
                  <a:lnTo>
                    <a:pt x="405" y="128"/>
                  </a:lnTo>
                  <a:lnTo>
                    <a:pt x="407" y="128"/>
                  </a:lnTo>
                  <a:lnTo>
                    <a:pt x="413" y="127"/>
                  </a:lnTo>
                  <a:lnTo>
                    <a:pt x="417" y="127"/>
                  </a:lnTo>
                  <a:lnTo>
                    <a:pt x="423" y="127"/>
                  </a:lnTo>
                  <a:lnTo>
                    <a:pt x="429" y="128"/>
                  </a:lnTo>
                  <a:lnTo>
                    <a:pt x="434" y="128"/>
                  </a:lnTo>
                  <a:lnTo>
                    <a:pt x="438" y="128"/>
                  </a:lnTo>
                  <a:lnTo>
                    <a:pt x="442" y="128"/>
                  </a:lnTo>
                  <a:lnTo>
                    <a:pt x="444" y="128"/>
                  </a:lnTo>
                  <a:lnTo>
                    <a:pt x="448" y="130"/>
                  </a:lnTo>
                  <a:lnTo>
                    <a:pt x="450" y="132"/>
                  </a:lnTo>
                  <a:lnTo>
                    <a:pt x="454" y="136"/>
                  </a:lnTo>
                  <a:lnTo>
                    <a:pt x="454" y="138"/>
                  </a:lnTo>
                  <a:lnTo>
                    <a:pt x="454" y="140"/>
                  </a:lnTo>
                  <a:lnTo>
                    <a:pt x="456" y="144"/>
                  </a:lnTo>
                  <a:lnTo>
                    <a:pt x="458" y="148"/>
                  </a:lnTo>
                  <a:lnTo>
                    <a:pt x="460" y="154"/>
                  </a:lnTo>
                  <a:lnTo>
                    <a:pt x="461" y="160"/>
                  </a:lnTo>
                  <a:lnTo>
                    <a:pt x="463" y="165"/>
                  </a:lnTo>
                  <a:lnTo>
                    <a:pt x="463" y="167"/>
                  </a:lnTo>
                  <a:lnTo>
                    <a:pt x="465" y="169"/>
                  </a:lnTo>
                  <a:lnTo>
                    <a:pt x="465" y="169"/>
                  </a:lnTo>
                  <a:lnTo>
                    <a:pt x="465" y="173"/>
                  </a:lnTo>
                  <a:lnTo>
                    <a:pt x="465" y="177"/>
                  </a:lnTo>
                  <a:lnTo>
                    <a:pt x="463" y="179"/>
                  </a:lnTo>
                  <a:lnTo>
                    <a:pt x="461" y="183"/>
                  </a:lnTo>
                  <a:lnTo>
                    <a:pt x="461" y="183"/>
                  </a:lnTo>
                  <a:lnTo>
                    <a:pt x="460" y="185"/>
                  </a:lnTo>
                  <a:lnTo>
                    <a:pt x="456" y="189"/>
                  </a:lnTo>
                  <a:lnTo>
                    <a:pt x="452" y="192"/>
                  </a:lnTo>
                  <a:lnTo>
                    <a:pt x="448" y="196"/>
                  </a:lnTo>
                  <a:lnTo>
                    <a:pt x="442" y="200"/>
                  </a:lnTo>
                  <a:lnTo>
                    <a:pt x="436" y="204"/>
                  </a:lnTo>
                  <a:lnTo>
                    <a:pt x="434" y="206"/>
                  </a:lnTo>
                  <a:lnTo>
                    <a:pt x="432" y="208"/>
                  </a:lnTo>
                  <a:lnTo>
                    <a:pt x="432" y="208"/>
                  </a:lnTo>
                  <a:lnTo>
                    <a:pt x="429" y="210"/>
                  </a:lnTo>
                  <a:lnTo>
                    <a:pt x="429" y="214"/>
                  </a:lnTo>
                  <a:lnTo>
                    <a:pt x="427" y="218"/>
                  </a:lnTo>
                  <a:lnTo>
                    <a:pt x="429" y="218"/>
                  </a:lnTo>
                  <a:lnTo>
                    <a:pt x="429" y="222"/>
                  </a:lnTo>
                  <a:lnTo>
                    <a:pt x="429" y="225"/>
                  </a:lnTo>
                  <a:lnTo>
                    <a:pt x="429" y="231"/>
                  </a:lnTo>
                  <a:lnTo>
                    <a:pt x="429" y="235"/>
                  </a:lnTo>
                  <a:lnTo>
                    <a:pt x="429" y="239"/>
                  </a:lnTo>
                  <a:lnTo>
                    <a:pt x="429" y="243"/>
                  </a:lnTo>
                  <a:lnTo>
                    <a:pt x="429" y="243"/>
                  </a:lnTo>
                  <a:lnTo>
                    <a:pt x="429" y="245"/>
                  </a:lnTo>
                  <a:lnTo>
                    <a:pt x="429" y="247"/>
                  </a:lnTo>
                  <a:lnTo>
                    <a:pt x="427" y="253"/>
                  </a:lnTo>
                  <a:lnTo>
                    <a:pt x="427" y="257"/>
                  </a:lnTo>
                  <a:lnTo>
                    <a:pt x="427" y="260"/>
                  </a:lnTo>
                  <a:lnTo>
                    <a:pt x="427" y="266"/>
                  </a:lnTo>
                  <a:lnTo>
                    <a:pt x="425" y="268"/>
                  </a:lnTo>
                  <a:lnTo>
                    <a:pt x="425" y="270"/>
                  </a:lnTo>
                  <a:lnTo>
                    <a:pt x="425" y="274"/>
                  </a:lnTo>
                  <a:lnTo>
                    <a:pt x="427" y="276"/>
                  </a:lnTo>
                  <a:lnTo>
                    <a:pt x="429" y="280"/>
                  </a:lnTo>
                  <a:lnTo>
                    <a:pt x="429" y="280"/>
                  </a:lnTo>
                  <a:lnTo>
                    <a:pt x="430" y="282"/>
                  </a:lnTo>
                  <a:lnTo>
                    <a:pt x="432" y="284"/>
                  </a:lnTo>
                  <a:lnTo>
                    <a:pt x="438" y="288"/>
                  </a:lnTo>
                  <a:lnTo>
                    <a:pt x="442" y="293"/>
                  </a:lnTo>
                  <a:lnTo>
                    <a:pt x="446" y="297"/>
                  </a:lnTo>
                  <a:lnTo>
                    <a:pt x="450" y="301"/>
                  </a:lnTo>
                  <a:lnTo>
                    <a:pt x="454" y="305"/>
                  </a:lnTo>
                  <a:lnTo>
                    <a:pt x="456" y="307"/>
                  </a:lnTo>
                  <a:lnTo>
                    <a:pt x="456" y="309"/>
                  </a:lnTo>
                  <a:lnTo>
                    <a:pt x="458" y="311"/>
                  </a:lnTo>
                  <a:lnTo>
                    <a:pt x="458" y="315"/>
                  </a:lnTo>
                  <a:lnTo>
                    <a:pt x="458" y="317"/>
                  </a:lnTo>
                  <a:lnTo>
                    <a:pt x="458" y="321"/>
                  </a:lnTo>
                  <a:lnTo>
                    <a:pt x="458" y="321"/>
                  </a:lnTo>
                  <a:lnTo>
                    <a:pt x="456" y="322"/>
                  </a:lnTo>
                  <a:lnTo>
                    <a:pt x="456" y="326"/>
                  </a:lnTo>
                  <a:lnTo>
                    <a:pt x="452" y="330"/>
                  </a:lnTo>
                  <a:lnTo>
                    <a:pt x="450" y="336"/>
                  </a:lnTo>
                  <a:lnTo>
                    <a:pt x="448" y="342"/>
                  </a:lnTo>
                  <a:lnTo>
                    <a:pt x="446" y="346"/>
                  </a:lnTo>
                  <a:lnTo>
                    <a:pt x="444" y="350"/>
                  </a:lnTo>
                  <a:lnTo>
                    <a:pt x="442" y="352"/>
                  </a:lnTo>
                  <a:lnTo>
                    <a:pt x="442" y="352"/>
                  </a:lnTo>
                  <a:lnTo>
                    <a:pt x="438" y="355"/>
                  </a:lnTo>
                  <a:lnTo>
                    <a:pt x="434" y="359"/>
                  </a:lnTo>
                  <a:lnTo>
                    <a:pt x="430" y="359"/>
                  </a:lnTo>
                  <a:lnTo>
                    <a:pt x="430" y="359"/>
                  </a:lnTo>
                  <a:lnTo>
                    <a:pt x="425" y="359"/>
                  </a:lnTo>
                  <a:lnTo>
                    <a:pt x="419" y="359"/>
                  </a:lnTo>
                  <a:lnTo>
                    <a:pt x="411" y="359"/>
                  </a:lnTo>
                  <a:lnTo>
                    <a:pt x="405" y="357"/>
                  </a:lnTo>
                  <a:lnTo>
                    <a:pt x="399" y="357"/>
                  </a:lnTo>
                  <a:lnTo>
                    <a:pt x="396" y="357"/>
                  </a:lnTo>
                  <a:lnTo>
                    <a:pt x="394" y="355"/>
                  </a:lnTo>
                  <a:lnTo>
                    <a:pt x="392" y="355"/>
                  </a:lnTo>
                  <a:lnTo>
                    <a:pt x="388" y="355"/>
                  </a:lnTo>
                  <a:lnTo>
                    <a:pt x="384" y="357"/>
                  </a:lnTo>
                  <a:lnTo>
                    <a:pt x="382" y="359"/>
                  </a:lnTo>
                  <a:lnTo>
                    <a:pt x="382" y="361"/>
                  </a:lnTo>
                  <a:lnTo>
                    <a:pt x="380" y="363"/>
                  </a:lnTo>
                  <a:lnTo>
                    <a:pt x="376" y="365"/>
                  </a:lnTo>
                  <a:lnTo>
                    <a:pt x="372" y="369"/>
                  </a:lnTo>
                  <a:lnTo>
                    <a:pt x="370" y="373"/>
                  </a:lnTo>
                  <a:lnTo>
                    <a:pt x="366" y="375"/>
                  </a:lnTo>
                  <a:lnTo>
                    <a:pt x="364" y="379"/>
                  </a:lnTo>
                  <a:lnTo>
                    <a:pt x="364" y="379"/>
                  </a:lnTo>
                  <a:lnTo>
                    <a:pt x="363" y="379"/>
                  </a:lnTo>
                  <a:lnTo>
                    <a:pt x="361" y="381"/>
                  </a:lnTo>
                  <a:lnTo>
                    <a:pt x="357" y="385"/>
                  </a:lnTo>
                  <a:lnTo>
                    <a:pt x="353" y="386"/>
                  </a:lnTo>
                  <a:lnTo>
                    <a:pt x="349" y="390"/>
                  </a:lnTo>
                  <a:lnTo>
                    <a:pt x="347" y="392"/>
                  </a:lnTo>
                  <a:lnTo>
                    <a:pt x="343" y="394"/>
                  </a:lnTo>
                  <a:lnTo>
                    <a:pt x="343" y="394"/>
                  </a:lnTo>
                  <a:lnTo>
                    <a:pt x="341" y="398"/>
                  </a:lnTo>
                  <a:lnTo>
                    <a:pt x="339" y="400"/>
                  </a:lnTo>
                  <a:lnTo>
                    <a:pt x="337" y="404"/>
                  </a:lnTo>
                  <a:lnTo>
                    <a:pt x="339" y="406"/>
                  </a:lnTo>
                  <a:lnTo>
                    <a:pt x="339" y="408"/>
                  </a:lnTo>
                  <a:lnTo>
                    <a:pt x="339" y="414"/>
                  </a:lnTo>
                  <a:lnTo>
                    <a:pt x="339" y="418"/>
                  </a:lnTo>
                  <a:lnTo>
                    <a:pt x="339" y="423"/>
                  </a:lnTo>
                  <a:lnTo>
                    <a:pt x="339" y="429"/>
                  </a:lnTo>
                  <a:lnTo>
                    <a:pt x="337" y="435"/>
                  </a:lnTo>
                  <a:lnTo>
                    <a:pt x="337" y="439"/>
                  </a:lnTo>
                  <a:lnTo>
                    <a:pt x="337" y="443"/>
                  </a:lnTo>
                  <a:lnTo>
                    <a:pt x="337" y="445"/>
                  </a:lnTo>
                  <a:lnTo>
                    <a:pt x="335" y="449"/>
                  </a:lnTo>
                  <a:lnTo>
                    <a:pt x="333" y="451"/>
                  </a:lnTo>
                  <a:lnTo>
                    <a:pt x="330" y="454"/>
                  </a:lnTo>
                  <a:lnTo>
                    <a:pt x="330" y="454"/>
                  </a:lnTo>
                  <a:lnTo>
                    <a:pt x="326" y="454"/>
                  </a:lnTo>
                  <a:lnTo>
                    <a:pt x="322" y="456"/>
                  </a:lnTo>
                  <a:lnTo>
                    <a:pt x="318" y="458"/>
                  </a:lnTo>
                  <a:lnTo>
                    <a:pt x="314" y="460"/>
                  </a:lnTo>
                  <a:lnTo>
                    <a:pt x="306" y="462"/>
                  </a:lnTo>
                  <a:lnTo>
                    <a:pt x="302" y="464"/>
                  </a:lnTo>
                  <a:lnTo>
                    <a:pt x="299" y="464"/>
                  </a:lnTo>
                  <a:lnTo>
                    <a:pt x="297" y="466"/>
                  </a:lnTo>
                  <a:lnTo>
                    <a:pt x="297" y="466"/>
                  </a:lnTo>
                  <a:lnTo>
                    <a:pt x="293" y="466"/>
                  </a:lnTo>
                  <a:lnTo>
                    <a:pt x="289" y="466"/>
                  </a:lnTo>
                  <a:lnTo>
                    <a:pt x="287" y="464"/>
                  </a:lnTo>
                  <a:lnTo>
                    <a:pt x="285" y="462"/>
                  </a:lnTo>
                  <a:lnTo>
                    <a:pt x="283" y="462"/>
                  </a:lnTo>
                  <a:lnTo>
                    <a:pt x="281" y="460"/>
                  </a:lnTo>
                  <a:lnTo>
                    <a:pt x="277" y="456"/>
                  </a:lnTo>
                  <a:lnTo>
                    <a:pt x="275" y="452"/>
                  </a:lnTo>
                  <a:lnTo>
                    <a:pt x="271" y="449"/>
                  </a:lnTo>
                  <a:lnTo>
                    <a:pt x="266" y="443"/>
                  </a:lnTo>
                  <a:lnTo>
                    <a:pt x="262" y="437"/>
                  </a:lnTo>
                  <a:lnTo>
                    <a:pt x="260" y="435"/>
                  </a:lnTo>
                  <a:lnTo>
                    <a:pt x="260" y="433"/>
                  </a:lnTo>
                  <a:lnTo>
                    <a:pt x="258" y="433"/>
                  </a:lnTo>
                  <a:lnTo>
                    <a:pt x="256" y="429"/>
                  </a:lnTo>
                  <a:lnTo>
                    <a:pt x="252" y="429"/>
                  </a:lnTo>
                  <a:lnTo>
                    <a:pt x="248" y="427"/>
                  </a:lnTo>
                  <a:lnTo>
                    <a:pt x="248" y="429"/>
                  </a:lnTo>
                  <a:lnTo>
                    <a:pt x="244" y="429"/>
                  </a:lnTo>
                  <a:lnTo>
                    <a:pt x="240" y="429"/>
                  </a:lnTo>
                  <a:lnTo>
                    <a:pt x="236" y="429"/>
                  </a:lnTo>
                  <a:lnTo>
                    <a:pt x="231" y="429"/>
                  </a:lnTo>
                  <a:lnTo>
                    <a:pt x="227" y="429"/>
                  </a:lnTo>
                  <a:lnTo>
                    <a:pt x="223" y="429"/>
                  </a:lnTo>
                  <a:lnTo>
                    <a:pt x="223" y="429"/>
                  </a:lnTo>
                  <a:lnTo>
                    <a:pt x="221" y="429"/>
                  </a:lnTo>
                  <a:lnTo>
                    <a:pt x="219" y="429"/>
                  </a:lnTo>
                  <a:lnTo>
                    <a:pt x="215" y="427"/>
                  </a:lnTo>
                  <a:lnTo>
                    <a:pt x="209" y="427"/>
                  </a:lnTo>
                  <a:lnTo>
                    <a:pt x="205" y="427"/>
                  </a:lnTo>
                  <a:lnTo>
                    <a:pt x="202" y="425"/>
                  </a:lnTo>
                  <a:lnTo>
                    <a:pt x="198" y="425"/>
                  </a:lnTo>
                  <a:lnTo>
                    <a:pt x="198" y="425"/>
                  </a:lnTo>
                  <a:lnTo>
                    <a:pt x="194" y="425"/>
                  </a:lnTo>
                  <a:lnTo>
                    <a:pt x="190" y="427"/>
                  </a:lnTo>
                  <a:lnTo>
                    <a:pt x="186" y="429"/>
                  </a:lnTo>
                  <a:lnTo>
                    <a:pt x="186" y="429"/>
                  </a:lnTo>
                  <a:lnTo>
                    <a:pt x="184" y="431"/>
                  </a:lnTo>
                  <a:lnTo>
                    <a:pt x="182" y="433"/>
                  </a:lnTo>
                  <a:lnTo>
                    <a:pt x="178" y="439"/>
                  </a:lnTo>
                  <a:lnTo>
                    <a:pt x="172" y="443"/>
                  </a:lnTo>
                  <a:lnTo>
                    <a:pt x="169" y="447"/>
                  </a:lnTo>
                  <a:lnTo>
                    <a:pt x="165" y="451"/>
                  </a:lnTo>
                  <a:lnTo>
                    <a:pt x="161" y="454"/>
                  </a:lnTo>
                  <a:lnTo>
                    <a:pt x="159" y="456"/>
                  </a:lnTo>
                  <a:lnTo>
                    <a:pt x="159" y="456"/>
                  </a:lnTo>
                  <a:lnTo>
                    <a:pt x="155" y="458"/>
                  </a:lnTo>
                  <a:lnTo>
                    <a:pt x="153" y="458"/>
                  </a:lnTo>
                  <a:lnTo>
                    <a:pt x="149" y="458"/>
                  </a:lnTo>
                  <a:lnTo>
                    <a:pt x="145" y="458"/>
                  </a:lnTo>
                  <a:lnTo>
                    <a:pt x="145" y="458"/>
                  </a:lnTo>
                  <a:lnTo>
                    <a:pt x="143" y="456"/>
                  </a:lnTo>
                  <a:lnTo>
                    <a:pt x="139" y="456"/>
                  </a:lnTo>
                  <a:lnTo>
                    <a:pt x="136" y="452"/>
                  </a:lnTo>
                  <a:lnTo>
                    <a:pt x="130" y="451"/>
                  </a:lnTo>
                  <a:lnTo>
                    <a:pt x="124" y="449"/>
                  </a:lnTo>
                  <a:lnTo>
                    <a:pt x="120" y="447"/>
                  </a:lnTo>
                  <a:lnTo>
                    <a:pt x="116" y="445"/>
                  </a:lnTo>
                  <a:lnTo>
                    <a:pt x="114" y="443"/>
                  </a:lnTo>
                  <a:lnTo>
                    <a:pt x="114" y="443"/>
                  </a:lnTo>
                  <a:lnTo>
                    <a:pt x="110" y="439"/>
                  </a:lnTo>
                  <a:lnTo>
                    <a:pt x="108" y="435"/>
                  </a:lnTo>
                  <a:lnTo>
                    <a:pt x="106" y="431"/>
                  </a:lnTo>
                  <a:lnTo>
                    <a:pt x="106" y="431"/>
                  </a:lnTo>
                  <a:lnTo>
                    <a:pt x="106" y="425"/>
                  </a:lnTo>
                  <a:lnTo>
                    <a:pt x="106" y="419"/>
                  </a:lnTo>
                  <a:lnTo>
                    <a:pt x="108" y="412"/>
                  </a:lnTo>
                  <a:lnTo>
                    <a:pt x="108" y="406"/>
                  </a:lnTo>
                  <a:lnTo>
                    <a:pt x="108" y="400"/>
                  </a:lnTo>
                  <a:lnTo>
                    <a:pt x="108" y="396"/>
                  </a:lnTo>
                  <a:lnTo>
                    <a:pt x="110" y="394"/>
                  </a:lnTo>
                  <a:lnTo>
                    <a:pt x="110" y="392"/>
                  </a:lnTo>
                  <a:lnTo>
                    <a:pt x="110" y="388"/>
                  </a:lnTo>
                  <a:lnTo>
                    <a:pt x="108" y="385"/>
                  </a:lnTo>
                  <a:lnTo>
                    <a:pt x="106" y="383"/>
                  </a:lnTo>
                  <a:lnTo>
                    <a:pt x="105" y="381"/>
                  </a:lnTo>
                  <a:lnTo>
                    <a:pt x="103" y="381"/>
                  </a:lnTo>
                  <a:lnTo>
                    <a:pt x="101" y="377"/>
                  </a:lnTo>
                  <a:lnTo>
                    <a:pt x="97" y="373"/>
                  </a:lnTo>
                  <a:lnTo>
                    <a:pt x="93" y="371"/>
                  </a:lnTo>
                  <a:lnTo>
                    <a:pt x="91" y="367"/>
                  </a:lnTo>
                  <a:lnTo>
                    <a:pt x="89" y="365"/>
                  </a:lnTo>
                  <a:lnTo>
                    <a:pt x="87" y="365"/>
                  </a:lnTo>
                  <a:lnTo>
                    <a:pt x="87" y="363"/>
                  </a:lnTo>
                  <a:lnTo>
                    <a:pt x="85" y="361"/>
                  </a:lnTo>
                  <a:lnTo>
                    <a:pt x="81" y="357"/>
                  </a:lnTo>
                  <a:lnTo>
                    <a:pt x="79" y="354"/>
                  </a:lnTo>
                  <a:lnTo>
                    <a:pt x="75" y="350"/>
                  </a:lnTo>
                  <a:lnTo>
                    <a:pt x="73" y="348"/>
                  </a:lnTo>
                  <a:lnTo>
                    <a:pt x="72" y="344"/>
                  </a:lnTo>
                  <a:lnTo>
                    <a:pt x="72" y="344"/>
                  </a:lnTo>
                  <a:lnTo>
                    <a:pt x="70" y="342"/>
                  </a:lnTo>
                  <a:lnTo>
                    <a:pt x="66" y="340"/>
                  </a:lnTo>
                  <a:lnTo>
                    <a:pt x="62" y="338"/>
                  </a:lnTo>
                  <a:lnTo>
                    <a:pt x="60" y="338"/>
                  </a:lnTo>
                  <a:lnTo>
                    <a:pt x="58" y="340"/>
                  </a:lnTo>
                  <a:lnTo>
                    <a:pt x="54" y="340"/>
                  </a:lnTo>
                  <a:lnTo>
                    <a:pt x="48" y="340"/>
                  </a:lnTo>
                  <a:lnTo>
                    <a:pt x="42" y="340"/>
                  </a:lnTo>
                  <a:lnTo>
                    <a:pt x="37" y="340"/>
                  </a:lnTo>
                  <a:lnTo>
                    <a:pt x="31" y="338"/>
                  </a:lnTo>
                  <a:lnTo>
                    <a:pt x="27" y="338"/>
                  </a:lnTo>
                  <a:lnTo>
                    <a:pt x="23" y="338"/>
                  </a:lnTo>
                  <a:lnTo>
                    <a:pt x="23" y="338"/>
                  </a:lnTo>
                  <a:lnTo>
                    <a:pt x="19" y="336"/>
                  </a:lnTo>
                  <a:lnTo>
                    <a:pt x="15" y="334"/>
                  </a:lnTo>
                  <a:lnTo>
                    <a:pt x="13" y="330"/>
                  </a:lnTo>
                  <a:lnTo>
                    <a:pt x="11" y="330"/>
                  </a:lnTo>
                  <a:lnTo>
                    <a:pt x="11" y="326"/>
                  </a:lnTo>
                  <a:lnTo>
                    <a:pt x="9" y="322"/>
                  </a:lnTo>
                  <a:lnTo>
                    <a:pt x="8" y="319"/>
                  </a:lnTo>
                  <a:lnTo>
                    <a:pt x="6" y="315"/>
                  </a:lnTo>
                  <a:lnTo>
                    <a:pt x="4" y="307"/>
                  </a:lnTo>
                  <a:lnTo>
                    <a:pt x="2" y="303"/>
                  </a:lnTo>
                  <a:lnTo>
                    <a:pt x="2" y="299"/>
                  </a:lnTo>
                  <a:lnTo>
                    <a:pt x="2" y="297"/>
                  </a:lnTo>
                  <a:lnTo>
                    <a:pt x="0" y="297"/>
                  </a:lnTo>
                  <a:lnTo>
                    <a:pt x="0" y="293"/>
                  </a:lnTo>
                  <a:lnTo>
                    <a:pt x="0" y="289"/>
                  </a:lnTo>
                  <a:lnTo>
                    <a:pt x="2" y="288"/>
                  </a:lnTo>
                  <a:lnTo>
                    <a:pt x="4" y="284"/>
                  </a:lnTo>
                  <a:lnTo>
                    <a:pt x="4" y="284"/>
                  </a:lnTo>
                  <a:lnTo>
                    <a:pt x="6" y="282"/>
                  </a:lnTo>
                  <a:lnTo>
                    <a:pt x="9" y="278"/>
                  </a:lnTo>
                  <a:lnTo>
                    <a:pt x="13" y="276"/>
                  </a:lnTo>
                  <a:lnTo>
                    <a:pt x="17" y="272"/>
                  </a:lnTo>
                  <a:lnTo>
                    <a:pt x="23" y="266"/>
                  </a:lnTo>
                  <a:lnTo>
                    <a:pt x="29" y="262"/>
                  </a:lnTo>
                  <a:lnTo>
                    <a:pt x="31" y="260"/>
                  </a:lnTo>
                  <a:lnTo>
                    <a:pt x="33" y="260"/>
                  </a:lnTo>
                  <a:lnTo>
                    <a:pt x="33" y="258"/>
                  </a:lnTo>
                  <a:lnTo>
                    <a:pt x="37" y="257"/>
                  </a:lnTo>
                  <a:lnTo>
                    <a:pt x="37" y="253"/>
                  </a:lnTo>
                  <a:lnTo>
                    <a:pt x="39" y="249"/>
                  </a:lnTo>
                  <a:lnTo>
                    <a:pt x="39" y="249"/>
                  </a:lnTo>
                  <a:lnTo>
                    <a:pt x="37" y="245"/>
                  </a:lnTo>
                  <a:lnTo>
                    <a:pt x="37" y="241"/>
                  </a:lnTo>
                  <a:lnTo>
                    <a:pt x="37" y="237"/>
                  </a:lnTo>
                  <a:lnTo>
                    <a:pt x="37" y="231"/>
                  </a:lnTo>
                  <a:lnTo>
                    <a:pt x="37" y="227"/>
                  </a:lnTo>
                  <a:lnTo>
                    <a:pt x="37" y="224"/>
                  </a:lnTo>
                  <a:lnTo>
                    <a:pt x="37" y="224"/>
                  </a:lnTo>
                  <a:lnTo>
                    <a:pt x="37" y="222"/>
                  </a:lnTo>
                  <a:lnTo>
                    <a:pt x="39" y="220"/>
                  </a:lnTo>
                  <a:lnTo>
                    <a:pt x="39" y="216"/>
                  </a:lnTo>
                  <a:lnTo>
                    <a:pt x="39" y="210"/>
                  </a:lnTo>
                  <a:lnTo>
                    <a:pt x="39" y="206"/>
                  </a:lnTo>
                  <a:lnTo>
                    <a:pt x="41" y="202"/>
                  </a:lnTo>
                  <a:lnTo>
                    <a:pt x="41" y="198"/>
                  </a:lnTo>
                  <a:lnTo>
                    <a:pt x="41" y="196"/>
                  </a:lnTo>
                  <a:lnTo>
                    <a:pt x="41" y="194"/>
                  </a:lnTo>
                  <a:lnTo>
                    <a:pt x="39" y="191"/>
                  </a:lnTo>
                  <a:lnTo>
                    <a:pt x="37" y="187"/>
                  </a:lnTo>
                  <a:lnTo>
                    <a:pt x="37" y="187"/>
                  </a:lnTo>
                  <a:lnTo>
                    <a:pt x="35" y="185"/>
                  </a:lnTo>
                  <a:lnTo>
                    <a:pt x="33" y="183"/>
                  </a:lnTo>
                  <a:lnTo>
                    <a:pt x="29" y="179"/>
                  </a:lnTo>
                  <a:lnTo>
                    <a:pt x="23" y="173"/>
                  </a:lnTo>
                  <a:lnTo>
                    <a:pt x="19" y="169"/>
                  </a:lnTo>
                  <a:lnTo>
                    <a:pt x="15" y="165"/>
                  </a:lnTo>
                  <a:lnTo>
                    <a:pt x="13" y="161"/>
                  </a:lnTo>
                  <a:lnTo>
                    <a:pt x="9" y="160"/>
                  </a:lnTo>
                  <a:lnTo>
                    <a:pt x="9" y="158"/>
                  </a:lnTo>
                  <a:lnTo>
                    <a:pt x="8" y="156"/>
                  </a:lnTo>
                  <a:lnTo>
                    <a:pt x="8" y="154"/>
                  </a:lnTo>
                  <a:lnTo>
                    <a:pt x="8" y="150"/>
                  </a:lnTo>
                  <a:lnTo>
                    <a:pt x="8" y="146"/>
                  </a:lnTo>
                  <a:lnTo>
                    <a:pt x="9" y="146"/>
                  </a:lnTo>
                  <a:lnTo>
                    <a:pt x="9" y="144"/>
                  </a:lnTo>
                  <a:lnTo>
                    <a:pt x="11" y="140"/>
                  </a:lnTo>
                  <a:lnTo>
                    <a:pt x="13" y="136"/>
                  </a:lnTo>
                  <a:lnTo>
                    <a:pt x="15" y="130"/>
                  </a:lnTo>
                  <a:lnTo>
                    <a:pt x="17" y="125"/>
                  </a:lnTo>
                  <a:lnTo>
                    <a:pt x="19" y="121"/>
                  </a:lnTo>
                  <a:lnTo>
                    <a:pt x="21" y="117"/>
                  </a:lnTo>
                  <a:lnTo>
                    <a:pt x="23" y="115"/>
                  </a:lnTo>
                  <a:lnTo>
                    <a:pt x="23" y="115"/>
                  </a:lnTo>
                  <a:lnTo>
                    <a:pt x="27" y="111"/>
                  </a:lnTo>
                  <a:lnTo>
                    <a:pt x="31" y="107"/>
                  </a:lnTo>
                  <a:lnTo>
                    <a:pt x="35" y="107"/>
                  </a:lnTo>
                  <a:lnTo>
                    <a:pt x="37" y="107"/>
                  </a:lnTo>
                  <a:lnTo>
                    <a:pt x="41" y="107"/>
                  </a:lnTo>
                  <a:lnTo>
                    <a:pt x="46" y="107"/>
                  </a:lnTo>
                  <a:lnTo>
                    <a:pt x="54" y="109"/>
                  </a:lnTo>
                  <a:lnTo>
                    <a:pt x="60" y="109"/>
                  </a:lnTo>
                  <a:lnTo>
                    <a:pt x="66" y="109"/>
                  </a:lnTo>
                  <a:lnTo>
                    <a:pt x="70" y="109"/>
                  </a:lnTo>
                  <a:lnTo>
                    <a:pt x="72" y="111"/>
                  </a:lnTo>
                  <a:lnTo>
                    <a:pt x="73" y="111"/>
                  </a:lnTo>
                  <a:lnTo>
                    <a:pt x="77" y="111"/>
                  </a:lnTo>
                  <a:lnTo>
                    <a:pt x="81" y="109"/>
                  </a:lnTo>
                  <a:lnTo>
                    <a:pt x="83" y="107"/>
                  </a:lnTo>
                  <a:lnTo>
                    <a:pt x="85" y="105"/>
                  </a:lnTo>
                  <a:lnTo>
                    <a:pt x="87" y="103"/>
                  </a:lnTo>
                  <a:lnTo>
                    <a:pt x="89" y="101"/>
                  </a:lnTo>
                  <a:lnTo>
                    <a:pt x="93" y="97"/>
                  </a:lnTo>
                  <a:lnTo>
                    <a:pt x="97" y="94"/>
                  </a:lnTo>
                  <a:lnTo>
                    <a:pt x="99" y="92"/>
                  </a:lnTo>
                  <a:lnTo>
                    <a:pt x="101" y="90"/>
                  </a:lnTo>
                  <a:lnTo>
                    <a:pt x="103" y="88"/>
                  </a:lnTo>
                  <a:lnTo>
                    <a:pt x="103" y="88"/>
                  </a:lnTo>
                  <a:lnTo>
                    <a:pt x="105" y="86"/>
                  </a:lnTo>
                  <a:lnTo>
                    <a:pt x="108" y="82"/>
                  </a:lnTo>
                  <a:lnTo>
                    <a:pt x="112" y="80"/>
                  </a:lnTo>
                  <a:lnTo>
                    <a:pt x="116" y="76"/>
                  </a:lnTo>
                  <a:lnTo>
                    <a:pt x="118" y="74"/>
                  </a:lnTo>
                  <a:lnTo>
                    <a:pt x="122" y="72"/>
                  </a:lnTo>
                  <a:lnTo>
                    <a:pt x="122" y="72"/>
                  </a:lnTo>
                  <a:lnTo>
                    <a:pt x="126" y="70"/>
                  </a:lnTo>
                  <a:lnTo>
                    <a:pt x="126" y="66"/>
                  </a:lnTo>
                  <a:lnTo>
                    <a:pt x="128" y="63"/>
                  </a:lnTo>
                  <a:lnTo>
                    <a:pt x="128" y="61"/>
                  </a:lnTo>
                  <a:lnTo>
                    <a:pt x="128" y="59"/>
                  </a:lnTo>
                  <a:lnTo>
                    <a:pt x="126" y="53"/>
                  </a:lnTo>
                  <a:lnTo>
                    <a:pt x="126" y="49"/>
                  </a:lnTo>
                  <a:lnTo>
                    <a:pt x="126" y="43"/>
                  </a:lnTo>
                  <a:lnTo>
                    <a:pt x="128" y="37"/>
                  </a:lnTo>
                  <a:lnTo>
                    <a:pt x="128" y="31"/>
                  </a:lnTo>
                  <a:lnTo>
                    <a:pt x="128" y="28"/>
                  </a:lnTo>
                  <a:lnTo>
                    <a:pt x="128" y="24"/>
                  </a:lnTo>
                  <a:lnTo>
                    <a:pt x="128" y="22"/>
                  </a:lnTo>
                  <a:lnTo>
                    <a:pt x="130" y="18"/>
                  </a:lnTo>
                  <a:lnTo>
                    <a:pt x="132" y="16"/>
                  </a:lnTo>
                  <a:lnTo>
                    <a:pt x="136" y="12"/>
                  </a:lnTo>
                  <a:lnTo>
                    <a:pt x="138" y="12"/>
                  </a:lnTo>
                  <a:lnTo>
                    <a:pt x="139" y="12"/>
                  </a:lnTo>
                  <a:lnTo>
                    <a:pt x="143" y="10"/>
                  </a:lnTo>
                  <a:lnTo>
                    <a:pt x="147" y="8"/>
                  </a:lnTo>
                  <a:lnTo>
                    <a:pt x="153" y="6"/>
                  </a:lnTo>
                  <a:lnTo>
                    <a:pt x="159" y="4"/>
                  </a:lnTo>
                  <a:lnTo>
                    <a:pt x="165" y="2"/>
                  </a:lnTo>
                  <a:lnTo>
                    <a:pt x="167" y="2"/>
                  </a:lnTo>
                  <a:lnTo>
                    <a:pt x="169" y="2"/>
                  </a:lnTo>
                  <a:lnTo>
                    <a:pt x="169" y="0"/>
                  </a:lnTo>
                  <a:lnTo>
                    <a:pt x="172"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4" name="Freeform 244"/>
            <p:cNvSpPr>
              <a:spLocks/>
            </p:cNvSpPr>
            <p:nvPr/>
          </p:nvSpPr>
          <p:spPr bwMode="auto">
            <a:xfrm>
              <a:off x="2355334" y="4498039"/>
              <a:ext cx="203895" cy="198234"/>
            </a:xfrm>
            <a:custGeom>
              <a:avLst/>
              <a:gdLst>
                <a:gd name="T0" fmla="*/ 92 w 183"/>
                <a:gd name="T1" fmla="*/ 0 h 182"/>
                <a:gd name="T2" fmla="*/ 121 w 183"/>
                <a:gd name="T3" fmla="*/ 4 h 182"/>
                <a:gd name="T4" fmla="*/ 146 w 183"/>
                <a:gd name="T5" fmla="*/ 18 h 182"/>
                <a:gd name="T6" fmla="*/ 165 w 183"/>
                <a:gd name="T7" fmla="*/ 37 h 182"/>
                <a:gd name="T8" fmla="*/ 179 w 183"/>
                <a:gd name="T9" fmla="*/ 62 h 182"/>
                <a:gd name="T10" fmla="*/ 183 w 183"/>
                <a:gd name="T11" fmla="*/ 91 h 182"/>
                <a:gd name="T12" fmla="*/ 179 w 183"/>
                <a:gd name="T13" fmla="*/ 120 h 182"/>
                <a:gd name="T14" fmla="*/ 165 w 183"/>
                <a:gd name="T15" fmla="*/ 146 h 182"/>
                <a:gd name="T16" fmla="*/ 146 w 183"/>
                <a:gd name="T17" fmla="*/ 165 h 182"/>
                <a:gd name="T18" fmla="*/ 121 w 183"/>
                <a:gd name="T19" fmla="*/ 179 h 182"/>
                <a:gd name="T20" fmla="*/ 92 w 183"/>
                <a:gd name="T21" fmla="*/ 182 h 182"/>
                <a:gd name="T22" fmla="*/ 62 w 183"/>
                <a:gd name="T23" fmla="*/ 179 h 182"/>
                <a:gd name="T24" fmla="*/ 37 w 183"/>
                <a:gd name="T25" fmla="*/ 165 h 182"/>
                <a:gd name="T26" fmla="*/ 18 w 183"/>
                <a:gd name="T27" fmla="*/ 146 h 182"/>
                <a:gd name="T28" fmla="*/ 4 w 183"/>
                <a:gd name="T29" fmla="*/ 120 h 182"/>
                <a:gd name="T30" fmla="*/ 0 w 183"/>
                <a:gd name="T31" fmla="*/ 91 h 182"/>
                <a:gd name="T32" fmla="*/ 4 w 183"/>
                <a:gd name="T33" fmla="*/ 62 h 182"/>
                <a:gd name="T34" fmla="*/ 18 w 183"/>
                <a:gd name="T35" fmla="*/ 37 h 182"/>
                <a:gd name="T36" fmla="*/ 37 w 183"/>
                <a:gd name="T37" fmla="*/ 18 h 182"/>
                <a:gd name="T38" fmla="*/ 62 w 183"/>
                <a:gd name="T39" fmla="*/ 4 h 182"/>
                <a:gd name="T40" fmla="*/ 92 w 183"/>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182">
                  <a:moveTo>
                    <a:pt x="92" y="0"/>
                  </a:moveTo>
                  <a:lnTo>
                    <a:pt x="121" y="4"/>
                  </a:lnTo>
                  <a:lnTo>
                    <a:pt x="146" y="18"/>
                  </a:lnTo>
                  <a:lnTo>
                    <a:pt x="165" y="37"/>
                  </a:lnTo>
                  <a:lnTo>
                    <a:pt x="179" y="62"/>
                  </a:lnTo>
                  <a:lnTo>
                    <a:pt x="183" y="91"/>
                  </a:lnTo>
                  <a:lnTo>
                    <a:pt x="179" y="120"/>
                  </a:lnTo>
                  <a:lnTo>
                    <a:pt x="165" y="146"/>
                  </a:lnTo>
                  <a:lnTo>
                    <a:pt x="146" y="165"/>
                  </a:lnTo>
                  <a:lnTo>
                    <a:pt x="121" y="179"/>
                  </a:lnTo>
                  <a:lnTo>
                    <a:pt x="92" y="182"/>
                  </a:lnTo>
                  <a:lnTo>
                    <a:pt x="62" y="179"/>
                  </a:lnTo>
                  <a:lnTo>
                    <a:pt x="37" y="165"/>
                  </a:lnTo>
                  <a:lnTo>
                    <a:pt x="18" y="146"/>
                  </a:lnTo>
                  <a:lnTo>
                    <a:pt x="4" y="120"/>
                  </a:lnTo>
                  <a:lnTo>
                    <a:pt x="0" y="91"/>
                  </a:lnTo>
                  <a:lnTo>
                    <a:pt x="4" y="62"/>
                  </a:lnTo>
                  <a:lnTo>
                    <a:pt x="18" y="37"/>
                  </a:lnTo>
                  <a:lnTo>
                    <a:pt x="37" y="18"/>
                  </a:lnTo>
                  <a:lnTo>
                    <a:pt x="62" y="4"/>
                  </a:lnTo>
                  <a:lnTo>
                    <a:pt x="92"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15" name="Group 14"/>
          <p:cNvGrpSpPr/>
          <p:nvPr/>
        </p:nvGrpSpPr>
        <p:grpSpPr>
          <a:xfrm>
            <a:off x="1099651" y="4003542"/>
            <a:ext cx="491354" cy="479246"/>
            <a:chOff x="1099651" y="4003542"/>
            <a:chExt cx="491354" cy="479246"/>
          </a:xfrm>
        </p:grpSpPr>
        <p:sp>
          <p:nvSpPr>
            <p:cNvPr id="16" name="Freeform 245"/>
            <p:cNvSpPr>
              <a:spLocks noEditPoints="1"/>
            </p:cNvSpPr>
            <p:nvPr/>
          </p:nvSpPr>
          <p:spPr bwMode="auto">
            <a:xfrm>
              <a:off x="1099651" y="4003542"/>
              <a:ext cx="491354" cy="479246"/>
            </a:xfrm>
            <a:custGeom>
              <a:avLst/>
              <a:gdLst>
                <a:gd name="T0" fmla="*/ 177 w 441"/>
                <a:gd name="T1" fmla="*/ 101 h 440"/>
                <a:gd name="T2" fmla="*/ 142 w 441"/>
                <a:gd name="T3" fmla="*/ 120 h 440"/>
                <a:gd name="T4" fmla="*/ 111 w 441"/>
                <a:gd name="T5" fmla="*/ 157 h 440"/>
                <a:gd name="T6" fmla="*/ 93 w 441"/>
                <a:gd name="T7" fmla="*/ 204 h 440"/>
                <a:gd name="T8" fmla="*/ 95 w 441"/>
                <a:gd name="T9" fmla="*/ 245 h 440"/>
                <a:gd name="T10" fmla="*/ 117 w 441"/>
                <a:gd name="T11" fmla="*/ 295 h 440"/>
                <a:gd name="T12" fmla="*/ 146 w 441"/>
                <a:gd name="T13" fmla="*/ 324 h 440"/>
                <a:gd name="T14" fmla="*/ 194 w 441"/>
                <a:gd name="T15" fmla="*/ 345 h 440"/>
                <a:gd name="T16" fmla="*/ 231 w 441"/>
                <a:gd name="T17" fmla="*/ 347 h 440"/>
                <a:gd name="T18" fmla="*/ 285 w 441"/>
                <a:gd name="T19" fmla="*/ 330 h 440"/>
                <a:gd name="T20" fmla="*/ 311 w 441"/>
                <a:gd name="T21" fmla="*/ 310 h 440"/>
                <a:gd name="T22" fmla="*/ 342 w 441"/>
                <a:gd name="T23" fmla="*/ 260 h 440"/>
                <a:gd name="T24" fmla="*/ 348 w 441"/>
                <a:gd name="T25" fmla="*/ 225 h 440"/>
                <a:gd name="T26" fmla="*/ 340 w 441"/>
                <a:gd name="T27" fmla="*/ 175 h 440"/>
                <a:gd name="T28" fmla="*/ 318 w 441"/>
                <a:gd name="T29" fmla="*/ 140 h 440"/>
                <a:gd name="T30" fmla="*/ 276 w 441"/>
                <a:gd name="T31" fmla="*/ 105 h 440"/>
                <a:gd name="T32" fmla="*/ 235 w 441"/>
                <a:gd name="T33" fmla="*/ 93 h 440"/>
                <a:gd name="T34" fmla="*/ 194 w 441"/>
                <a:gd name="T35" fmla="*/ 10 h 440"/>
                <a:gd name="T36" fmla="*/ 219 w 441"/>
                <a:gd name="T37" fmla="*/ 39 h 440"/>
                <a:gd name="T38" fmla="*/ 249 w 441"/>
                <a:gd name="T39" fmla="*/ 41 h 440"/>
                <a:gd name="T40" fmla="*/ 278 w 441"/>
                <a:gd name="T41" fmla="*/ 43 h 440"/>
                <a:gd name="T42" fmla="*/ 309 w 441"/>
                <a:gd name="T43" fmla="*/ 18 h 440"/>
                <a:gd name="T44" fmla="*/ 340 w 441"/>
                <a:gd name="T45" fmla="*/ 31 h 440"/>
                <a:gd name="T46" fmla="*/ 349 w 441"/>
                <a:gd name="T47" fmla="*/ 64 h 440"/>
                <a:gd name="T48" fmla="*/ 351 w 441"/>
                <a:gd name="T49" fmla="*/ 93 h 440"/>
                <a:gd name="T50" fmla="*/ 373 w 441"/>
                <a:gd name="T51" fmla="*/ 120 h 440"/>
                <a:gd name="T52" fmla="*/ 398 w 441"/>
                <a:gd name="T53" fmla="*/ 136 h 440"/>
                <a:gd name="T54" fmla="*/ 433 w 441"/>
                <a:gd name="T55" fmla="*/ 148 h 440"/>
                <a:gd name="T56" fmla="*/ 439 w 441"/>
                <a:gd name="T57" fmla="*/ 188 h 440"/>
                <a:gd name="T58" fmla="*/ 408 w 441"/>
                <a:gd name="T59" fmla="*/ 212 h 440"/>
                <a:gd name="T60" fmla="*/ 402 w 441"/>
                <a:gd name="T61" fmla="*/ 241 h 440"/>
                <a:gd name="T62" fmla="*/ 396 w 441"/>
                <a:gd name="T63" fmla="*/ 268 h 440"/>
                <a:gd name="T64" fmla="*/ 417 w 441"/>
                <a:gd name="T65" fmla="*/ 299 h 440"/>
                <a:gd name="T66" fmla="*/ 419 w 441"/>
                <a:gd name="T67" fmla="*/ 322 h 440"/>
                <a:gd name="T68" fmla="*/ 396 w 441"/>
                <a:gd name="T69" fmla="*/ 351 h 440"/>
                <a:gd name="T70" fmla="*/ 355 w 441"/>
                <a:gd name="T71" fmla="*/ 345 h 440"/>
                <a:gd name="T72" fmla="*/ 332 w 441"/>
                <a:gd name="T73" fmla="*/ 365 h 440"/>
                <a:gd name="T74" fmla="*/ 307 w 441"/>
                <a:gd name="T75" fmla="*/ 384 h 440"/>
                <a:gd name="T76" fmla="*/ 303 w 441"/>
                <a:gd name="T77" fmla="*/ 423 h 440"/>
                <a:gd name="T78" fmla="*/ 264 w 441"/>
                <a:gd name="T79" fmla="*/ 440 h 440"/>
                <a:gd name="T80" fmla="*/ 241 w 441"/>
                <a:gd name="T81" fmla="*/ 423 h 440"/>
                <a:gd name="T82" fmla="*/ 218 w 441"/>
                <a:gd name="T83" fmla="*/ 402 h 440"/>
                <a:gd name="T84" fmla="*/ 185 w 441"/>
                <a:gd name="T85" fmla="*/ 400 h 440"/>
                <a:gd name="T86" fmla="*/ 159 w 441"/>
                <a:gd name="T87" fmla="*/ 402 h 440"/>
                <a:gd name="T88" fmla="*/ 126 w 441"/>
                <a:gd name="T89" fmla="*/ 423 h 440"/>
                <a:gd name="T90" fmla="*/ 95 w 441"/>
                <a:gd name="T91" fmla="*/ 406 h 440"/>
                <a:gd name="T92" fmla="*/ 93 w 441"/>
                <a:gd name="T93" fmla="*/ 367 h 440"/>
                <a:gd name="T94" fmla="*/ 84 w 441"/>
                <a:gd name="T95" fmla="*/ 342 h 440"/>
                <a:gd name="T96" fmla="*/ 64 w 441"/>
                <a:gd name="T97" fmla="*/ 314 h 440"/>
                <a:gd name="T98" fmla="*/ 31 w 441"/>
                <a:gd name="T99" fmla="*/ 305 h 440"/>
                <a:gd name="T100" fmla="*/ 6 w 441"/>
                <a:gd name="T101" fmla="*/ 285 h 440"/>
                <a:gd name="T102" fmla="*/ 4 w 441"/>
                <a:gd name="T103" fmla="*/ 250 h 440"/>
                <a:gd name="T104" fmla="*/ 37 w 441"/>
                <a:gd name="T105" fmla="*/ 227 h 440"/>
                <a:gd name="T106" fmla="*/ 39 w 441"/>
                <a:gd name="T107" fmla="*/ 196 h 440"/>
                <a:gd name="T108" fmla="*/ 45 w 441"/>
                <a:gd name="T109" fmla="*/ 167 h 440"/>
                <a:gd name="T110" fmla="*/ 20 w 441"/>
                <a:gd name="T111" fmla="*/ 136 h 440"/>
                <a:gd name="T112" fmla="*/ 25 w 441"/>
                <a:gd name="T113" fmla="*/ 109 h 440"/>
                <a:gd name="T114" fmla="*/ 51 w 441"/>
                <a:gd name="T115" fmla="*/ 89 h 440"/>
                <a:gd name="T116" fmla="*/ 91 w 441"/>
                <a:gd name="T117" fmla="*/ 91 h 440"/>
                <a:gd name="T118" fmla="*/ 113 w 441"/>
                <a:gd name="T119" fmla="*/ 74 h 440"/>
                <a:gd name="T120" fmla="*/ 134 w 441"/>
                <a:gd name="T121" fmla="*/ 52 h 440"/>
                <a:gd name="T122" fmla="*/ 142 w 441"/>
                <a:gd name="T123" fmla="*/ 12 h 440"/>
                <a:gd name="T124" fmla="*/ 183 w 441"/>
                <a:gd name="T125"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440">
                  <a:moveTo>
                    <a:pt x="225" y="93"/>
                  </a:moveTo>
                  <a:lnTo>
                    <a:pt x="221" y="93"/>
                  </a:lnTo>
                  <a:lnTo>
                    <a:pt x="214" y="93"/>
                  </a:lnTo>
                  <a:lnTo>
                    <a:pt x="210" y="93"/>
                  </a:lnTo>
                  <a:lnTo>
                    <a:pt x="206" y="93"/>
                  </a:lnTo>
                  <a:lnTo>
                    <a:pt x="200" y="95"/>
                  </a:lnTo>
                  <a:lnTo>
                    <a:pt x="196" y="95"/>
                  </a:lnTo>
                  <a:lnTo>
                    <a:pt x="186" y="97"/>
                  </a:lnTo>
                  <a:lnTo>
                    <a:pt x="179" y="101"/>
                  </a:lnTo>
                  <a:lnTo>
                    <a:pt x="177" y="101"/>
                  </a:lnTo>
                  <a:lnTo>
                    <a:pt x="175" y="101"/>
                  </a:lnTo>
                  <a:lnTo>
                    <a:pt x="171" y="103"/>
                  </a:lnTo>
                  <a:lnTo>
                    <a:pt x="163" y="107"/>
                  </a:lnTo>
                  <a:lnTo>
                    <a:pt x="155" y="111"/>
                  </a:lnTo>
                  <a:lnTo>
                    <a:pt x="154" y="113"/>
                  </a:lnTo>
                  <a:lnTo>
                    <a:pt x="150" y="115"/>
                  </a:lnTo>
                  <a:lnTo>
                    <a:pt x="146" y="116"/>
                  </a:lnTo>
                  <a:lnTo>
                    <a:pt x="144" y="118"/>
                  </a:lnTo>
                  <a:lnTo>
                    <a:pt x="142" y="118"/>
                  </a:lnTo>
                  <a:lnTo>
                    <a:pt x="142" y="120"/>
                  </a:lnTo>
                  <a:lnTo>
                    <a:pt x="140" y="122"/>
                  </a:lnTo>
                  <a:lnTo>
                    <a:pt x="136" y="126"/>
                  </a:lnTo>
                  <a:lnTo>
                    <a:pt x="134" y="128"/>
                  </a:lnTo>
                  <a:lnTo>
                    <a:pt x="130" y="130"/>
                  </a:lnTo>
                  <a:lnTo>
                    <a:pt x="126" y="136"/>
                  </a:lnTo>
                  <a:lnTo>
                    <a:pt x="121" y="142"/>
                  </a:lnTo>
                  <a:lnTo>
                    <a:pt x="117" y="146"/>
                  </a:lnTo>
                  <a:lnTo>
                    <a:pt x="117" y="148"/>
                  </a:lnTo>
                  <a:lnTo>
                    <a:pt x="115" y="149"/>
                  </a:lnTo>
                  <a:lnTo>
                    <a:pt x="111" y="157"/>
                  </a:lnTo>
                  <a:lnTo>
                    <a:pt x="105" y="165"/>
                  </a:lnTo>
                  <a:lnTo>
                    <a:pt x="103" y="169"/>
                  </a:lnTo>
                  <a:lnTo>
                    <a:pt x="101" y="173"/>
                  </a:lnTo>
                  <a:lnTo>
                    <a:pt x="99" y="181"/>
                  </a:lnTo>
                  <a:lnTo>
                    <a:pt x="97" y="188"/>
                  </a:lnTo>
                  <a:lnTo>
                    <a:pt x="95" y="192"/>
                  </a:lnTo>
                  <a:lnTo>
                    <a:pt x="95" y="194"/>
                  </a:lnTo>
                  <a:lnTo>
                    <a:pt x="95" y="200"/>
                  </a:lnTo>
                  <a:lnTo>
                    <a:pt x="93" y="202"/>
                  </a:lnTo>
                  <a:lnTo>
                    <a:pt x="93" y="204"/>
                  </a:lnTo>
                  <a:lnTo>
                    <a:pt x="93" y="206"/>
                  </a:lnTo>
                  <a:lnTo>
                    <a:pt x="93" y="208"/>
                  </a:lnTo>
                  <a:lnTo>
                    <a:pt x="93" y="213"/>
                  </a:lnTo>
                  <a:lnTo>
                    <a:pt x="93" y="215"/>
                  </a:lnTo>
                  <a:lnTo>
                    <a:pt x="93" y="219"/>
                  </a:lnTo>
                  <a:lnTo>
                    <a:pt x="93" y="227"/>
                  </a:lnTo>
                  <a:lnTo>
                    <a:pt x="93" y="231"/>
                  </a:lnTo>
                  <a:lnTo>
                    <a:pt x="93" y="235"/>
                  </a:lnTo>
                  <a:lnTo>
                    <a:pt x="95" y="241"/>
                  </a:lnTo>
                  <a:lnTo>
                    <a:pt x="95" y="245"/>
                  </a:lnTo>
                  <a:lnTo>
                    <a:pt x="97" y="254"/>
                  </a:lnTo>
                  <a:lnTo>
                    <a:pt x="99" y="262"/>
                  </a:lnTo>
                  <a:lnTo>
                    <a:pt x="101" y="264"/>
                  </a:lnTo>
                  <a:lnTo>
                    <a:pt x="101" y="266"/>
                  </a:lnTo>
                  <a:lnTo>
                    <a:pt x="103" y="272"/>
                  </a:lnTo>
                  <a:lnTo>
                    <a:pt x="107" y="279"/>
                  </a:lnTo>
                  <a:lnTo>
                    <a:pt x="111" y="285"/>
                  </a:lnTo>
                  <a:lnTo>
                    <a:pt x="113" y="287"/>
                  </a:lnTo>
                  <a:lnTo>
                    <a:pt x="115" y="291"/>
                  </a:lnTo>
                  <a:lnTo>
                    <a:pt x="117" y="295"/>
                  </a:lnTo>
                  <a:lnTo>
                    <a:pt x="119" y="297"/>
                  </a:lnTo>
                  <a:lnTo>
                    <a:pt x="119" y="299"/>
                  </a:lnTo>
                  <a:lnTo>
                    <a:pt x="121" y="299"/>
                  </a:lnTo>
                  <a:lnTo>
                    <a:pt x="122" y="301"/>
                  </a:lnTo>
                  <a:lnTo>
                    <a:pt x="124" y="305"/>
                  </a:lnTo>
                  <a:lnTo>
                    <a:pt x="126" y="309"/>
                  </a:lnTo>
                  <a:lnTo>
                    <a:pt x="130" y="310"/>
                  </a:lnTo>
                  <a:lnTo>
                    <a:pt x="136" y="314"/>
                  </a:lnTo>
                  <a:lnTo>
                    <a:pt x="142" y="320"/>
                  </a:lnTo>
                  <a:lnTo>
                    <a:pt x="146" y="324"/>
                  </a:lnTo>
                  <a:lnTo>
                    <a:pt x="148" y="324"/>
                  </a:lnTo>
                  <a:lnTo>
                    <a:pt x="150" y="326"/>
                  </a:lnTo>
                  <a:lnTo>
                    <a:pt x="157" y="332"/>
                  </a:lnTo>
                  <a:lnTo>
                    <a:pt x="165" y="336"/>
                  </a:lnTo>
                  <a:lnTo>
                    <a:pt x="169" y="338"/>
                  </a:lnTo>
                  <a:lnTo>
                    <a:pt x="173" y="340"/>
                  </a:lnTo>
                  <a:lnTo>
                    <a:pt x="181" y="342"/>
                  </a:lnTo>
                  <a:lnTo>
                    <a:pt x="188" y="343"/>
                  </a:lnTo>
                  <a:lnTo>
                    <a:pt x="192" y="345"/>
                  </a:lnTo>
                  <a:lnTo>
                    <a:pt x="194" y="345"/>
                  </a:lnTo>
                  <a:lnTo>
                    <a:pt x="200" y="345"/>
                  </a:lnTo>
                  <a:lnTo>
                    <a:pt x="202" y="347"/>
                  </a:lnTo>
                  <a:lnTo>
                    <a:pt x="204" y="347"/>
                  </a:lnTo>
                  <a:lnTo>
                    <a:pt x="206" y="347"/>
                  </a:lnTo>
                  <a:lnTo>
                    <a:pt x="208" y="347"/>
                  </a:lnTo>
                  <a:lnTo>
                    <a:pt x="214" y="347"/>
                  </a:lnTo>
                  <a:lnTo>
                    <a:pt x="216" y="347"/>
                  </a:lnTo>
                  <a:lnTo>
                    <a:pt x="219" y="347"/>
                  </a:lnTo>
                  <a:lnTo>
                    <a:pt x="227" y="347"/>
                  </a:lnTo>
                  <a:lnTo>
                    <a:pt x="231" y="347"/>
                  </a:lnTo>
                  <a:lnTo>
                    <a:pt x="235" y="347"/>
                  </a:lnTo>
                  <a:lnTo>
                    <a:pt x="241" y="347"/>
                  </a:lnTo>
                  <a:lnTo>
                    <a:pt x="245" y="345"/>
                  </a:lnTo>
                  <a:lnTo>
                    <a:pt x="254" y="343"/>
                  </a:lnTo>
                  <a:lnTo>
                    <a:pt x="262" y="342"/>
                  </a:lnTo>
                  <a:lnTo>
                    <a:pt x="264" y="340"/>
                  </a:lnTo>
                  <a:lnTo>
                    <a:pt x="266" y="340"/>
                  </a:lnTo>
                  <a:lnTo>
                    <a:pt x="270" y="338"/>
                  </a:lnTo>
                  <a:lnTo>
                    <a:pt x="278" y="334"/>
                  </a:lnTo>
                  <a:lnTo>
                    <a:pt x="285" y="330"/>
                  </a:lnTo>
                  <a:lnTo>
                    <a:pt x="287" y="328"/>
                  </a:lnTo>
                  <a:lnTo>
                    <a:pt x="291" y="326"/>
                  </a:lnTo>
                  <a:lnTo>
                    <a:pt x="295" y="324"/>
                  </a:lnTo>
                  <a:lnTo>
                    <a:pt x="297" y="322"/>
                  </a:lnTo>
                  <a:lnTo>
                    <a:pt x="299" y="322"/>
                  </a:lnTo>
                  <a:lnTo>
                    <a:pt x="299" y="320"/>
                  </a:lnTo>
                  <a:lnTo>
                    <a:pt x="301" y="318"/>
                  </a:lnTo>
                  <a:lnTo>
                    <a:pt x="305" y="316"/>
                  </a:lnTo>
                  <a:lnTo>
                    <a:pt x="307" y="314"/>
                  </a:lnTo>
                  <a:lnTo>
                    <a:pt x="311" y="310"/>
                  </a:lnTo>
                  <a:lnTo>
                    <a:pt x="315" y="307"/>
                  </a:lnTo>
                  <a:lnTo>
                    <a:pt x="320" y="299"/>
                  </a:lnTo>
                  <a:lnTo>
                    <a:pt x="324" y="295"/>
                  </a:lnTo>
                  <a:lnTo>
                    <a:pt x="324" y="295"/>
                  </a:lnTo>
                  <a:lnTo>
                    <a:pt x="326" y="293"/>
                  </a:lnTo>
                  <a:lnTo>
                    <a:pt x="330" y="283"/>
                  </a:lnTo>
                  <a:lnTo>
                    <a:pt x="336" y="276"/>
                  </a:lnTo>
                  <a:lnTo>
                    <a:pt x="338" y="272"/>
                  </a:lnTo>
                  <a:lnTo>
                    <a:pt x="340" y="268"/>
                  </a:lnTo>
                  <a:lnTo>
                    <a:pt x="342" y="260"/>
                  </a:lnTo>
                  <a:lnTo>
                    <a:pt x="344" y="252"/>
                  </a:lnTo>
                  <a:lnTo>
                    <a:pt x="346" y="248"/>
                  </a:lnTo>
                  <a:lnTo>
                    <a:pt x="346" y="246"/>
                  </a:lnTo>
                  <a:lnTo>
                    <a:pt x="346" y="241"/>
                  </a:lnTo>
                  <a:lnTo>
                    <a:pt x="348" y="239"/>
                  </a:lnTo>
                  <a:lnTo>
                    <a:pt x="348" y="237"/>
                  </a:lnTo>
                  <a:lnTo>
                    <a:pt x="348" y="237"/>
                  </a:lnTo>
                  <a:lnTo>
                    <a:pt x="348" y="233"/>
                  </a:lnTo>
                  <a:lnTo>
                    <a:pt x="348" y="227"/>
                  </a:lnTo>
                  <a:lnTo>
                    <a:pt x="348" y="225"/>
                  </a:lnTo>
                  <a:lnTo>
                    <a:pt x="348" y="221"/>
                  </a:lnTo>
                  <a:lnTo>
                    <a:pt x="348" y="213"/>
                  </a:lnTo>
                  <a:lnTo>
                    <a:pt x="348" y="210"/>
                  </a:lnTo>
                  <a:lnTo>
                    <a:pt x="348" y="206"/>
                  </a:lnTo>
                  <a:lnTo>
                    <a:pt x="346" y="202"/>
                  </a:lnTo>
                  <a:lnTo>
                    <a:pt x="346" y="196"/>
                  </a:lnTo>
                  <a:lnTo>
                    <a:pt x="344" y="188"/>
                  </a:lnTo>
                  <a:lnTo>
                    <a:pt x="342" y="179"/>
                  </a:lnTo>
                  <a:lnTo>
                    <a:pt x="340" y="177"/>
                  </a:lnTo>
                  <a:lnTo>
                    <a:pt x="340" y="175"/>
                  </a:lnTo>
                  <a:lnTo>
                    <a:pt x="338" y="171"/>
                  </a:lnTo>
                  <a:lnTo>
                    <a:pt x="334" y="163"/>
                  </a:lnTo>
                  <a:lnTo>
                    <a:pt x="330" y="155"/>
                  </a:lnTo>
                  <a:lnTo>
                    <a:pt x="328" y="153"/>
                  </a:lnTo>
                  <a:lnTo>
                    <a:pt x="326" y="151"/>
                  </a:lnTo>
                  <a:lnTo>
                    <a:pt x="324" y="146"/>
                  </a:lnTo>
                  <a:lnTo>
                    <a:pt x="322" y="144"/>
                  </a:lnTo>
                  <a:lnTo>
                    <a:pt x="322" y="144"/>
                  </a:lnTo>
                  <a:lnTo>
                    <a:pt x="320" y="142"/>
                  </a:lnTo>
                  <a:lnTo>
                    <a:pt x="318" y="140"/>
                  </a:lnTo>
                  <a:lnTo>
                    <a:pt x="316" y="136"/>
                  </a:lnTo>
                  <a:lnTo>
                    <a:pt x="315" y="134"/>
                  </a:lnTo>
                  <a:lnTo>
                    <a:pt x="311" y="130"/>
                  </a:lnTo>
                  <a:lnTo>
                    <a:pt x="305" y="126"/>
                  </a:lnTo>
                  <a:lnTo>
                    <a:pt x="299" y="120"/>
                  </a:lnTo>
                  <a:lnTo>
                    <a:pt x="295" y="118"/>
                  </a:lnTo>
                  <a:lnTo>
                    <a:pt x="293" y="116"/>
                  </a:lnTo>
                  <a:lnTo>
                    <a:pt x="291" y="115"/>
                  </a:lnTo>
                  <a:lnTo>
                    <a:pt x="283" y="111"/>
                  </a:lnTo>
                  <a:lnTo>
                    <a:pt x="276" y="105"/>
                  </a:lnTo>
                  <a:lnTo>
                    <a:pt x="272" y="103"/>
                  </a:lnTo>
                  <a:lnTo>
                    <a:pt x="268" y="103"/>
                  </a:lnTo>
                  <a:lnTo>
                    <a:pt x="260" y="99"/>
                  </a:lnTo>
                  <a:lnTo>
                    <a:pt x="252" y="97"/>
                  </a:lnTo>
                  <a:lnTo>
                    <a:pt x="249" y="97"/>
                  </a:lnTo>
                  <a:lnTo>
                    <a:pt x="247" y="95"/>
                  </a:lnTo>
                  <a:lnTo>
                    <a:pt x="241" y="95"/>
                  </a:lnTo>
                  <a:lnTo>
                    <a:pt x="239" y="95"/>
                  </a:lnTo>
                  <a:lnTo>
                    <a:pt x="237" y="93"/>
                  </a:lnTo>
                  <a:lnTo>
                    <a:pt x="235" y="93"/>
                  </a:lnTo>
                  <a:lnTo>
                    <a:pt x="233" y="93"/>
                  </a:lnTo>
                  <a:lnTo>
                    <a:pt x="227" y="93"/>
                  </a:lnTo>
                  <a:lnTo>
                    <a:pt x="225" y="93"/>
                  </a:lnTo>
                  <a:close/>
                  <a:moveTo>
                    <a:pt x="183" y="0"/>
                  </a:moveTo>
                  <a:lnTo>
                    <a:pt x="185" y="0"/>
                  </a:lnTo>
                  <a:lnTo>
                    <a:pt x="186" y="2"/>
                  </a:lnTo>
                  <a:lnTo>
                    <a:pt x="190" y="4"/>
                  </a:lnTo>
                  <a:lnTo>
                    <a:pt x="190" y="4"/>
                  </a:lnTo>
                  <a:lnTo>
                    <a:pt x="192" y="6"/>
                  </a:lnTo>
                  <a:lnTo>
                    <a:pt x="194" y="10"/>
                  </a:lnTo>
                  <a:lnTo>
                    <a:pt x="198" y="14"/>
                  </a:lnTo>
                  <a:lnTo>
                    <a:pt x="200" y="18"/>
                  </a:lnTo>
                  <a:lnTo>
                    <a:pt x="204" y="23"/>
                  </a:lnTo>
                  <a:lnTo>
                    <a:pt x="208" y="29"/>
                  </a:lnTo>
                  <a:lnTo>
                    <a:pt x="210" y="31"/>
                  </a:lnTo>
                  <a:lnTo>
                    <a:pt x="210" y="33"/>
                  </a:lnTo>
                  <a:lnTo>
                    <a:pt x="212" y="33"/>
                  </a:lnTo>
                  <a:lnTo>
                    <a:pt x="214" y="37"/>
                  </a:lnTo>
                  <a:lnTo>
                    <a:pt x="216" y="39"/>
                  </a:lnTo>
                  <a:lnTo>
                    <a:pt x="219" y="39"/>
                  </a:lnTo>
                  <a:lnTo>
                    <a:pt x="221" y="39"/>
                  </a:lnTo>
                  <a:lnTo>
                    <a:pt x="223" y="39"/>
                  </a:lnTo>
                  <a:lnTo>
                    <a:pt x="227" y="39"/>
                  </a:lnTo>
                  <a:lnTo>
                    <a:pt x="231" y="39"/>
                  </a:lnTo>
                  <a:lnTo>
                    <a:pt x="237" y="39"/>
                  </a:lnTo>
                  <a:lnTo>
                    <a:pt x="241" y="39"/>
                  </a:lnTo>
                  <a:lnTo>
                    <a:pt x="243" y="39"/>
                  </a:lnTo>
                  <a:lnTo>
                    <a:pt x="245" y="41"/>
                  </a:lnTo>
                  <a:lnTo>
                    <a:pt x="245" y="41"/>
                  </a:lnTo>
                  <a:lnTo>
                    <a:pt x="249" y="41"/>
                  </a:lnTo>
                  <a:lnTo>
                    <a:pt x="252" y="41"/>
                  </a:lnTo>
                  <a:lnTo>
                    <a:pt x="256" y="43"/>
                  </a:lnTo>
                  <a:lnTo>
                    <a:pt x="260" y="43"/>
                  </a:lnTo>
                  <a:lnTo>
                    <a:pt x="264" y="45"/>
                  </a:lnTo>
                  <a:lnTo>
                    <a:pt x="266" y="45"/>
                  </a:lnTo>
                  <a:lnTo>
                    <a:pt x="268" y="45"/>
                  </a:lnTo>
                  <a:lnTo>
                    <a:pt x="272" y="45"/>
                  </a:lnTo>
                  <a:lnTo>
                    <a:pt x="276" y="45"/>
                  </a:lnTo>
                  <a:lnTo>
                    <a:pt x="278" y="43"/>
                  </a:lnTo>
                  <a:lnTo>
                    <a:pt x="278" y="43"/>
                  </a:lnTo>
                  <a:lnTo>
                    <a:pt x="280" y="41"/>
                  </a:lnTo>
                  <a:lnTo>
                    <a:pt x="282" y="39"/>
                  </a:lnTo>
                  <a:lnTo>
                    <a:pt x="285" y="35"/>
                  </a:lnTo>
                  <a:lnTo>
                    <a:pt x="291" y="31"/>
                  </a:lnTo>
                  <a:lnTo>
                    <a:pt x="295" y="27"/>
                  </a:lnTo>
                  <a:lnTo>
                    <a:pt x="299" y="23"/>
                  </a:lnTo>
                  <a:lnTo>
                    <a:pt x="303" y="21"/>
                  </a:lnTo>
                  <a:lnTo>
                    <a:pt x="305" y="19"/>
                  </a:lnTo>
                  <a:lnTo>
                    <a:pt x="307" y="19"/>
                  </a:lnTo>
                  <a:lnTo>
                    <a:pt x="309" y="18"/>
                  </a:lnTo>
                  <a:lnTo>
                    <a:pt x="311" y="18"/>
                  </a:lnTo>
                  <a:lnTo>
                    <a:pt x="315" y="18"/>
                  </a:lnTo>
                  <a:lnTo>
                    <a:pt x="318" y="19"/>
                  </a:lnTo>
                  <a:lnTo>
                    <a:pt x="318" y="19"/>
                  </a:lnTo>
                  <a:lnTo>
                    <a:pt x="320" y="19"/>
                  </a:lnTo>
                  <a:lnTo>
                    <a:pt x="322" y="21"/>
                  </a:lnTo>
                  <a:lnTo>
                    <a:pt x="326" y="23"/>
                  </a:lnTo>
                  <a:lnTo>
                    <a:pt x="332" y="27"/>
                  </a:lnTo>
                  <a:lnTo>
                    <a:pt x="336" y="29"/>
                  </a:lnTo>
                  <a:lnTo>
                    <a:pt x="340" y="31"/>
                  </a:lnTo>
                  <a:lnTo>
                    <a:pt x="344" y="33"/>
                  </a:lnTo>
                  <a:lnTo>
                    <a:pt x="346" y="35"/>
                  </a:lnTo>
                  <a:lnTo>
                    <a:pt x="346" y="35"/>
                  </a:lnTo>
                  <a:lnTo>
                    <a:pt x="349" y="39"/>
                  </a:lnTo>
                  <a:lnTo>
                    <a:pt x="351" y="41"/>
                  </a:lnTo>
                  <a:lnTo>
                    <a:pt x="351" y="45"/>
                  </a:lnTo>
                  <a:lnTo>
                    <a:pt x="351" y="47"/>
                  </a:lnTo>
                  <a:lnTo>
                    <a:pt x="351" y="51"/>
                  </a:lnTo>
                  <a:lnTo>
                    <a:pt x="351" y="56"/>
                  </a:lnTo>
                  <a:lnTo>
                    <a:pt x="349" y="64"/>
                  </a:lnTo>
                  <a:lnTo>
                    <a:pt x="349" y="70"/>
                  </a:lnTo>
                  <a:lnTo>
                    <a:pt x="348" y="74"/>
                  </a:lnTo>
                  <a:lnTo>
                    <a:pt x="348" y="78"/>
                  </a:lnTo>
                  <a:lnTo>
                    <a:pt x="346" y="82"/>
                  </a:lnTo>
                  <a:lnTo>
                    <a:pt x="346" y="82"/>
                  </a:lnTo>
                  <a:lnTo>
                    <a:pt x="346" y="85"/>
                  </a:lnTo>
                  <a:lnTo>
                    <a:pt x="348" y="89"/>
                  </a:lnTo>
                  <a:lnTo>
                    <a:pt x="349" y="91"/>
                  </a:lnTo>
                  <a:lnTo>
                    <a:pt x="349" y="91"/>
                  </a:lnTo>
                  <a:lnTo>
                    <a:pt x="351" y="93"/>
                  </a:lnTo>
                  <a:lnTo>
                    <a:pt x="353" y="97"/>
                  </a:lnTo>
                  <a:lnTo>
                    <a:pt x="357" y="101"/>
                  </a:lnTo>
                  <a:lnTo>
                    <a:pt x="359" y="103"/>
                  </a:lnTo>
                  <a:lnTo>
                    <a:pt x="363" y="107"/>
                  </a:lnTo>
                  <a:lnTo>
                    <a:pt x="365" y="109"/>
                  </a:lnTo>
                  <a:lnTo>
                    <a:pt x="365" y="109"/>
                  </a:lnTo>
                  <a:lnTo>
                    <a:pt x="365" y="111"/>
                  </a:lnTo>
                  <a:lnTo>
                    <a:pt x="367" y="113"/>
                  </a:lnTo>
                  <a:lnTo>
                    <a:pt x="369" y="116"/>
                  </a:lnTo>
                  <a:lnTo>
                    <a:pt x="373" y="120"/>
                  </a:lnTo>
                  <a:lnTo>
                    <a:pt x="375" y="122"/>
                  </a:lnTo>
                  <a:lnTo>
                    <a:pt x="377" y="126"/>
                  </a:lnTo>
                  <a:lnTo>
                    <a:pt x="379" y="128"/>
                  </a:lnTo>
                  <a:lnTo>
                    <a:pt x="379" y="130"/>
                  </a:lnTo>
                  <a:lnTo>
                    <a:pt x="380" y="132"/>
                  </a:lnTo>
                  <a:lnTo>
                    <a:pt x="384" y="134"/>
                  </a:lnTo>
                  <a:lnTo>
                    <a:pt x="386" y="136"/>
                  </a:lnTo>
                  <a:lnTo>
                    <a:pt x="388" y="136"/>
                  </a:lnTo>
                  <a:lnTo>
                    <a:pt x="392" y="136"/>
                  </a:lnTo>
                  <a:lnTo>
                    <a:pt x="398" y="136"/>
                  </a:lnTo>
                  <a:lnTo>
                    <a:pt x="406" y="136"/>
                  </a:lnTo>
                  <a:lnTo>
                    <a:pt x="410" y="136"/>
                  </a:lnTo>
                  <a:lnTo>
                    <a:pt x="415" y="138"/>
                  </a:lnTo>
                  <a:lnTo>
                    <a:pt x="419" y="138"/>
                  </a:lnTo>
                  <a:lnTo>
                    <a:pt x="423" y="138"/>
                  </a:lnTo>
                  <a:lnTo>
                    <a:pt x="423" y="138"/>
                  </a:lnTo>
                  <a:lnTo>
                    <a:pt x="427" y="140"/>
                  </a:lnTo>
                  <a:lnTo>
                    <a:pt x="431" y="144"/>
                  </a:lnTo>
                  <a:lnTo>
                    <a:pt x="433" y="148"/>
                  </a:lnTo>
                  <a:lnTo>
                    <a:pt x="433" y="148"/>
                  </a:lnTo>
                  <a:lnTo>
                    <a:pt x="433" y="151"/>
                  </a:lnTo>
                  <a:lnTo>
                    <a:pt x="435" y="157"/>
                  </a:lnTo>
                  <a:lnTo>
                    <a:pt x="437" y="163"/>
                  </a:lnTo>
                  <a:lnTo>
                    <a:pt x="439" y="169"/>
                  </a:lnTo>
                  <a:lnTo>
                    <a:pt x="439" y="173"/>
                  </a:lnTo>
                  <a:lnTo>
                    <a:pt x="441" y="177"/>
                  </a:lnTo>
                  <a:lnTo>
                    <a:pt x="441" y="179"/>
                  </a:lnTo>
                  <a:lnTo>
                    <a:pt x="441" y="182"/>
                  </a:lnTo>
                  <a:lnTo>
                    <a:pt x="441" y="184"/>
                  </a:lnTo>
                  <a:lnTo>
                    <a:pt x="439" y="188"/>
                  </a:lnTo>
                  <a:lnTo>
                    <a:pt x="437" y="190"/>
                  </a:lnTo>
                  <a:lnTo>
                    <a:pt x="437" y="190"/>
                  </a:lnTo>
                  <a:lnTo>
                    <a:pt x="435" y="192"/>
                  </a:lnTo>
                  <a:lnTo>
                    <a:pt x="431" y="194"/>
                  </a:lnTo>
                  <a:lnTo>
                    <a:pt x="427" y="198"/>
                  </a:lnTo>
                  <a:lnTo>
                    <a:pt x="423" y="202"/>
                  </a:lnTo>
                  <a:lnTo>
                    <a:pt x="417" y="206"/>
                  </a:lnTo>
                  <a:lnTo>
                    <a:pt x="412" y="208"/>
                  </a:lnTo>
                  <a:lnTo>
                    <a:pt x="410" y="210"/>
                  </a:lnTo>
                  <a:lnTo>
                    <a:pt x="408" y="212"/>
                  </a:lnTo>
                  <a:lnTo>
                    <a:pt x="408" y="212"/>
                  </a:lnTo>
                  <a:lnTo>
                    <a:pt x="404" y="213"/>
                  </a:lnTo>
                  <a:lnTo>
                    <a:pt x="404" y="217"/>
                  </a:lnTo>
                  <a:lnTo>
                    <a:pt x="402" y="219"/>
                  </a:lnTo>
                  <a:lnTo>
                    <a:pt x="402" y="221"/>
                  </a:lnTo>
                  <a:lnTo>
                    <a:pt x="402" y="223"/>
                  </a:lnTo>
                  <a:lnTo>
                    <a:pt x="402" y="227"/>
                  </a:lnTo>
                  <a:lnTo>
                    <a:pt x="402" y="233"/>
                  </a:lnTo>
                  <a:lnTo>
                    <a:pt x="402" y="237"/>
                  </a:lnTo>
                  <a:lnTo>
                    <a:pt x="402" y="241"/>
                  </a:lnTo>
                  <a:lnTo>
                    <a:pt x="402" y="243"/>
                  </a:lnTo>
                  <a:lnTo>
                    <a:pt x="402" y="245"/>
                  </a:lnTo>
                  <a:lnTo>
                    <a:pt x="400" y="245"/>
                  </a:lnTo>
                  <a:lnTo>
                    <a:pt x="400" y="248"/>
                  </a:lnTo>
                  <a:lnTo>
                    <a:pt x="400" y="252"/>
                  </a:lnTo>
                  <a:lnTo>
                    <a:pt x="398" y="256"/>
                  </a:lnTo>
                  <a:lnTo>
                    <a:pt x="398" y="260"/>
                  </a:lnTo>
                  <a:lnTo>
                    <a:pt x="398" y="264"/>
                  </a:lnTo>
                  <a:lnTo>
                    <a:pt x="396" y="268"/>
                  </a:lnTo>
                  <a:lnTo>
                    <a:pt x="396" y="268"/>
                  </a:lnTo>
                  <a:lnTo>
                    <a:pt x="396" y="272"/>
                  </a:lnTo>
                  <a:lnTo>
                    <a:pt x="396" y="276"/>
                  </a:lnTo>
                  <a:lnTo>
                    <a:pt x="398" y="278"/>
                  </a:lnTo>
                  <a:lnTo>
                    <a:pt x="400" y="278"/>
                  </a:lnTo>
                  <a:lnTo>
                    <a:pt x="400" y="279"/>
                  </a:lnTo>
                  <a:lnTo>
                    <a:pt x="402" y="281"/>
                  </a:lnTo>
                  <a:lnTo>
                    <a:pt x="406" y="285"/>
                  </a:lnTo>
                  <a:lnTo>
                    <a:pt x="412" y="291"/>
                  </a:lnTo>
                  <a:lnTo>
                    <a:pt x="413" y="295"/>
                  </a:lnTo>
                  <a:lnTo>
                    <a:pt x="417" y="299"/>
                  </a:lnTo>
                  <a:lnTo>
                    <a:pt x="419" y="303"/>
                  </a:lnTo>
                  <a:lnTo>
                    <a:pt x="421" y="305"/>
                  </a:lnTo>
                  <a:lnTo>
                    <a:pt x="421" y="307"/>
                  </a:lnTo>
                  <a:lnTo>
                    <a:pt x="423" y="309"/>
                  </a:lnTo>
                  <a:lnTo>
                    <a:pt x="423" y="312"/>
                  </a:lnTo>
                  <a:lnTo>
                    <a:pt x="423" y="314"/>
                  </a:lnTo>
                  <a:lnTo>
                    <a:pt x="421" y="318"/>
                  </a:lnTo>
                  <a:lnTo>
                    <a:pt x="421" y="318"/>
                  </a:lnTo>
                  <a:lnTo>
                    <a:pt x="421" y="320"/>
                  </a:lnTo>
                  <a:lnTo>
                    <a:pt x="419" y="322"/>
                  </a:lnTo>
                  <a:lnTo>
                    <a:pt x="417" y="328"/>
                  </a:lnTo>
                  <a:lnTo>
                    <a:pt x="415" y="332"/>
                  </a:lnTo>
                  <a:lnTo>
                    <a:pt x="412" y="336"/>
                  </a:lnTo>
                  <a:lnTo>
                    <a:pt x="410" y="340"/>
                  </a:lnTo>
                  <a:lnTo>
                    <a:pt x="408" y="343"/>
                  </a:lnTo>
                  <a:lnTo>
                    <a:pt x="406" y="345"/>
                  </a:lnTo>
                  <a:lnTo>
                    <a:pt x="406" y="347"/>
                  </a:lnTo>
                  <a:lnTo>
                    <a:pt x="404" y="349"/>
                  </a:lnTo>
                  <a:lnTo>
                    <a:pt x="400" y="351"/>
                  </a:lnTo>
                  <a:lnTo>
                    <a:pt x="396" y="351"/>
                  </a:lnTo>
                  <a:lnTo>
                    <a:pt x="394" y="351"/>
                  </a:lnTo>
                  <a:lnTo>
                    <a:pt x="390" y="351"/>
                  </a:lnTo>
                  <a:lnTo>
                    <a:pt x="384" y="351"/>
                  </a:lnTo>
                  <a:lnTo>
                    <a:pt x="377" y="349"/>
                  </a:lnTo>
                  <a:lnTo>
                    <a:pt x="373" y="349"/>
                  </a:lnTo>
                  <a:lnTo>
                    <a:pt x="367" y="347"/>
                  </a:lnTo>
                  <a:lnTo>
                    <a:pt x="363" y="347"/>
                  </a:lnTo>
                  <a:lnTo>
                    <a:pt x="361" y="345"/>
                  </a:lnTo>
                  <a:lnTo>
                    <a:pt x="359" y="345"/>
                  </a:lnTo>
                  <a:lnTo>
                    <a:pt x="355" y="345"/>
                  </a:lnTo>
                  <a:lnTo>
                    <a:pt x="351" y="347"/>
                  </a:lnTo>
                  <a:lnTo>
                    <a:pt x="349" y="349"/>
                  </a:lnTo>
                  <a:lnTo>
                    <a:pt x="349" y="349"/>
                  </a:lnTo>
                  <a:lnTo>
                    <a:pt x="348" y="351"/>
                  </a:lnTo>
                  <a:lnTo>
                    <a:pt x="344" y="355"/>
                  </a:lnTo>
                  <a:lnTo>
                    <a:pt x="340" y="357"/>
                  </a:lnTo>
                  <a:lnTo>
                    <a:pt x="338" y="361"/>
                  </a:lnTo>
                  <a:lnTo>
                    <a:pt x="334" y="363"/>
                  </a:lnTo>
                  <a:lnTo>
                    <a:pt x="332" y="365"/>
                  </a:lnTo>
                  <a:lnTo>
                    <a:pt x="332" y="365"/>
                  </a:lnTo>
                  <a:lnTo>
                    <a:pt x="330" y="365"/>
                  </a:lnTo>
                  <a:lnTo>
                    <a:pt x="328" y="367"/>
                  </a:lnTo>
                  <a:lnTo>
                    <a:pt x="324" y="369"/>
                  </a:lnTo>
                  <a:lnTo>
                    <a:pt x="322" y="373"/>
                  </a:lnTo>
                  <a:lnTo>
                    <a:pt x="318" y="375"/>
                  </a:lnTo>
                  <a:lnTo>
                    <a:pt x="315" y="376"/>
                  </a:lnTo>
                  <a:lnTo>
                    <a:pt x="313" y="378"/>
                  </a:lnTo>
                  <a:lnTo>
                    <a:pt x="311" y="378"/>
                  </a:lnTo>
                  <a:lnTo>
                    <a:pt x="309" y="380"/>
                  </a:lnTo>
                  <a:lnTo>
                    <a:pt x="307" y="384"/>
                  </a:lnTo>
                  <a:lnTo>
                    <a:pt x="307" y="386"/>
                  </a:lnTo>
                  <a:lnTo>
                    <a:pt x="307" y="388"/>
                  </a:lnTo>
                  <a:lnTo>
                    <a:pt x="305" y="392"/>
                  </a:lnTo>
                  <a:lnTo>
                    <a:pt x="305" y="398"/>
                  </a:lnTo>
                  <a:lnTo>
                    <a:pt x="305" y="406"/>
                  </a:lnTo>
                  <a:lnTo>
                    <a:pt x="305" y="411"/>
                  </a:lnTo>
                  <a:lnTo>
                    <a:pt x="303" y="415"/>
                  </a:lnTo>
                  <a:lnTo>
                    <a:pt x="303" y="419"/>
                  </a:lnTo>
                  <a:lnTo>
                    <a:pt x="303" y="423"/>
                  </a:lnTo>
                  <a:lnTo>
                    <a:pt x="303" y="423"/>
                  </a:lnTo>
                  <a:lnTo>
                    <a:pt x="301" y="427"/>
                  </a:lnTo>
                  <a:lnTo>
                    <a:pt x="299" y="431"/>
                  </a:lnTo>
                  <a:lnTo>
                    <a:pt x="295" y="433"/>
                  </a:lnTo>
                  <a:lnTo>
                    <a:pt x="293" y="433"/>
                  </a:lnTo>
                  <a:lnTo>
                    <a:pt x="289" y="433"/>
                  </a:lnTo>
                  <a:lnTo>
                    <a:pt x="283" y="435"/>
                  </a:lnTo>
                  <a:lnTo>
                    <a:pt x="278" y="437"/>
                  </a:lnTo>
                  <a:lnTo>
                    <a:pt x="272" y="439"/>
                  </a:lnTo>
                  <a:lnTo>
                    <a:pt x="268" y="439"/>
                  </a:lnTo>
                  <a:lnTo>
                    <a:pt x="264" y="440"/>
                  </a:lnTo>
                  <a:lnTo>
                    <a:pt x="262" y="440"/>
                  </a:lnTo>
                  <a:lnTo>
                    <a:pt x="258" y="440"/>
                  </a:lnTo>
                  <a:lnTo>
                    <a:pt x="256" y="440"/>
                  </a:lnTo>
                  <a:lnTo>
                    <a:pt x="252" y="439"/>
                  </a:lnTo>
                  <a:lnTo>
                    <a:pt x="251" y="437"/>
                  </a:lnTo>
                  <a:lnTo>
                    <a:pt x="251" y="437"/>
                  </a:lnTo>
                  <a:lnTo>
                    <a:pt x="249" y="435"/>
                  </a:lnTo>
                  <a:lnTo>
                    <a:pt x="247" y="431"/>
                  </a:lnTo>
                  <a:lnTo>
                    <a:pt x="243" y="427"/>
                  </a:lnTo>
                  <a:lnTo>
                    <a:pt x="241" y="423"/>
                  </a:lnTo>
                  <a:lnTo>
                    <a:pt x="237" y="417"/>
                  </a:lnTo>
                  <a:lnTo>
                    <a:pt x="233" y="411"/>
                  </a:lnTo>
                  <a:lnTo>
                    <a:pt x="231" y="409"/>
                  </a:lnTo>
                  <a:lnTo>
                    <a:pt x="231" y="407"/>
                  </a:lnTo>
                  <a:lnTo>
                    <a:pt x="229" y="407"/>
                  </a:lnTo>
                  <a:lnTo>
                    <a:pt x="227" y="406"/>
                  </a:lnTo>
                  <a:lnTo>
                    <a:pt x="225" y="404"/>
                  </a:lnTo>
                  <a:lnTo>
                    <a:pt x="221" y="402"/>
                  </a:lnTo>
                  <a:lnTo>
                    <a:pt x="219" y="402"/>
                  </a:lnTo>
                  <a:lnTo>
                    <a:pt x="218" y="402"/>
                  </a:lnTo>
                  <a:lnTo>
                    <a:pt x="214" y="402"/>
                  </a:lnTo>
                  <a:lnTo>
                    <a:pt x="210" y="402"/>
                  </a:lnTo>
                  <a:lnTo>
                    <a:pt x="204" y="402"/>
                  </a:lnTo>
                  <a:lnTo>
                    <a:pt x="200" y="402"/>
                  </a:lnTo>
                  <a:lnTo>
                    <a:pt x="198" y="402"/>
                  </a:lnTo>
                  <a:lnTo>
                    <a:pt x="196" y="402"/>
                  </a:lnTo>
                  <a:lnTo>
                    <a:pt x="196" y="402"/>
                  </a:lnTo>
                  <a:lnTo>
                    <a:pt x="192" y="400"/>
                  </a:lnTo>
                  <a:lnTo>
                    <a:pt x="188" y="400"/>
                  </a:lnTo>
                  <a:lnTo>
                    <a:pt x="185" y="400"/>
                  </a:lnTo>
                  <a:lnTo>
                    <a:pt x="181" y="398"/>
                  </a:lnTo>
                  <a:lnTo>
                    <a:pt x="177" y="398"/>
                  </a:lnTo>
                  <a:lnTo>
                    <a:pt x="175" y="396"/>
                  </a:lnTo>
                  <a:lnTo>
                    <a:pt x="173" y="396"/>
                  </a:lnTo>
                  <a:lnTo>
                    <a:pt x="169" y="396"/>
                  </a:lnTo>
                  <a:lnTo>
                    <a:pt x="165" y="396"/>
                  </a:lnTo>
                  <a:lnTo>
                    <a:pt x="163" y="398"/>
                  </a:lnTo>
                  <a:lnTo>
                    <a:pt x="163" y="400"/>
                  </a:lnTo>
                  <a:lnTo>
                    <a:pt x="161" y="400"/>
                  </a:lnTo>
                  <a:lnTo>
                    <a:pt x="159" y="402"/>
                  </a:lnTo>
                  <a:lnTo>
                    <a:pt x="155" y="406"/>
                  </a:lnTo>
                  <a:lnTo>
                    <a:pt x="150" y="411"/>
                  </a:lnTo>
                  <a:lnTo>
                    <a:pt x="146" y="413"/>
                  </a:lnTo>
                  <a:lnTo>
                    <a:pt x="142" y="417"/>
                  </a:lnTo>
                  <a:lnTo>
                    <a:pt x="138" y="419"/>
                  </a:lnTo>
                  <a:lnTo>
                    <a:pt x="136" y="421"/>
                  </a:lnTo>
                  <a:lnTo>
                    <a:pt x="134" y="421"/>
                  </a:lnTo>
                  <a:lnTo>
                    <a:pt x="132" y="423"/>
                  </a:lnTo>
                  <a:lnTo>
                    <a:pt x="128" y="423"/>
                  </a:lnTo>
                  <a:lnTo>
                    <a:pt x="126" y="423"/>
                  </a:lnTo>
                  <a:lnTo>
                    <a:pt x="122" y="423"/>
                  </a:lnTo>
                  <a:lnTo>
                    <a:pt x="122" y="421"/>
                  </a:lnTo>
                  <a:lnTo>
                    <a:pt x="121" y="421"/>
                  </a:lnTo>
                  <a:lnTo>
                    <a:pt x="119" y="419"/>
                  </a:lnTo>
                  <a:lnTo>
                    <a:pt x="115" y="417"/>
                  </a:lnTo>
                  <a:lnTo>
                    <a:pt x="109" y="415"/>
                  </a:lnTo>
                  <a:lnTo>
                    <a:pt x="105" y="411"/>
                  </a:lnTo>
                  <a:lnTo>
                    <a:pt x="101" y="409"/>
                  </a:lnTo>
                  <a:lnTo>
                    <a:pt x="97" y="407"/>
                  </a:lnTo>
                  <a:lnTo>
                    <a:pt x="95" y="406"/>
                  </a:lnTo>
                  <a:lnTo>
                    <a:pt x="95" y="406"/>
                  </a:lnTo>
                  <a:lnTo>
                    <a:pt x="91" y="404"/>
                  </a:lnTo>
                  <a:lnTo>
                    <a:pt x="89" y="400"/>
                  </a:lnTo>
                  <a:lnTo>
                    <a:pt x="89" y="396"/>
                  </a:lnTo>
                  <a:lnTo>
                    <a:pt x="89" y="394"/>
                  </a:lnTo>
                  <a:lnTo>
                    <a:pt x="89" y="390"/>
                  </a:lnTo>
                  <a:lnTo>
                    <a:pt x="89" y="384"/>
                  </a:lnTo>
                  <a:lnTo>
                    <a:pt x="91" y="376"/>
                  </a:lnTo>
                  <a:lnTo>
                    <a:pt x="91" y="373"/>
                  </a:lnTo>
                  <a:lnTo>
                    <a:pt x="93" y="367"/>
                  </a:lnTo>
                  <a:lnTo>
                    <a:pt x="93" y="363"/>
                  </a:lnTo>
                  <a:lnTo>
                    <a:pt x="95" y="361"/>
                  </a:lnTo>
                  <a:lnTo>
                    <a:pt x="95" y="359"/>
                  </a:lnTo>
                  <a:lnTo>
                    <a:pt x="95" y="355"/>
                  </a:lnTo>
                  <a:lnTo>
                    <a:pt x="93" y="353"/>
                  </a:lnTo>
                  <a:lnTo>
                    <a:pt x="91" y="349"/>
                  </a:lnTo>
                  <a:lnTo>
                    <a:pt x="91" y="349"/>
                  </a:lnTo>
                  <a:lnTo>
                    <a:pt x="89" y="347"/>
                  </a:lnTo>
                  <a:lnTo>
                    <a:pt x="88" y="343"/>
                  </a:lnTo>
                  <a:lnTo>
                    <a:pt x="84" y="342"/>
                  </a:lnTo>
                  <a:lnTo>
                    <a:pt x="82" y="338"/>
                  </a:lnTo>
                  <a:lnTo>
                    <a:pt x="78" y="334"/>
                  </a:lnTo>
                  <a:lnTo>
                    <a:pt x="76" y="332"/>
                  </a:lnTo>
                  <a:lnTo>
                    <a:pt x="76" y="332"/>
                  </a:lnTo>
                  <a:lnTo>
                    <a:pt x="76" y="330"/>
                  </a:lnTo>
                  <a:lnTo>
                    <a:pt x="74" y="328"/>
                  </a:lnTo>
                  <a:lnTo>
                    <a:pt x="72" y="326"/>
                  </a:lnTo>
                  <a:lnTo>
                    <a:pt x="68" y="322"/>
                  </a:lnTo>
                  <a:lnTo>
                    <a:pt x="66" y="318"/>
                  </a:lnTo>
                  <a:lnTo>
                    <a:pt x="64" y="314"/>
                  </a:lnTo>
                  <a:lnTo>
                    <a:pt x="62" y="312"/>
                  </a:lnTo>
                  <a:lnTo>
                    <a:pt x="62" y="310"/>
                  </a:lnTo>
                  <a:lnTo>
                    <a:pt x="60" y="309"/>
                  </a:lnTo>
                  <a:lnTo>
                    <a:pt x="57" y="307"/>
                  </a:lnTo>
                  <a:lnTo>
                    <a:pt x="55" y="307"/>
                  </a:lnTo>
                  <a:lnTo>
                    <a:pt x="53" y="307"/>
                  </a:lnTo>
                  <a:lnTo>
                    <a:pt x="49" y="307"/>
                  </a:lnTo>
                  <a:lnTo>
                    <a:pt x="43" y="305"/>
                  </a:lnTo>
                  <a:lnTo>
                    <a:pt x="35" y="305"/>
                  </a:lnTo>
                  <a:lnTo>
                    <a:pt x="31" y="305"/>
                  </a:lnTo>
                  <a:lnTo>
                    <a:pt x="25" y="303"/>
                  </a:lnTo>
                  <a:lnTo>
                    <a:pt x="22" y="303"/>
                  </a:lnTo>
                  <a:lnTo>
                    <a:pt x="18" y="303"/>
                  </a:lnTo>
                  <a:lnTo>
                    <a:pt x="18" y="303"/>
                  </a:lnTo>
                  <a:lnTo>
                    <a:pt x="14" y="301"/>
                  </a:lnTo>
                  <a:lnTo>
                    <a:pt x="10" y="299"/>
                  </a:lnTo>
                  <a:lnTo>
                    <a:pt x="8" y="295"/>
                  </a:lnTo>
                  <a:lnTo>
                    <a:pt x="8" y="293"/>
                  </a:lnTo>
                  <a:lnTo>
                    <a:pt x="8" y="289"/>
                  </a:lnTo>
                  <a:lnTo>
                    <a:pt x="6" y="285"/>
                  </a:lnTo>
                  <a:lnTo>
                    <a:pt x="4" y="279"/>
                  </a:lnTo>
                  <a:lnTo>
                    <a:pt x="2" y="274"/>
                  </a:lnTo>
                  <a:lnTo>
                    <a:pt x="2" y="268"/>
                  </a:lnTo>
                  <a:lnTo>
                    <a:pt x="0" y="264"/>
                  </a:lnTo>
                  <a:lnTo>
                    <a:pt x="0" y="262"/>
                  </a:lnTo>
                  <a:lnTo>
                    <a:pt x="0" y="260"/>
                  </a:lnTo>
                  <a:lnTo>
                    <a:pt x="0" y="256"/>
                  </a:lnTo>
                  <a:lnTo>
                    <a:pt x="2" y="254"/>
                  </a:lnTo>
                  <a:lnTo>
                    <a:pt x="4" y="252"/>
                  </a:lnTo>
                  <a:lnTo>
                    <a:pt x="4" y="250"/>
                  </a:lnTo>
                  <a:lnTo>
                    <a:pt x="6" y="248"/>
                  </a:lnTo>
                  <a:lnTo>
                    <a:pt x="10" y="246"/>
                  </a:lnTo>
                  <a:lnTo>
                    <a:pt x="14" y="243"/>
                  </a:lnTo>
                  <a:lnTo>
                    <a:pt x="18" y="241"/>
                  </a:lnTo>
                  <a:lnTo>
                    <a:pt x="24" y="237"/>
                  </a:lnTo>
                  <a:lnTo>
                    <a:pt x="29" y="233"/>
                  </a:lnTo>
                  <a:lnTo>
                    <a:pt x="31" y="231"/>
                  </a:lnTo>
                  <a:lnTo>
                    <a:pt x="33" y="231"/>
                  </a:lnTo>
                  <a:lnTo>
                    <a:pt x="33" y="229"/>
                  </a:lnTo>
                  <a:lnTo>
                    <a:pt x="37" y="227"/>
                  </a:lnTo>
                  <a:lnTo>
                    <a:pt x="37" y="225"/>
                  </a:lnTo>
                  <a:lnTo>
                    <a:pt x="39" y="221"/>
                  </a:lnTo>
                  <a:lnTo>
                    <a:pt x="39" y="219"/>
                  </a:lnTo>
                  <a:lnTo>
                    <a:pt x="39" y="217"/>
                  </a:lnTo>
                  <a:lnTo>
                    <a:pt x="39" y="213"/>
                  </a:lnTo>
                  <a:lnTo>
                    <a:pt x="39" y="210"/>
                  </a:lnTo>
                  <a:lnTo>
                    <a:pt x="39" y="204"/>
                  </a:lnTo>
                  <a:lnTo>
                    <a:pt x="39" y="200"/>
                  </a:lnTo>
                  <a:lnTo>
                    <a:pt x="39" y="198"/>
                  </a:lnTo>
                  <a:lnTo>
                    <a:pt x="39" y="196"/>
                  </a:lnTo>
                  <a:lnTo>
                    <a:pt x="41" y="196"/>
                  </a:lnTo>
                  <a:lnTo>
                    <a:pt x="41" y="192"/>
                  </a:lnTo>
                  <a:lnTo>
                    <a:pt x="41" y="190"/>
                  </a:lnTo>
                  <a:lnTo>
                    <a:pt x="43" y="184"/>
                  </a:lnTo>
                  <a:lnTo>
                    <a:pt x="43" y="181"/>
                  </a:lnTo>
                  <a:lnTo>
                    <a:pt x="43" y="177"/>
                  </a:lnTo>
                  <a:lnTo>
                    <a:pt x="45" y="175"/>
                  </a:lnTo>
                  <a:lnTo>
                    <a:pt x="45" y="173"/>
                  </a:lnTo>
                  <a:lnTo>
                    <a:pt x="45" y="169"/>
                  </a:lnTo>
                  <a:lnTo>
                    <a:pt x="45" y="167"/>
                  </a:lnTo>
                  <a:lnTo>
                    <a:pt x="43" y="163"/>
                  </a:lnTo>
                  <a:lnTo>
                    <a:pt x="41" y="163"/>
                  </a:lnTo>
                  <a:lnTo>
                    <a:pt x="41" y="161"/>
                  </a:lnTo>
                  <a:lnTo>
                    <a:pt x="39" y="159"/>
                  </a:lnTo>
                  <a:lnTo>
                    <a:pt x="35" y="155"/>
                  </a:lnTo>
                  <a:lnTo>
                    <a:pt x="29" y="149"/>
                  </a:lnTo>
                  <a:lnTo>
                    <a:pt x="27" y="146"/>
                  </a:lnTo>
                  <a:lnTo>
                    <a:pt x="24" y="142"/>
                  </a:lnTo>
                  <a:lnTo>
                    <a:pt x="22" y="138"/>
                  </a:lnTo>
                  <a:lnTo>
                    <a:pt x="20" y="136"/>
                  </a:lnTo>
                  <a:lnTo>
                    <a:pt x="20" y="134"/>
                  </a:lnTo>
                  <a:lnTo>
                    <a:pt x="18" y="132"/>
                  </a:lnTo>
                  <a:lnTo>
                    <a:pt x="18" y="130"/>
                  </a:lnTo>
                  <a:lnTo>
                    <a:pt x="18" y="126"/>
                  </a:lnTo>
                  <a:lnTo>
                    <a:pt x="18" y="122"/>
                  </a:lnTo>
                  <a:lnTo>
                    <a:pt x="20" y="122"/>
                  </a:lnTo>
                  <a:lnTo>
                    <a:pt x="20" y="120"/>
                  </a:lnTo>
                  <a:lnTo>
                    <a:pt x="22" y="118"/>
                  </a:lnTo>
                  <a:lnTo>
                    <a:pt x="24" y="115"/>
                  </a:lnTo>
                  <a:lnTo>
                    <a:pt x="25" y="109"/>
                  </a:lnTo>
                  <a:lnTo>
                    <a:pt x="29" y="105"/>
                  </a:lnTo>
                  <a:lnTo>
                    <a:pt x="31" y="101"/>
                  </a:lnTo>
                  <a:lnTo>
                    <a:pt x="33" y="97"/>
                  </a:lnTo>
                  <a:lnTo>
                    <a:pt x="35" y="95"/>
                  </a:lnTo>
                  <a:lnTo>
                    <a:pt x="35" y="95"/>
                  </a:lnTo>
                  <a:lnTo>
                    <a:pt x="37" y="91"/>
                  </a:lnTo>
                  <a:lnTo>
                    <a:pt x="41" y="89"/>
                  </a:lnTo>
                  <a:lnTo>
                    <a:pt x="45" y="89"/>
                  </a:lnTo>
                  <a:lnTo>
                    <a:pt x="47" y="89"/>
                  </a:lnTo>
                  <a:lnTo>
                    <a:pt x="51" y="89"/>
                  </a:lnTo>
                  <a:lnTo>
                    <a:pt x="57" y="91"/>
                  </a:lnTo>
                  <a:lnTo>
                    <a:pt x="64" y="91"/>
                  </a:lnTo>
                  <a:lnTo>
                    <a:pt x="68" y="91"/>
                  </a:lnTo>
                  <a:lnTo>
                    <a:pt x="74" y="93"/>
                  </a:lnTo>
                  <a:lnTo>
                    <a:pt x="78" y="93"/>
                  </a:lnTo>
                  <a:lnTo>
                    <a:pt x="80" y="95"/>
                  </a:lnTo>
                  <a:lnTo>
                    <a:pt x="82" y="95"/>
                  </a:lnTo>
                  <a:lnTo>
                    <a:pt x="86" y="95"/>
                  </a:lnTo>
                  <a:lnTo>
                    <a:pt x="88" y="95"/>
                  </a:lnTo>
                  <a:lnTo>
                    <a:pt x="91" y="91"/>
                  </a:lnTo>
                  <a:lnTo>
                    <a:pt x="91" y="91"/>
                  </a:lnTo>
                  <a:lnTo>
                    <a:pt x="93" y="89"/>
                  </a:lnTo>
                  <a:lnTo>
                    <a:pt x="97" y="87"/>
                  </a:lnTo>
                  <a:lnTo>
                    <a:pt x="101" y="84"/>
                  </a:lnTo>
                  <a:lnTo>
                    <a:pt x="103" y="82"/>
                  </a:lnTo>
                  <a:lnTo>
                    <a:pt x="107" y="78"/>
                  </a:lnTo>
                  <a:lnTo>
                    <a:pt x="109" y="78"/>
                  </a:lnTo>
                  <a:lnTo>
                    <a:pt x="109" y="76"/>
                  </a:lnTo>
                  <a:lnTo>
                    <a:pt x="111" y="76"/>
                  </a:lnTo>
                  <a:lnTo>
                    <a:pt x="113" y="74"/>
                  </a:lnTo>
                  <a:lnTo>
                    <a:pt x="117" y="72"/>
                  </a:lnTo>
                  <a:lnTo>
                    <a:pt x="119" y="70"/>
                  </a:lnTo>
                  <a:lnTo>
                    <a:pt x="122" y="66"/>
                  </a:lnTo>
                  <a:lnTo>
                    <a:pt x="126" y="64"/>
                  </a:lnTo>
                  <a:lnTo>
                    <a:pt x="128" y="64"/>
                  </a:lnTo>
                  <a:lnTo>
                    <a:pt x="130" y="62"/>
                  </a:lnTo>
                  <a:lnTo>
                    <a:pt x="132" y="60"/>
                  </a:lnTo>
                  <a:lnTo>
                    <a:pt x="134" y="58"/>
                  </a:lnTo>
                  <a:lnTo>
                    <a:pt x="134" y="54"/>
                  </a:lnTo>
                  <a:lnTo>
                    <a:pt x="134" y="52"/>
                  </a:lnTo>
                  <a:lnTo>
                    <a:pt x="136" y="49"/>
                  </a:lnTo>
                  <a:lnTo>
                    <a:pt x="136" y="43"/>
                  </a:lnTo>
                  <a:lnTo>
                    <a:pt x="136" y="35"/>
                  </a:lnTo>
                  <a:lnTo>
                    <a:pt x="136" y="31"/>
                  </a:lnTo>
                  <a:lnTo>
                    <a:pt x="138" y="25"/>
                  </a:lnTo>
                  <a:lnTo>
                    <a:pt x="138" y="21"/>
                  </a:lnTo>
                  <a:lnTo>
                    <a:pt x="138" y="18"/>
                  </a:lnTo>
                  <a:lnTo>
                    <a:pt x="138" y="18"/>
                  </a:lnTo>
                  <a:lnTo>
                    <a:pt x="140" y="14"/>
                  </a:lnTo>
                  <a:lnTo>
                    <a:pt x="142" y="12"/>
                  </a:lnTo>
                  <a:lnTo>
                    <a:pt x="146" y="10"/>
                  </a:lnTo>
                  <a:lnTo>
                    <a:pt x="148" y="8"/>
                  </a:lnTo>
                  <a:lnTo>
                    <a:pt x="152" y="8"/>
                  </a:lnTo>
                  <a:lnTo>
                    <a:pt x="157" y="6"/>
                  </a:lnTo>
                  <a:lnTo>
                    <a:pt x="163" y="4"/>
                  </a:lnTo>
                  <a:lnTo>
                    <a:pt x="169" y="2"/>
                  </a:lnTo>
                  <a:lnTo>
                    <a:pt x="173" y="2"/>
                  </a:lnTo>
                  <a:lnTo>
                    <a:pt x="177" y="0"/>
                  </a:lnTo>
                  <a:lnTo>
                    <a:pt x="179" y="0"/>
                  </a:lnTo>
                  <a:lnTo>
                    <a:pt x="183"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7" name="Freeform 246"/>
            <p:cNvSpPr>
              <a:spLocks/>
            </p:cNvSpPr>
            <p:nvPr/>
          </p:nvSpPr>
          <p:spPr bwMode="auto">
            <a:xfrm>
              <a:off x="1242266" y="4142960"/>
              <a:ext cx="206124" cy="200412"/>
            </a:xfrm>
            <a:custGeom>
              <a:avLst/>
              <a:gdLst>
                <a:gd name="T0" fmla="*/ 91 w 185"/>
                <a:gd name="T1" fmla="*/ 0 h 184"/>
                <a:gd name="T2" fmla="*/ 121 w 185"/>
                <a:gd name="T3" fmla="*/ 6 h 184"/>
                <a:gd name="T4" fmla="*/ 146 w 185"/>
                <a:gd name="T5" fmla="*/ 18 h 184"/>
                <a:gd name="T6" fmla="*/ 167 w 185"/>
                <a:gd name="T7" fmla="*/ 39 h 184"/>
                <a:gd name="T8" fmla="*/ 179 w 185"/>
                <a:gd name="T9" fmla="*/ 64 h 184"/>
                <a:gd name="T10" fmla="*/ 185 w 185"/>
                <a:gd name="T11" fmla="*/ 93 h 184"/>
                <a:gd name="T12" fmla="*/ 179 w 185"/>
                <a:gd name="T13" fmla="*/ 122 h 184"/>
                <a:gd name="T14" fmla="*/ 167 w 185"/>
                <a:gd name="T15" fmla="*/ 148 h 184"/>
                <a:gd name="T16" fmla="*/ 146 w 185"/>
                <a:gd name="T17" fmla="*/ 167 h 184"/>
                <a:gd name="T18" fmla="*/ 121 w 185"/>
                <a:gd name="T19" fmla="*/ 181 h 184"/>
                <a:gd name="T20" fmla="*/ 91 w 185"/>
                <a:gd name="T21" fmla="*/ 184 h 184"/>
                <a:gd name="T22" fmla="*/ 64 w 185"/>
                <a:gd name="T23" fmla="*/ 181 h 184"/>
                <a:gd name="T24" fmla="*/ 39 w 185"/>
                <a:gd name="T25" fmla="*/ 167 h 184"/>
                <a:gd name="T26" fmla="*/ 18 w 185"/>
                <a:gd name="T27" fmla="*/ 148 h 184"/>
                <a:gd name="T28" fmla="*/ 6 w 185"/>
                <a:gd name="T29" fmla="*/ 122 h 184"/>
                <a:gd name="T30" fmla="*/ 0 w 185"/>
                <a:gd name="T31" fmla="*/ 93 h 184"/>
                <a:gd name="T32" fmla="*/ 6 w 185"/>
                <a:gd name="T33" fmla="*/ 64 h 184"/>
                <a:gd name="T34" fmla="*/ 18 w 185"/>
                <a:gd name="T35" fmla="*/ 39 h 184"/>
                <a:gd name="T36" fmla="*/ 39 w 185"/>
                <a:gd name="T37" fmla="*/ 18 h 184"/>
                <a:gd name="T38" fmla="*/ 64 w 185"/>
                <a:gd name="T39" fmla="*/ 6 h 184"/>
                <a:gd name="T40" fmla="*/ 91 w 185"/>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5" h="184">
                  <a:moveTo>
                    <a:pt x="91" y="0"/>
                  </a:moveTo>
                  <a:lnTo>
                    <a:pt x="121" y="6"/>
                  </a:lnTo>
                  <a:lnTo>
                    <a:pt x="146" y="18"/>
                  </a:lnTo>
                  <a:lnTo>
                    <a:pt x="167" y="39"/>
                  </a:lnTo>
                  <a:lnTo>
                    <a:pt x="179" y="64"/>
                  </a:lnTo>
                  <a:lnTo>
                    <a:pt x="185" y="93"/>
                  </a:lnTo>
                  <a:lnTo>
                    <a:pt x="179" y="122"/>
                  </a:lnTo>
                  <a:lnTo>
                    <a:pt x="167" y="148"/>
                  </a:lnTo>
                  <a:lnTo>
                    <a:pt x="146" y="167"/>
                  </a:lnTo>
                  <a:lnTo>
                    <a:pt x="121" y="181"/>
                  </a:lnTo>
                  <a:lnTo>
                    <a:pt x="91" y="184"/>
                  </a:lnTo>
                  <a:lnTo>
                    <a:pt x="64" y="181"/>
                  </a:lnTo>
                  <a:lnTo>
                    <a:pt x="39" y="167"/>
                  </a:lnTo>
                  <a:lnTo>
                    <a:pt x="18" y="148"/>
                  </a:lnTo>
                  <a:lnTo>
                    <a:pt x="6" y="122"/>
                  </a:lnTo>
                  <a:lnTo>
                    <a:pt x="0" y="93"/>
                  </a:lnTo>
                  <a:lnTo>
                    <a:pt x="6" y="64"/>
                  </a:lnTo>
                  <a:lnTo>
                    <a:pt x="18" y="39"/>
                  </a:lnTo>
                  <a:lnTo>
                    <a:pt x="39" y="18"/>
                  </a:lnTo>
                  <a:lnTo>
                    <a:pt x="64" y="6"/>
                  </a:lnTo>
                  <a:lnTo>
                    <a:pt x="91"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18" name="Group 17"/>
          <p:cNvGrpSpPr/>
          <p:nvPr/>
        </p:nvGrpSpPr>
        <p:grpSpPr>
          <a:xfrm>
            <a:off x="1335858" y="3194269"/>
            <a:ext cx="1030618" cy="1009687"/>
            <a:chOff x="1335858" y="3194269"/>
            <a:chExt cx="1030618" cy="1009687"/>
          </a:xfrm>
        </p:grpSpPr>
        <p:sp>
          <p:nvSpPr>
            <p:cNvPr id="19" name="Freeform 232"/>
            <p:cNvSpPr>
              <a:spLocks noEditPoints="1"/>
            </p:cNvSpPr>
            <p:nvPr/>
          </p:nvSpPr>
          <p:spPr bwMode="auto">
            <a:xfrm>
              <a:off x="1335858" y="3194269"/>
              <a:ext cx="1030618" cy="1009687"/>
            </a:xfrm>
            <a:custGeom>
              <a:avLst/>
              <a:gdLst>
                <a:gd name="T0" fmla="*/ 326 w 925"/>
                <a:gd name="T1" fmla="*/ 194 h 927"/>
                <a:gd name="T2" fmla="*/ 205 w 925"/>
                <a:gd name="T3" fmla="*/ 312 h 927"/>
                <a:gd name="T4" fmla="*/ 167 w 925"/>
                <a:gd name="T5" fmla="*/ 446 h 927"/>
                <a:gd name="T6" fmla="*/ 192 w 925"/>
                <a:gd name="T7" fmla="*/ 584 h 927"/>
                <a:gd name="T8" fmla="*/ 273 w 925"/>
                <a:gd name="T9" fmla="*/ 691 h 927"/>
                <a:gd name="T10" fmla="*/ 423 w 925"/>
                <a:gd name="T11" fmla="*/ 759 h 927"/>
                <a:gd name="T12" fmla="*/ 582 w 925"/>
                <a:gd name="T13" fmla="*/ 739 h 927"/>
                <a:gd name="T14" fmla="*/ 712 w 925"/>
                <a:gd name="T15" fmla="*/ 636 h 927"/>
                <a:gd name="T16" fmla="*/ 766 w 925"/>
                <a:gd name="T17" fmla="*/ 475 h 927"/>
                <a:gd name="T18" fmla="*/ 727 w 925"/>
                <a:gd name="T19" fmla="*/ 310 h 927"/>
                <a:gd name="T20" fmla="*/ 607 w 925"/>
                <a:gd name="T21" fmla="*/ 196 h 927"/>
                <a:gd name="T22" fmla="*/ 531 w 925"/>
                <a:gd name="T23" fmla="*/ 0 h 927"/>
                <a:gd name="T24" fmla="*/ 593 w 925"/>
                <a:gd name="T25" fmla="*/ 25 h 927"/>
                <a:gd name="T26" fmla="*/ 613 w 925"/>
                <a:gd name="T27" fmla="*/ 95 h 927"/>
                <a:gd name="T28" fmla="*/ 663 w 925"/>
                <a:gd name="T29" fmla="*/ 120 h 927"/>
                <a:gd name="T30" fmla="*/ 723 w 925"/>
                <a:gd name="T31" fmla="*/ 116 h 927"/>
                <a:gd name="T32" fmla="*/ 787 w 925"/>
                <a:gd name="T33" fmla="*/ 124 h 927"/>
                <a:gd name="T34" fmla="*/ 801 w 925"/>
                <a:gd name="T35" fmla="*/ 180 h 927"/>
                <a:gd name="T36" fmla="*/ 795 w 925"/>
                <a:gd name="T37" fmla="*/ 243 h 927"/>
                <a:gd name="T38" fmla="*/ 824 w 925"/>
                <a:gd name="T39" fmla="*/ 295 h 927"/>
                <a:gd name="T40" fmla="*/ 898 w 925"/>
                <a:gd name="T41" fmla="*/ 314 h 927"/>
                <a:gd name="T42" fmla="*/ 925 w 925"/>
                <a:gd name="T43" fmla="*/ 376 h 927"/>
                <a:gd name="T44" fmla="*/ 869 w 925"/>
                <a:gd name="T45" fmla="*/ 427 h 927"/>
                <a:gd name="T46" fmla="*/ 859 w 925"/>
                <a:gd name="T47" fmla="*/ 485 h 927"/>
                <a:gd name="T48" fmla="*/ 875 w 925"/>
                <a:gd name="T49" fmla="*/ 543 h 927"/>
                <a:gd name="T50" fmla="*/ 912 w 925"/>
                <a:gd name="T51" fmla="*/ 598 h 927"/>
                <a:gd name="T52" fmla="*/ 867 w 925"/>
                <a:gd name="T53" fmla="*/ 650 h 927"/>
                <a:gd name="T54" fmla="*/ 803 w 925"/>
                <a:gd name="T55" fmla="*/ 667 h 927"/>
                <a:gd name="T56" fmla="*/ 766 w 925"/>
                <a:gd name="T57" fmla="*/ 716 h 927"/>
                <a:gd name="T58" fmla="*/ 778 w 925"/>
                <a:gd name="T59" fmla="*/ 790 h 927"/>
                <a:gd name="T60" fmla="*/ 735 w 925"/>
                <a:gd name="T61" fmla="*/ 842 h 927"/>
                <a:gd name="T62" fmla="*/ 665 w 925"/>
                <a:gd name="T63" fmla="*/ 813 h 927"/>
                <a:gd name="T64" fmla="*/ 613 w 925"/>
                <a:gd name="T65" fmla="*/ 827 h 927"/>
                <a:gd name="T66" fmla="*/ 566 w 925"/>
                <a:gd name="T67" fmla="*/ 852 h 927"/>
                <a:gd name="T68" fmla="*/ 535 w 925"/>
                <a:gd name="T69" fmla="*/ 922 h 927"/>
                <a:gd name="T70" fmla="*/ 467 w 925"/>
                <a:gd name="T71" fmla="*/ 914 h 927"/>
                <a:gd name="T72" fmla="*/ 423 w 925"/>
                <a:gd name="T73" fmla="*/ 854 h 927"/>
                <a:gd name="T74" fmla="*/ 361 w 925"/>
                <a:gd name="T75" fmla="*/ 840 h 927"/>
                <a:gd name="T76" fmla="*/ 306 w 925"/>
                <a:gd name="T77" fmla="*/ 875 h 927"/>
                <a:gd name="T78" fmla="*/ 238 w 925"/>
                <a:gd name="T79" fmla="*/ 867 h 927"/>
                <a:gd name="T80" fmla="*/ 227 w 925"/>
                <a:gd name="T81" fmla="*/ 801 h 927"/>
                <a:gd name="T82" fmla="*/ 198 w 925"/>
                <a:gd name="T83" fmla="*/ 751 h 927"/>
                <a:gd name="T84" fmla="*/ 163 w 925"/>
                <a:gd name="T85" fmla="*/ 714 h 927"/>
                <a:gd name="T86" fmla="*/ 85 w 925"/>
                <a:gd name="T87" fmla="*/ 724 h 927"/>
                <a:gd name="T88" fmla="*/ 48 w 925"/>
                <a:gd name="T89" fmla="*/ 660 h 927"/>
                <a:gd name="T90" fmla="*/ 93 w 925"/>
                <a:gd name="T91" fmla="*/ 601 h 927"/>
                <a:gd name="T92" fmla="*/ 83 w 925"/>
                <a:gd name="T93" fmla="*/ 551 h 927"/>
                <a:gd name="T94" fmla="*/ 56 w 925"/>
                <a:gd name="T95" fmla="*/ 501 h 927"/>
                <a:gd name="T96" fmla="*/ 0 w 925"/>
                <a:gd name="T97" fmla="*/ 458 h 927"/>
                <a:gd name="T98" fmla="*/ 23 w 925"/>
                <a:gd name="T99" fmla="*/ 396 h 927"/>
                <a:gd name="T100" fmla="*/ 83 w 925"/>
                <a:gd name="T101" fmla="*/ 365 h 927"/>
                <a:gd name="T102" fmla="*/ 103 w 925"/>
                <a:gd name="T103" fmla="*/ 309 h 927"/>
                <a:gd name="T104" fmla="*/ 85 w 925"/>
                <a:gd name="T105" fmla="*/ 248 h 927"/>
                <a:gd name="T106" fmla="*/ 91 w 925"/>
                <a:gd name="T107" fmla="*/ 184 h 927"/>
                <a:gd name="T108" fmla="*/ 149 w 925"/>
                <a:gd name="T109" fmla="*/ 171 h 927"/>
                <a:gd name="T110" fmla="*/ 207 w 925"/>
                <a:gd name="T111" fmla="*/ 163 h 927"/>
                <a:gd name="T112" fmla="*/ 254 w 925"/>
                <a:gd name="T113" fmla="*/ 130 h 927"/>
                <a:gd name="T114" fmla="*/ 262 w 925"/>
                <a:gd name="T115" fmla="*/ 47 h 927"/>
                <a:gd name="T116" fmla="*/ 330 w 925"/>
                <a:gd name="T117" fmla="*/ 19 h 927"/>
                <a:gd name="T118" fmla="*/ 380 w 925"/>
                <a:gd name="T119" fmla="*/ 72 h 927"/>
                <a:gd name="T120" fmla="*/ 432 w 925"/>
                <a:gd name="T121" fmla="*/ 68 h 927"/>
                <a:gd name="T122" fmla="*/ 489 w 925"/>
                <a:gd name="T123" fmla="*/ 45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5" h="927">
                  <a:moveTo>
                    <a:pt x="465" y="159"/>
                  </a:moveTo>
                  <a:lnTo>
                    <a:pt x="456" y="161"/>
                  </a:lnTo>
                  <a:lnTo>
                    <a:pt x="448" y="161"/>
                  </a:lnTo>
                  <a:lnTo>
                    <a:pt x="442" y="161"/>
                  </a:lnTo>
                  <a:lnTo>
                    <a:pt x="440" y="161"/>
                  </a:lnTo>
                  <a:lnTo>
                    <a:pt x="438" y="161"/>
                  </a:lnTo>
                  <a:lnTo>
                    <a:pt x="436" y="161"/>
                  </a:lnTo>
                  <a:lnTo>
                    <a:pt x="432" y="161"/>
                  </a:lnTo>
                  <a:lnTo>
                    <a:pt x="428" y="163"/>
                  </a:lnTo>
                  <a:lnTo>
                    <a:pt x="421" y="163"/>
                  </a:lnTo>
                  <a:lnTo>
                    <a:pt x="411" y="165"/>
                  </a:lnTo>
                  <a:lnTo>
                    <a:pt x="384" y="171"/>
                  </a:lnTo>
                  <a:lnTo>
                    <a:pt x="355" y="182"/>
                  </a:lnTo>
                  <a:lnTo>
                    <a:pt x="326" y="194"/>
                  </a:lnTo>
                  <a:lnTo>
                    <a:pt x="302" y="210"/>
                  </a:lnTo>
                  <a:lnTo>
                    <a:pt x="295" y="213"/>
                  </a:lnTo>
                  <a:lnTo>
                    <a:pt x="289" y="217"/>
                  </a:lnTo>
                  <a:lnTo>
                    <a:pt x="285" y="221"/>
                  </a:lnTo>
                  <a:lnTo>
                    <a:pt x="281" y="223"/>
                  </a:lnTo>
                  <a:lnTo>
                    <a:pt x="281" y="225"/>
                  </a:lnTo>
                  <a:lnTo>
                    <a:pt x="279" y="225"/>
                  </a:lnTo>
                  <a:lnTo>
                    <a:pt x="277" y="227"/>
                  </a:lnTo>
                  <a:lnTo>
                    <a:pt x="273" y="231"/>
                  </a:lnTo>
                  <a:lnTo>
                    <a:pt x="267" y="235"/>
                  </a:lnTo>
                  <a:lnTo>
                    <a:pt x="260" y="243"/>
                  </a:lnTo>
                  <a:lnTo>
                    <a:pt x="240" y="262"/>
                  </a:lnTo>
                  <a:lnTo>
                    <a:pt x="221" y="287"/>
                  </a:lnTo>
                  <a:lnTo>
                    <a:pt x="205" y="312"/>
                  </a:lnTo>
                  <a:lnTo>
                    <a:pt x="192" y="338"/>
                  </a:lnTo>
                  <a:lnTo>
                    <a:pt x="188" y="347"/>
                  </a:lnTo>
                  <a:lnTo>
                    <a:pt x="184" y="355"/>
                  </a:lnTo>
                  <a:lnTo>
                    <a:pt x="184" y="359"/>
                  </a:lnTo>
                  <a:lnTo>
                    <a:pt x="182" y="361"/>
                  </a:lnTo>
                  <a:lnTo>
                    <a:pt x="182" y="363"/>
                  </a:lnTo>
                  <a:lnTo>
                    <a:pt x="182" y="363"/>
                  </a:lnTo>
                  <a:lnTo>
                    <a:pt x="180" y="365"/>
                  </a:lnTo>
                  <a:lnTo>
                    <a:pt x="180" y="369"/>
                  </a:lnTo>
                  <a:lnTo>
                    <a:pt x="178" y="374"/>
                  </a:lnTo>
                  <a:lnTo>
                    <a:pt x="176" y="380"/>
                  </a:lnTo>
                  <a:lnTo>
                    <a:pt x="174" y="388"/>
                  </a:lnTo>
                  <a:lnTo>
                    <a:pt x="168" y="415"/>
                  </a:lnTo>
                  <a:lnTo>
                    <a:pt x="167" y="446"/>
                  </a:lnTo>
                  <a:lnTo>
                    <a:pt x="167" y="477"/>
                  </a:lnTo>
                  <a:lnTo>
                    <a:pt x="168" y="504"/>
                  </a:lnTo>
                  <a:lnTo>
                    <a:pt x="170" y="516"/>
                  </a:lnTo>
                  <a:lnTo>
                    <a:pt x="172" y="524"/>
                  </a:lnTo>
                  <a:lnTo>
                    <a:pt x="172" y="528"/>
                  </a:lnTo>
                  <a:lnTo>
                    <a:pt x="174" y="532"/>
                  </a:lnTo>
                  <a:lnTo>
                    <a:pt x="174" y="532"/>
                  </a:lnTo>
                  <a:lnTo>
                    <a:pt x="174" y="532"/>
                  </a:lnTo>
                  <a:lnTo>
                    <a:pt x="174" y="536"/>
                  </a:lnTo>
                  <a:lnTo>
                    <a:pt x="176" y="539"/>
                  </a:lnTo>
                  <a:lnTo>
                    <a:pt x="176" y="543"/>
                  </a:lnTo>
                  <a:lnTo>
                    <a:pt x="178" y="551"/>
                  </a:lnTo>
                  <a:lnTo>
                    <a:pt x="182" y="557"/>
                  </a:lnTo>
                  <a:lnTo>
                    <a:pt x="192" y="584"/>
                  </a:lnTo>
                  <a:lnTo>
                    <a:pt x="205" y="611"/>
                  </a:lnTo>
                  <a:lnTo>
                    <a:pt x="223" y="638"/>
                  </a:lnTo>
                  <a:lnTo>
                    <a:pt x="240" y="660"/>
                  </a:lnTo>
                  <a:lnTo>
                    <a:pt x="244" y="665"/>
                  </a:lnTo>
                  <a:lnTo>
                    <a:pt x="250" y="669"/>
                  </a:lnTo>
                  <a:lnTo>
                    <a:pt x="254" y="673"/>
                  </a:lnTo>
                  <a:lnTo>
                    <a:pt x="256" y="677"/>
                  </a:lnTo>
                  <a:lnTo>
                    <a:pt x="258" y="677"/>
                  </a:lnTo>
                  <a:lnTo>
                    <a:pt x="258" y="679"/>
                  </a:lnTo>
                  <a:lnTo>
                    <a:pt x="260" y="679"/>
                  </a:lnTo>
                  <a:lnTo>
                    <a:pt x="262" y="681"/>
                  </a:lnTo>
                  <a:lnTo>
                    <a:pt x="264" y="683"/>
                  </a:lnTo>
                  <a:lnTo>
                    <a:pt x="267" y="687"/>
                  </a:lnTo>
                  <a:lnTo>
                    <a:pt x="273" y="691"/>
                  </a:lnTo>
                  <a:lnTo>
                    <a:pt x="279" y="697"/>
                  </a:lnTo>
                  <a:lnTo>
                    <a:pt x="300" y="712"/>
                  </a:lnTo>
                  <a:lnTo>
                    <a:pt x="328" y="728"/>
                  </a:lnTo>
                  <a:lnTo>
                    <a:pt x="357" y="741"/>
                  </a:lnTo>
                  <a:lnTo>
                    <a:pt x="384" y="751"/>
                  </a:lnTo>
                  <a:lnTo>
                    <a:pt x="394" y="753"/>
                  </a:lnTo>
                  <a:lnTo>
                    <a:pt x="401" y="755"/>
                  </a:lnTo>
                  <a:lnTo>
                    <a:pt x="405" y="755"/>
                  </a:lnTo>
                  <a:lnTo>
                    <a:pt x="409" y="757"/>
                  </a:lnTo>
                  <a:lnTo>
                    <a:pt x="409" y="757"/>
                  </a:lnTo>
                  <a:lnTo>
                    <a:pt x="411" y="757"/>
                  </a:lnTo>
                  <a:lnTo>
                    <a:pt x="413" y="757"/>
                  </a:lnTo>
                  <a:lnTo>
                    <a:pt x="417" y="759"/>
                  </a:lnTo>
                  <a:lnTo>
                    <a:pt x="423" y="759"/>
                  </a:lnTo>
                  <a:lnTo>
                    <a:pt x="428" y="759"/>
                  </a:lnTo>
                  <a:lnTo>
                    <a:pt x="436" y="761"/>
                  </a:lnTo>
                  <a:lnTo>
                    <a:pt x="463" y="762"/>
                  </a:lnTo>
                  <a:lnTo>
                    <a:pt x="494" y="761"/>
                  </a:lnTo>
                  <a:lnTo>
                    <a:pt x="525" y="757"/>
                  </a:lnTo>
                  <a:lnTo>
                    <a:pt x="553" y="749"/>
                  </a:lnTo>
                  <a:lnTo>
                    <a:pt x="562" y="745"/>
                  </a:lnTo>
                  <a:lnTo>
                    <a:pt x="568" y="745"/>
                  </a:lnTo>
                  <a:lnTo>
                    <a:pt x="572" y="743"/>
                  </a:lnTo>
                  <a:lnTo>
                    <a:pt x="574" y="741"/>
                  </a:lnTo>
                  <a:lnTo>
                    <a:pt x="578" y="741"/>
                  </a:lnTo>
                  <a:lnTo>
                    <a:pt x="578" y="741"/>
                  </a:lnTo>
                  <a:lnTo>
                    <a:pt x="580" y="739"/>
                  </a:lnTo>
                  <a:lnTo>
                    <a:pt x="582" y="739"/>
                  </a:lnTo>
                  <a:lnTo>
                    <a:pt x="586" y="737"/>
                  </a:lnTo>
                  <a:lnTo>
                    <a:pt x="588" y="735"/>
                  </a:lnTo>
                  <a:lnTo>
                    <a:pt x="593" y="733"/>
                  </a:lnTo>
                  <a:lnTo>
                    <a:pt x="603" y="730"/>
                  </a:lnTo>
                  <a:lnTo>
                    <a:pt x="626" y="716"/>
                  </a:lnTo>
                  <a:lnTo>
                    <a:pt x="652" y="698"/>
                  </a:lnTo>
                  <a:lnTo>
                    <a:pt x="677" y="677"/>
                  </a:lnTo>
                  <a:lnTo>
                    <a:pt x="694" y="658"/>
                  </a:lnTo>
                  <a:lnTo>
                    <a:pt x="700" y="652"/>
                  </a:lnTo>
                  <a:lnTo>
                    <a:pt x="704" y="646"/>
                  </a:lnTo>
                  <a:lnTo>
                    <a:pt x="708" y="642"/>
                  </a:lnTo>
                  <a:lnTo>
                    <a:pt x="710" y="638"/>
                  </a:lnTo>
                  <a:lnTo>
                    <a:pt x="712" y="636"/>
                  </a:lnTo>
                  <a:lnTo>
                    <a:pt x="712" y="636"/>
                  </a:lnTo>
                  <a:lnTo>
                    <a:pt x="712" y="634"/>
                  </a:lnTo>
                  <a:lnTo>
                    <a:pt x="714" y="633"/>
                  </a:lnTo>
                  <a:lnTo>
                    <a:pt x="716" y="631"/>
                  </a:lnTo>
                  <a:lnTo>
                    <a:pt x="718" y="627"/>
                  </a:lnTo>
                  <a:lnTo>
                    <a:pt x="719" y="623"/>
                  </a:lnTo>
                  <a:lnTo>
                    <a:pt x="725" y="613"/>
                  </a:lnTo>
                  <a:lnTo>
                    <a:pt x="739" y="588"/>
                  </a:lnTo>
                  <a:lnTo>
                    <a:pt x="750" y="559"/>
                  </a:lnTo>
                  <a:lnTo>
                    <a:pt x="760" y="530"/>
                  </a:lnTo>
                  <a:lnTo>
                    <a:pt x="764" y="503"/>
                  </a:lnTo>
                  <a:lnTo>
                    <a:pt x="766" y="491"/>
                  </a:lnTo>
                  <a:lnTo>
                    <a:pt x="766" y="483"/>
                  </a:lnTo>
                  <a:lnTo>
                    <a:pt x="766" y="479"/>
                  </a:lnTo>
                  <a:lnTo>
                    <a:pt x="766" y="475"/>
                  </a:lnTo>
                  <a:lnTo>
                    <a:pt x="766" y="475"/>
                  </a:lnTo>
                  <a:lnTo>
                    <a:pt x="766" y="475"/>
                  </a:lnTo>
                  <a:lnTo>
                    <a:pt x="768" y="471"/>
                  </a:lnTo>
                  <a:lnTo>
                    <a:pt x="768" y="468"/>
                  </a:lnTo>
                  <a:lnTo>
                    <a:pt x="768" y="460"/>
                  </a:lnTo>
                  <a:lnTo>
                    <a:pt x="768" y="448"/>
                  </a:lnTo>
                  <a:lnTo>
                    <a:pt x="764" y="421"/>
                  </a:lnTo>
                  <a:lnTo>
                    <a:pt x="758" y="390"/>
                  </a:lnTo>
                  <a:lnTo>
                    <a:pt x="750" y="361"/>
                  </a:lnTo>
                  <a:lnTo>
                    <a:pt x="739" y="334"/>
                  </a:lnTo>
                  <a:lnTo>
                    <a:pt x="735" y="324"/>
                  </a:lnTo>
                  <a:lnTo>
                    <a:pt x="731" y="316"/>
                  </a:lnTo>
                  <a:lnTo>
                    <a:pt x="729" y="314"/>
                  </a:lnTo>
                  <a:lnTo>
                    <a:pt x="727" y="310"/>
                  </a:lnTo>
                  <a:lnTo>
                    <a:pt x="727" y="310"/>
                  </a:lnTo>
                  <a:lnTo>
                    <a:pt x="727" y="310"/>
                  </a:lnTo>
                  <a:lnTo>
                    <a:pt x="725" y="309"/>
                  </a:lnTo>
                  <a:lnTo>
                    <a:pt x="723" y="305"/>
                  </a:lnTo>
                  <a:lnTo>
                    <a:pt x="719" y="299"/>
                  </a:lnTo>
                  <a:lnTo>
                    <a:pt x="718" y="295"/>
                  </a:lnTo>
                  <a:lnTo>
                    <a:pt x="712" y="287"/>
                  </a:lnTo>
                  <a:lnTo>
                    <a:pt x="696" y="266"/>
                  </a:lnTo>
                  <a:lnTo>
                    <a:pt x="675" y="243"/>
                  </a:lnTo>
                  <a:lnTo>
                    <a:pt x="650" y="223"/>
                  </a:lnTo>
                  <a:lnTo>
                    <a:pt x="628" y="208"/>
                  </a:lnTo>
                  <a:lnTo>
                    <a:pt x="619" y="202"/>
                  </a:lnTo>
                  <a:lnTo>
                    <a:pt x="611" y="198"/>
                  </a:lnTo>
                  <a:lnTo>
                    <a:pt x="607" y="196"/>
                  </a:lnTo>
                  <a:lnTo>
                    <a:pt x="605" y="194"/>
                  </a:lnTo>
                  <a:lnTo>
                    <a:pt x="605" y="194"/>
                  </a:lnTo>
                  <a:lnTo>
                    <a:pt x="603" y="194"/>
                  </a:lnTo>
                  <a:lnTo>
                    <a:pt x="601" y="192"/>
                  </a:lnTo>
                  <a:lnTo>
                    <a:pt x="597" y="190"/>
                  </a:lnTo>
                  <a:lnTo>
                    <a:pt x="593" y="188"/>
                  </a:lnTo>
                  <a:lnTo>
                    <a:pt x="588" y="186"/>
                  </a:lnTo>
                  <a:lnTo>
                    <a:pt x="580" y="182"/>
                  </a:lnTo>
                  <a:lnTo>
                    <a:pt x="555" y="173"/>
                  </a:lnTo>
                  <a:lnTo>
                    <a:pt x="524" y="165"/>
                  </a:lnTo>
                  <a:lnTo>
                    <a:pt x="492" y="161"/>
                  </a:lnTo>
                  <a:lnTo>
                    <a:pt x="465" y="159"/>
                  </a:lnTo>
                  <a:close/>
                  <a:moveTo>
                    <a:pt x="531" y="0"/>
                  </a:moveTo>
                  <a:lnTo>
                    <a:pt x="531" y="0"/>
                  </a:lnTo>
                  <a:lnTo>
                    <a:pt x="535" y="0"/>
                  </a:lnTo>
                  <a:lnTo>
                    <a:pt x="541" y="0"/>
                  </a:lnTo>
                  <a:lnTo>
                    <a:pt x="547" y="2"/>
                  </a:lnTo>
                  <a:lnTo>
                    <a:pt x="555" y="4"/>
                  </a:lnTo>
                  <a:lnTo>
                    <a:pt x="564" y="6"/>
                  </a:lnTo>
                  <a:lnTo>
                    <a:pt x="572" y="6"/>
                  </a:lnTo>
                  <a:lnTo>
                    <a:pt x="576" y="8"/>
                  </a:lnTo>
                  <a:lnTo>
                    <a:pt x="578" y="8"/>
                  </a:lnTo>
                  <a:lnTo>
                    <a:pt x="580" y="8"/>
                  </a:lnTo>
                  <a:lnTo>
                    <a:pt x="586" y="12"/>
                  </a:lnTo>
                  <a:lnTo>
                    <a:pt x="589" y="16"/>
                  </a:lnTo>
                  <a:lnTo>
                    <a:pt x="591" y="21"/>
                  </a:lnTo>
                  <a:lnTo>
                    <a:pt x="593" y="21"/>
                  </a:lnTo>
                  <a:lnTo>
                    <a:pt x="593" y="25"/>
                  </a:lnTo>
                  <a:lnTo>
                    <a:pt x="595" y="31"/>
                  </a:lnTo>
                  <a:lnTo>
                    <a:pt x="595" y="37"/>
                  </a:lnTo>
                  <a:lnTo>
                    <a:pt x="597" y="45"/>
                  </a:lnTo>
                  <a:lnTo>
                    <a:pt x="599" y="51"/>
                  </a:lnTo>
                  <a:lnTo>
                    <a:pt x="599" y="58"/>
                  </a:lnTo>
                  <a:lnTo>
                    <a:pt x="601" y="66"/>
                  </a:lnTo>
                  <a:lnTo>
                    <a:pt x="601" y="72"/>
                  </a:lnTo>
                  <a:lnTo>
                    <a:pt x="603" y="78"/>
                  </a:lnTo>
                  <a:lnTo>
                    <a:pt x="603" y="82"/>
                  </a:lnTo>
                  <a:lnTo>
                    <a:pt x="603" y="82"/>
                  </a:lnTo>
                  <a:lnTo>
                    <a:pt x="605" y="87"/>
                  </a:lnTo>
                  <a:lnTo>
                    <a:pt x="607" y="91"/>
                  </a:lnTo>
                  <a:lnTo>
                    <a:pt x="613" y="95"/>
                  </a:lnTo>
                  <a:lnTo>
                    <a:pt x="613" y="95"/>
                  </a:lnTo>
                  <a:lnTo>
                    <a:pt x="617" y="97"/>
                  </a:lnTo>
                  <a:lnTo>
                    <a:pt x="621" y="97"/>
                  </a:lnTo>
                  <a:lnTo>
                    <a:pt x="624" y="99"/>
                  </a:lnTo>
                  <a:lnTo>
                    <a:pt x="630" y="103"/>
                  </a:lnTo>
                  <a:lnTo>
                    <a:pt x="636" y="105"/>
                  </a:lnTo>
                  <a:lnTo>
                    <a:pt x="640" y="107"/>
                  </a:lnTo>
                  <a:lnTo>
                    <a:pt x="644" y="109"/>
                  </a:lnTo>
                  <a:lnTo>
                    <a:pt x="646" y="111"/>
                  </a:lnTo>
                  <a:lnTo>
                    <a:pt x="648" y="111"/>
                  </a:lnTo>
                  <a:lnTo>
                    <a:pt x="648" y="111"/>
                  </a:lnTo>
                  <a:lnTo>
                    <a:pt x="652" y="113"/>
                  </a:lnTo>
                  <a:lnTo>
                    <a:pt x="655" y="115"/>
                  </a:lnTo>
                  <a:lnTo>
                    <a:pt x="659" y="116"/>
                  </a:lnTo>
                  <a:lnTo>
                    <a:pt x="663" y="120"/>
                  </a:lnTo>
                  <a:lnTo>
                    <a:pt x="669" y="122"/>
                  </a:lnTo>
                  <a:lnTo>
                    <a:pt x="673" y="126"/>
                  </a:lnTo>
                  <a:lnTo>
                    <a:pt x="677" y="128"/>
                  </a:lnTo>
                  <a:lnTo>
                    <a:pt x="679" y="130"/>
                  </a:lnTo>
                  <a:lnTo>
                    <a:pt x="681" y="130"/>
                  </a:lnTo>
                  <a:lnTo>
                    <a:pt x="686" y="132"/>
                  </a:lnTo>
                  <a:lnTo>
                    <a:pt x="690" y="132"/>
                  </a:lnTo>
                  <a:lnTo>
                    <a:pt x="696" y="130"/>
                  </a:lnTo>
                  <a:lnTo>
                    <a:pt x="698" y="130"/>
                  </a:lnTo>
                  <a:lnTo>
                    <a:pt x="700" y="128"/>
                  </a:lnTo>
                  <a:lnTo>
                    <a:pt x="704" y="126"/>
                  </a:lnTo>
                  <a:lnTo>
                    <a:pt x="710" y="122"/>
                  </a:lnTo>
                  <a:lnTo>
                    <a:pt x="718" y="120"/>
                  </a:lnTo>
                  <a:lnTo>
                    <a:pt x="723" y="116"/>
                  </a:lnTo>
                  <a:lnTo>
                    <a:pt x="731" y="113"/>
                  </a:lnTo>
                  <a:lnTo>
                    <a:pt x="737" y="111"/>
                  </a:lnTo>
                  <a:lnTo>
                    <a:pt x="743" y="107"/>
                  </a:lnTo>
                  <a:lnTo>
                    <a:pt x="749" y="105"/>
                  </a:lnTo>
                  <a:lnTo>
                    <a:pt x="750" y="105"/>
                  </a:lnTo>
                  <a:lnTo>
                    <a:pt x="752" y="103"/>
                  </a:lnTo>
                  <a:lnTo>
                    <a:pt x="758" y="103"/>
                  </a:lnTo>
                  <a:lnTo>
                    <a:pt x="764" y="103"/>
                  </a:lnTo>
                  <a:lnTo>
                    <a:pt x="770" y="107"/>
                  </a:lnTo>
                  <a:lnTo>
                    <a:pt x="770" y="107"/>
                  </a:lnTo>
                  <a:lnTo>
                    <a:pt x="772" y="109"/>
                  </a:lnTo>
                  <a:lnTo>
                    <a:pt x="776" y="113"/>
                  </a:lnTo>
                  <a:lnTo>
                    <a:pt x="782" y="116"/>
                  </a:lnTo>
                  <a:lnTo>
                    <a:pt x="787" y="124"/>
                  </a:lnTo>
                  <a:lnTo>
                    <a:pt x="793" y="128"/>
                  </a:lnTo>
                  <a:lnTo>
                    <a:pt x="797" y="132"/>
                  </a:lnTo>
                  <a:lnTo>
                    <a:pt x="801" y="136"/>
                  </a:lnTo>
                  <a:lnTo>
                    <a:pt x="803" y="138"/>
                  </a:lnTo>
                  <a:lnTo>
                    <a:pt x="805" y="140"/>
                  </a:lnTo>
                  <a:lnTo>
                    <a:pt x="807" y="142"/>
                  </a:lnTo>
                  <a:lnTo>
                    <a:pt x="809" y="148"/>
                  </a:lnTo>
                  <a:lnTo>
                    <a:pt x="811" y="153"/>
                  </a:lnTo>
                  <a:lnTo>
                    <a:pt x="811" y="159"/>
                  </a:lnTo>
                  <a:lnTo>
                    <a:pt x="811" y="159"/>
                  </a:lnTo>
                  <a:lnTo>
                    <a:pt x="809" y="163"/>
                  </a:lnTo>
                  <a:lnTo>
                    <a:pt x="807" y="169"/>
                  </a:lnTo>
                  <a:lnTo>
                    <a:pt x="805" y="175"/>
                  </a:lnTo>
                  <a:lnTo>
                    <a:pt x="801" y="180"/>
                  </a:lnTo>
                  <a:lnTo>
                    <a:pt x="799" y="188"/>
                  </a:lnTo>
                  <a:lnTo>
                    <a:pt x="795" y="194"/>
                  </a:lnTo>
                  <a:lnTo>
                    <a:pt x="793" y="202"/>
                  </a:lnTo>
                  <a:lnTo>
                    <a:pt x="789" y="208"/>
                  </a:lnTo>
                  <a:lnTo>
                    <a:pt x="787" y="212"/>
                  </a:lnTo>
                  <a:lnTo>
                    <a:pt x="787" y="215"/>
                  </a:lnTo>
                  <a:lnTo>
                    <a:pt x="785" y="215"/>
                  </a:lnTo>
                  <a:lnTo>
                    <a:pt x="785" y="221"/>
                  </a:lnTo>
                  <a:lnTo>
                    <a:pt x="785" y="227"/>
                  </a:lnTo>
                  <a:lnTo>
                    <a:pt x="787" y="231"/>
                  </a:lnTo>
                  <a:lnTo>
                    <a:pt x="787" y="233"/>
                  </a:lnTo>
                  <a:lnTo>
                    <a:pt x="789" y="235"/>
                  </a:lnTo>
                  <a:lnTo>
                    <a:pt x="791" y="237"/>
                  </a:lnTo>
                  <a:lnTo>
                    <a:pt x="795" y="243"/>
                  </a:lnTo>
                  <a:lnTo>
                    <a:pt x="799" y="248"/>
                  </a:lnTo>
                  <a:lnTo>
                    <a:pt x="801" y="254"/>
                  </a:lnTo>
                  <a:lnTo>
                    <a:pt x="805" y="258"/>
                  </a:lnTo>
                  <a:lnTo>
                    <a:pt x="807" y="262"/>
                  </a:lnTo>
                  <a:lnTo>
                    <a:pt x="807" y="264"/>
                  </a:lnTo>
                  <a:lnTo>
                    <a:pt x="809" y="264"/>
                  </a:lnTo>
                  <a:lnTo>
                    <a:pt x="809" y="264"/>
                  </a:lnTo>
                  <a:lnTo>
                    <a:pt x="809" y="266"/>
                  </a:lnTo>
                  <a:lnTo>
                    <a:pt x="811" y="270"/>
                  </a:lnTo>
                  <a:lnTo>
                    <a:pt x="815" y="274"/>
                  </a:lnTo>
                  <a:lnTo>
                    <a:pt x="816" y="281"/>
                  </a:lnTo>
                  <a:lnTo>
                    <a:pt x="820" y="287"/>
                  </a:lnTo>
                  <a:lnTo>
                    <a:pt x="822" y="293"/>
                  </a:lnTo>
                  <a:lnTo>
                    <a:pt x="824" y="295"/>
                  </a:lnTo>
                  <a:lnTo>
                    <a:pt x="824" y="297"/>
                  </a:lnTo>
                  <a:lnTo>
                    <a:pt x="826" y="299"/>
                  </a:lnTo>
                  <a:lnTo>
                    <a:pt x="828" y="303"/>
                  </a:lnTo>
                  <a:lnTo>
                    <a:pt x="834" y="307"/>
                  </a:lnTo>
                  <a:lnTo>
                    <a:pt x="840" y="307"/>
                  </a:lnTo>
                  <a:lnTo>
                    <a:pt x="840" y="307"/>
                  </a:lnTo>
                  <a:lnTo>
                    <a:pt x="844" y="307"/>
                  </a:lnTo>
                  <a:lnTo>
                    <a:pt x="847" y="309"/>
                  </a:lnTo>
                  <a:lnTo>
                    <a:pt x="857" y="309"/>
                  </a:lnTo>
                  <a:lnTo>
                    <a:pt x="869" y="310"/>
                  </a:lnTo>
                  <a:lnTo>
                    <a:pt x="880" y="312"/>
                  </a:lnTo>
                  <a:lnTo>
                    <a:pt x="890" y="312"/>
                  </a:lnTo>
                  <a:lnTo>
                    <a:pt x="896" y="314"/>
                  </a:lnTo>
                  <a:lnTo>
                    <a:pt x="898" y="314"/>
                  </a:lnTo>
                  <a:lnTo>
                    <a:pt x="900" y="314"/>
                  </a:lnTo>
                  <a:lnTo>
                    <a:pt x="906" y="316"/>
                  </a:lnTo>
                  <a:lnTo>
                    <a:pt x="910" y="322"/>
                  </a:lnTo>
                  <a:lnTo>
                    <a:pt x="913" y="328"/>
                  </a:lnTo>
                  <a:lnTo>
                    <a:pt x="913" y="328"/>
                  </a:lnTo>
                  <a:lnTo>
                    <a:pt x="913" y="330"/>
                  </a:lnTo>
                  <a:lnTo>
                    <a:pt x="915" y="334"/>
                  </a:lnTo>
                  <a:lnTo>
                    <a:pt x="917" y="342"/>
                  </a:lnTo>
                  <a:lnTo>
                    <a:pt x="919" y="351"/>
                  </a:lnTo>
                  <a:lnTo>
                    <a:pt x="921" y="361"/>
                  </a:lnTo>
                  <a:lnTo>
                    <a:pt x="923" y="369"/>
                  </a:lnTo>
                  <a:lnTo>
                    <a:pt x="923" y="373"/>
                  </a:lnTo>
                  <a:lnTo>
                    <a:pt x="925" y="374"/>
                  </a:lnTo>
                  <a:lnTo>
                    <a:pt x="925" y="376"/>
                  </a:lnTo>
                  <a:lnTo>
                    <a:pt x="925" y="382"/>
                  </a:lnTo>
                  <a:lnTo>
                    <a:pt x="923" y="388"/>
                  </a:lnTo>
                  <a:lnTo>
                    <a:pt x="919" y="392"/>
                  </a:lnTo>
                  <a:lnTo>
                    <a:pt x="917" y="394"/>
                  </a:lnTo>
                  <a:lnTo>
                    <a:pt x="915" y="396"/>
                  </a:lnTo>
                  <a:lnTo>
                    <a:pt x="912" y="398"/>
                  </a:lnTo>
                  <a:lnTo>
                    <a:pt x="906" y="402"/>
                  </a:lnTo>
                  <a:lnTo>
                    <a:pt x="900" y="407"/>
                  </a:lnTo>
                  <a:lnTo>
                    <a:pt x="894" y="411"/>
                  </a:lnTo>
                  <a:lnTo>
                    <a:pt x="888" y="415"/>
                  </a:lnTo>
                  <a:lnTo>
                    <a:pt x="880" y="419"/>
                  </a:lnTo>
                  <a:lnTo>
                    <a:pt x="877" y="423"/>
                  </a:lnTo>
                  <a:lnTo>
                    <a:pt x="873" y="425"/>
                  </a:lnTo>
                  <a:lnTo>
                    <a:pt x="869" y="427"/>
                  </a:lnTo>
                  <a:lnTo>
                    <a:pt x="869" y="427"/>
                  </a:lnTo>
                  <a:lnTo>
                    <a:pt x="863" y="431"/>
                  </a:lnTo>
                  <a:lnTo>
                    <a:pt x="861" y="437"/>
                  </a:lnTo>
                  <a:lnTo>
                    <a:pt x="861" y="442"/>
                  </a:lnTo>
                  <a:lnTo>
                    <a:pt x="861" y="442"/>
                  </a:lnTo>
                  <a:lnTo>
                    <a:pt x="861" y="448"/>
                  </a:lnTo>
                  <a:lnTo>
                    <a:pt x="861" y="454"/>
                  </a:lnTo>
                  <a:lnTo>
                    <a:pt x="861" y="460"/>
                  </a:lnTo>
                  <a:lnTo>
                    <a:pt x="861" y="468"/>
                  </a:lnTo>
                  <a:lnTo>
                    <a:pt x="861" y="473"/>
                  </a:lnTo>
                  <a:lnTo>
                    <a:pt x="861" y="479"/>
                  </a:lnTo>
                  <a:lnTo>
                    <a:pt x="861" y="479"/>
                  </a:lnTo>
                  <a:lnTo>
                    <a:pt x="861" y="481"/>
                  </a:lnTo>
                  <a:lnTo>
                    <a:pt x="859" y="485"/>
                  </a:lnTo>
                  <a:lnTo>
                    <a:pt x="859" y="493"/>
                  </a:lnTo>
                  <a:lnTo>
                    <a:pt x="859" y="499"/>
                  </a:lnTo>
                  <a:lnTo>
                    <a:pt x="859" y="506"/>
                  </a:lnTo>
                  <a:lnTo>
                    <a:pt x="857" y="512"/>
                  </a:lnTo>
                  <a:lnTo>
                    <a:pt x="857" y="516"/>
                  </a:lnTo>
                  <a:lnTo>
                    <a:pt x="857" y="518"/>
                  </a:lnTo>
                  <a:lnTo>
                    <a:pt x="857" y="518"/>
                  </a:lnTo>
                  <a:lnTo>
                    <a:pt x="857" y="524"/>
                  </a:lnTo>
                  <a:lnTo>
                    <a:pt x="859" y="530"/>
                  </a:lnTo>
                  <a:lnTo>
                    <a:pt x="863" y="534"/>
                  </a:lnTo>
                  <a:lnTo>
                    <a:pt x="863" y="534"/>
                  </a:lnTo>
                  <a:lnTo>
                    <a:pt x="867" y="536"/>
                  </a:lnTo>
                  <a:lnTo>
                    <a:pt x="871" y="539"/>
                  </a:lnTo>
                  <a:lnTo>
                    <a:pt x="875" y="543"/>
                  </a:lnTo>
                  <a:lnTo>
                    <a:pt x="880" y="547"/>
                  </a:lnTo>
                  <a:lnTo>
                    <a:pt x="886" y="551"/>
                  </a:lnTo>
                  <a:lnTo>
                    <a:pt x="892" y="557"/>
                  </a:lnTo>
                  <a:lnTo>
                    <a:pt x="898" y="561"/>
                  </a:lnTo>
                  <a:lnTo>
                    <a:pt x="904" y="567"/>
                  </a:lnTo>
                  <a:lnTo>
                    <a:pt x="908" y="568"/>
                  </a:lnTo>
                  <a:lnTo>
                    <a:pt x="910" y="572"/>
                  </a:lnTo>
                  <a:lnTo>
                    <a:pt x="910" y="572"/>
                  </a:lnTo>
                  <a:lnTo>
                    <a:pt x="913" y="578"/>
                  </a:lnTo>
                  <a:lnTo>
                    <a:pt x="915" y="584"/>
                  </a:lnTo>
                  <a:lnTo>
                    <a:pt x="913" y="590"/>
                  </a:lnTo>
                  <a:lnTo>
                    <a:pt x="913" y="592"/>
                  </a:lnTo>
                  <a:lnTo>
                    <a:pt x="913" y="594"/>
                  </a:lnTo>
                  <a:lnTo>
                    <a:pt x="912" y="598"/>
                  </a:lnTo>
                  <a:lnTo>
                    <a:pt x="910" y="605"/>
                  </a:lnTo>
                  <a:lnTo>
                    <a:pt x="908" y="613"/>
                  </a:lnTo>
                  <a:lnTo>
                    <a:pt x="904" y="623"/>
                  </a:lnTo>
                  <a:lnTo>
                    <a:pt x="902" y="631"/>
                  </a:lnTo>
                  <a:lnTo>
                    <a:pt x="900" y="634"/>
                  </a:lnTo>
                  <a:lnTo>
                    <a:pt x="898" y="636"/>
                  </a:lnTo>
                  <a:lnTo>
                    <a:pt x="898" y="636"/>
                  </a:lnTo>
                  <a:lnTo>
                    <a:pt x="894" y="642"/>
                  </a:lnTo>
                  <a:lnTo>
                    <a:pt x="890" y="646"/>
                  </a:lnTo>
                  <a:lnTo>
                    <a:pt x="884" y="648"/>
                  </a:lnTo>
                  <a:lnTo>
                    <a:pt x="882" y="648"/>
                  </a:lnTo>
                  <a:lnTo>
                    <a:pt x="879" y="648"/>
                  </a:lnTo>
                  <a:lnTo>
                    <a:pt x="875" y="648"/>
                  </a:lnTo>
                  <a:lnTo>
                    <a:pt x="867" y="650"/>
                  </a:lnTo>
                  <a:lnTo>
                    <a:pt x="861" y="650"/>
                  </a:lnTo>
                  <a:lnTo>
                    <a:pt x="853" y="650"/>
                  </a:lnTo>
                  <a:lnTo>
                    <a:pt x="844" y="650"/>
                  </a:lnTo>
                  <a:lnTo>
                    <a:pt x="836" y="650"/>
                  </a:lnTo>
                  <a:lnTo>
                    <a:pt x="828" y="650"/>
                  </a:lnTo>
                  <a:lnTo>
                    <a:pt x="824" y="650"/>
                  </a:lnTo>
                  <a:lnTo>
                    <a:pt x="822" y="650"/>
                  </a:lnTo>
                  <a:lnTo>
                    <a:pt x="816" y="650"/>
                  </a:lnTo>
                  <a:lnTo>
                    <a:pt x="813" y="654"/>
                  </a:lnTo>
                  <a:lnTo>
                    <a:pt x="809" y="658"/>
                  </a:lnTo>
                  <a:lnTo>
                    <a:pt x="807" y="658"/>
                  </a:lnTo>
                  <a:lnTo>
                    <a:pt x="807" y="660"/>
                  </a:lnTo>
                  <a:lnTo>
                    <a:pt x="805" y="664"/>
                  </a:lnTo>
                  <a:lnTo>
                    <a:pt x="803" y="667"/>
                  </a:lnTo>
                  <a:lnTo>
                    <a:pt x="799" y="673"/>
                  </a:lnTo>
                  <a:lnTo>
                    <a:pt x="795" y="679"/>
                  </a:lnTo>
                  <a:lnTo>
                    <a:pt x="791" y="683"/>
                  </a:lnTo>
                  <a:lnTo>
                    <a:pt x="789" y="687"/>
                  </a:lnTo>
                  <a:lnTo>
                    <a:pt x="787" y="689"/>
                  </a:lnTo>
                  <a:lnTo>
                    <a:pt x="787" y="691"/>
                  </a:lnTo>
                  <a:lnTo>
                    <a:pt x="787" y="691"/>
                  </a:lnTo>
                  <a:lnTo>
                    <a:pt x="785" y="693"/>
                  </a:lnTo>
                  <a:lnTo>
                    <a:pt x="783" y="695"/>
                  </a:lnTo>
                  <a:lnTo>
                    <a:pt x="780" y="700"/>
                  </a:lnTo>
                  <a:lnTo>
                    <a:pt x="776" y="704"/>
                  </a:lnTo>
                  <a:lnTo>
                    <a:pt x="772" y="710"/>
                  </a:lnTo>
                  <a:lnTo>
                    <a:pt x="770" y="714"/>
                  </a:lnTo>
                  <a:lnTo>
                    <a:pt x="766" y="716"/>
                  </a:lnTo>
                  <a:lnTo>
                    <a:pt x="764" y="720"/>
                  </a:lnTo>
                  <a:lnTo>
                    <a:pt x="764" y="720"/>
                  </a:lnTo>
                  <a:lnTo>
                    <a:pt x="760" y="726"/>
                  </a:lnTo>
                  <a:lnTo>
                    <a:pt x="760" y="730"/>
                  </a:lnTo>
                  <a:lnTo>
                    <a:pt x="760" y="735"/>
                  </a:lnTo>
                  <a:lnTo>
                    <a:pt x="762" y="737"/>
                  </a:lnTo>
                  <a:lnTo>
                    <a:pt x="762" y="739"/>
                  </a:lnTo>
                  <a:lnTo>
                    <a:pt x="764" y="745"/>
                  </a:lnTo>
                  <a:lnTo>
                    <a:pt x="766" y="751"/>
                  </a:lnTo>
                  <a:lnTo>
                    <a:pt x="768" y="757"/>
                  </a:lnTo>
                  <a:lnTo>
                    <a:pt x="772" y="764"/>
                  </a:lnTo>
                  <a:lnTo>
                    <a:pt x="774" y="776"/>
                  </a:lnTo>
                  <a:lnTo>
                    <a:pt x="778" y="786"/>
                  </a:lnTo>
                  <a:lnTo>
                    <a:pt x="778" y="790"/>
                  </a:lnTo>
                  <a:lnTo>
                    <a:pt x="780" y="794"/>
                  </a:lnTo>
                  <a:lnTo>
                    <a:pt x="780" y="795"/>
                  </a:lnTo>
                  <a:lnTo>
                    <a:pt x="780" y="801"/>
                  </a:lnTo>
                  <a:lnTo>
                    <a:pt x="778" y="807"/>
                  </a:lnTo>
                  <a:lnTo>
                    <a:pt x="774" y="811"/>
                  </a:lnTo>
                  <a:lnTo>
                    <a:pt x="774" y="813"/>
                  </a:lnTo>
                  <a:lnTo>
                    <a:pt x="770" y="815"/>
                  </a:lnTo>
                  <a:lnTo>
                    <a:pt x="768" y="817"/>
                  </a:lnTo>
                  <a:lnTo>
                    <a:pt x="762" y="823"/>
                  </a:lnTo>
                  <a:lnTo>
                    <a:pt x="754" y="828"/>
                  </a:lnTo>
                  <a:lnTo>
                    <a:pt x="747" y="832"/>
                  </a:lnTo>
                  <a:lnTo>
                    <a:pt x="741" y="838"/>
                  </a:lnTo>
                  <a:lnTo>
                    <a:pt x="737" y="840"/>
                  </a:lnTo>
                  <a:lnTo>
                    <a:pt x="735" y="842"/>
                  </a:lnTo>
                  <a:lnTo>
                    <a:pt x="735" y="842"/>
                  </a:lnTo>
                  <a:lnTo>
                    <a:pt x="729" y="846"/>
                  </a:lnTo>
                  <a:lnTo>
                    <a:pt x="721" y="846"/>
                  </a:lnTo>
                  <a:lnTo>
                    <a:pt x="716" y="844"/>
                  </a:lnTo>
                  <a:lnTo>
                    <a:pt x="716" y="844"/>
                  </a:lnTo>
                  <a:lnTo>
                    <a:pt x="712" y="842"/>
                  </a:lnTo>
                  <a:lnTo>
                    <a:pt x="708" y="840"/>
                  </a:lnTo>
                  <a:lnTo>
                    <a:pt x="702" y="836"/>
                  </a:lnTo>
                  <a:lnTo>
                    <a:pt x="696" y="832"/>
                  </a:lnTo>
                  <a:lnTo>
                    <a:pt x="688" y="828"/>
                  </a:lnTo>
                  <a:lnTo>
                    <a:pt x="681" y="823"/>
                  </a:lnTo>
                  <a:lnTo>
                    <a:pt x="671" y="817"/>
                  </a:lnTo>
                  <a:lnTo>
                    <a:pt x="667" y="815"/>
                  </a:lnTo>
                  <a:lnTo>
                    <a:pt x="665" y="813"/>
                  </a:lnTo>
                  <a:lnTo>
                    <a:pt x="663" y="813"/>
                  </a:lnTo>
                  <a:lnTo>
                    <a:pt x="659" y="809"/>
                  </a:lnTo>
                  <a:lnTo>
                    <a:pt x="653" y="809"/>
                  </a:lnTo>
                  <a:lnTo>
                    <a:pt x="648" y="811"/>
                  </a:lnTo>
                  <a:lnTo>
                    <a:pt x="646" y="811"/>
                  </a:lnTo>
                  <a:lnTo>
                    <a:pt x="644" y="813"/>
                  </a:lnTo>
                  <a:lnTo>
                    <a:pt x="640" y="815"/>
                  </a:lnTo>
                  <a:lnTo>
                    <a:pt x="636" y="817"/>
                  </a:lnTo>
                  <a:lnTo>
                    <a:pt x="630" y="819"/>
                  </a:lnTo>
                  <a:lnTo>
                    <a:pt x="624" y="823"/>
                  </a:lnTo>
                  <a:lnTo>
                    <a:pt x="621" y="825"/>
                  </a:lnTo>
                  <a:lnTo>
                    <a:pt x="617" y="825"/>
                  </a:lnTo>
                  <a:lnTo>
                    <a:pt x="613" y="827"/>
                  </a:lnTo>
                  <a:lnTo>
                    <a:pt x="613" y="827"/>
                  </a:lnTo>
                  <a:lnTo>
                    <a:pt x="611" y="827"/>
                  </a:lnTo>
                  <a:lnTo>
                    <a:pt x="609" y="828"/>
                  </a:lnTo>
                  <a:lnTo>
                    <a:pt x="605" y="830"/>
                  </a:lnTo>
                  <a:lnTo>
                    <a:pt x="599" y="832"/>
                  </a:lnTo>
                  <a:lnTo>
                    <a:pt x="595" y="834"/>
                  </a:lnTo>
                  <a:lnTo>
                    <a:pt x="589" y="836"/>
                  </a:lnTo>
                  <a:lnTo>
                    <a:pt x="584" y="836"/>
                  </a:lnTo>
                  <a:lnTo>
                    <a:pt x="580" y="838"/>
                  </a:lnTo>
                  <a:lnTo>
                    <a:pt x="578" y="840"/>
                  </a:lnTo>
                  <a:lnTo>
                    <a:pt x="576" y="840"/>
                  </a:lnTo>
                  <a:lnTo>
                    <a:pt x="572" y="842"/>
                  </a:lnTo>
                  <a:lnTo>
                    <a:pt x="568" y="846"/>
                  </a:lnTo>
                  <a:lnTo>
                    <a:pt x="566" y="852"/>
                  </a:lnTo>
                  <a:lnTo>
                    <a:pt x="566" y="852"/>
                  </a:lnTo>
                  <a:lnTo>
                    <a:pt x="564" y="856"/>
                  </a:lnTo>
                  <a:lnTo>
                    <a:pt x="564" y="861"/>
                  </a:lnTo>
                  <a:lnTo>
                    <a:pt x="560" y="871"/>
                  </a:lnTo>
                  <a:lnTo>
                    <a:pt x="558" y="881"/>
                  </a:lnTo>
                  <a:lnTo>
                    <a:pt x="556" y="889"/>
                  </a:lnTo>
                  <a:lnTo>
                    <a:pt x="555" y="896"/>
                  </a:lnTo>
                  <a:lnTo>
                    <a:pt x="553" y="902"/>
                  </a:lnTo>
                  <a:lnTo>
                    <a:pt x="551" y="906"/>
                  </a:lnTo>
                  <a:lnTo>
                    <a:pt x="551" y="910"/>
                  </a:lnTo>
                  <a:lnTo>
                    <a:pt x="549" y="912"/>
                  </a:lnTo>
                  <a:lnTo>
                    <a:pt x="547" y="916"/>
                  </a:lnTo>
                  <a:lnTo>
                    <a:pt x="541" y="920"/>
                  </a:lnTo>
                  <a:lnTo>
                    <a:pt x="535" y="922"/>
                  </a:lnTo>
                  <a:lnTo>
                    <a:pt x="535" y="922"/>
                  </a:lnTo>
                  <a:lnTo>
                    <a:pt x="531" y="924"/>
                  </a:lnTo>
                  <a:lnTo>
                    <a:pt x="527" y="924"/>
                  </a:lnTo>
                  <a:lnTo>
                    <a:pt x="520" y="924"/>
                  </a:lnTo>
                  <a:lnTo>
                    <a:pt x="510" y="925"/>
                  </a:lnTo>
                  <a:lnTo>
                    <a:pt x="502" y="925"/>
                  </a:lnTo>
                  <a:lnTo>
                    <a:pt x="492" y="927"/>
                  </a:lnTo>
                  <a:lnTo>
                    <a:pt x="489" y="927"/>
                  </a:lnTo>
                  <a:lnTo>
                    <a:pt x="487" y="927"/>
                  </a:lnTo>
                  <a:lnTo>
                    <a:pt x="485" y="927"/>
                  </a:lnTo>
                  <a:lnTo>
                    <a:pt x="479" y="925"/>
                  </a:lnTo>
                  <a:lnTo>
                    <a:pt x="473" y="924"/>
                  </a:lnTo>
                  <a:lnTo>
                    <a:pt x="469" y="918"/>
                  </a:lnTo>
                  <a:lnTo>
                    <a:pt x="469" y="918"/>
                  </a:lnTo>
                  <a:lnTo>
                    <a:pt x="467" y="914"/>
                  </a:lnTo>
                  <a:lnTo>
                    <a:pt x="465" y="910"/>
                  </a:lnTo>
                  <a:lnTo>
                    <a:pt x="459" y="902"/>
                  </a:lnTo>
                  <a:lnTo>
                    <a:pt x="456" y="891"/>
                  </a:lnTo>
                  <a:lnTo>
                    <a:pt x="452" y="885"/>
                  </a:lnTo>
                  <a:lnTo>
                    <a:pt x="448" y="877"/>
                  </a:lnTo>
                  <a:lnTo>
                    <a:pt x="446" y="871"/>
                  </a:lnTo>
                  <a:lnTo>
                    <a:pt x="444" y="867"/>
                  </a:lnTo>
                  <a:lnTo>
                    <a:pt x="442" y="863"/>
                  </a:lnTo>
                  <a:lnTo>
                    <a:pt x="442" y="863"/>
                  </a:lnTo>
                  <a:lnTo>
                    <a:pt x="440" y="858"/>
                  </a:lnTo>
                  <a:lnTo>
                    <a:pt x="434" y="856"/>
                  </a:lnTo>
                  <a:lnTo>
                    <a:pt x="428" y="854"/>
                  </a:lnTo>
                  <a:lnTo>
                    <a:pt x="428" y="854"/>
                  </a:lnTo>
                  <a:lnTo>
                    <a:pt x="423" y="854"/>
                  </a:lnTo>
                  <a:lnTo>
                    <a:pt x="417" y="852"/>
                  </a:lnTo>
                  <a:lnTo>
                    <a:pt x="411" y="852"/>
                  </a:lnTo>
                  <a:lnTo>
                    <a:pt x="403" y="850"/>
                  </a:lnTo>
                  <a:lnTo>
                    <a:pt x="397" y="850"/>
                  </a:lnTo>
                  <a:lnTo>
                    <a:pt x="394" y="848"/>
                  </a:lnTo>
                  <a:lnTo>
                    <a:pt x="392" y="848"/>
                  </a:lnTo>
                  <a:lnTo>
                    <a:pt x="392" y="848"/>
                  </a:lnTo>
                  <a:lnTo>
                    <a:pt x="390" y="848"/>
                  </a:lnTo>
                  <a:lnTo>
                    <a:pt x="388" y="848"/>
                  </a:lnTo>
                  <a:lnTo>
                    <a:pt x="384" y="846"/>
                  </a:lnTo>
                  <a:lnTo>
                    <a:pt x="378" y="846"/>
                  </a:lnTo>
                  <a:lnTo>
                    <a:pt x="372" y="844"/>
                  </a:lnTo>
                  <a:lnTo>
                    <a:pt x="366" y="842"/>
                  </a:lnTo>
                  <a:lnTo>
                    <a:pt x="361" y="840"/>
                  </a:lnTo>
                  <a:lnTo>
                    <a:pt x="357" y="840"/>
                  </a:lnTo>
                  <a:lnTo>
                    <a:pt x="355" y="840"/>
                  </a:lnTo>
                  <a:lnTo>
                    <a:pt x="355" y="838"/>
                  </a:lnTo>
                  <a:lnTo>
                    <a:pt x="349" y="838"/>
                  </a:lnTo>
                  <a:lnTo>
                    <a:pt x="343" y="840"/>
                  </a:lnTo>
                  <a:lnTo>
                    <a:pt x="339" y="844"/>
                  </a:lnTo>
                  <a:lnTo>
                    <a:pt x="337" y="844"/>
                  </a:lnTo>
                  <a:lnTo>
                    <a:pt x="335" y="846"/>
                  </a:lnTo>
                  <a:lnTo>
                    <a:pt x="331" y="850"/>
                  </a:lnTo>
                  <a:lnTo>
                    <a:pt x="328" y="854"/>
                  </a:lnTo>
                  <a:lnTo>
                    <a:pt x="322" y="859"/>
                  </a:lnTo>
                  <a:lnTo>
                    <a:pt x="316" y="863"/>
                  </a:lnTo>
                  <a:lnTo>
                    <a:pt x="310" y="869"/>
                  </a:lnTo>
                  <a:lnTo>
                    <a:pt x="306" y="875"/>
                  </a:lnTo>
                  <a:lnTo>
                    <a:pt x="300" y="879"/>
                  </a:lnTo>
                  <a:lnTo>
                    <a:pt x="297" y="881"/>
                  </a:lnTo>
                  <a:lnTo>
                    <a:pt x="295" y="883"/>
                  </a:lnTo>
                  <a:lnTo>
                    <a:pt x="293" y="885"/>
                  </a:lnTo>
                  <a:lnTo>
                    <a:pt x="287" y="887"/>
                  </a:lnTo>
                  <a:lnTo>
                    <a:pt x="281" y="889"/>
                  </a:lnTo>
                  <a:lnTo>
                    <a:pt x="275" y="887"/>
                  </a:lnTo>
                  <a:lnTo>
                    <a:pt x="273" y="885"/>
                  </a:lnTo>
                  <a:lnTo>
                    <a:pt x="271" y="885"/>
                  </a:lnTo>
                  <a:lnTo>
                    <a:pt x="267" y="883"/>
                  </a:lnTo>
                  <a:lnTo>
                    <a:pt x="262" y="879"/>
                  </a:lnTo>
                  <a:lnTo>
                    <a:pt x="252" y="875"/>
                  </a:lnTo>
                  <a:lnTo>
                    <a:pt x="244" y="871"/>
                  </a:lnTo>
                  <a:lnTo>
                    <a:pt x="238" y="867"/>
                  </a:lnTo>
                  <a:lnTo>
                    <a:pt x="234" y="865"/>
                  </a:lnTo>
                  <a:lnTo>
                    <a:pt x="233" y="863"/>
                  </a:lnTo>
                  <a:lnTo>
                    <a:pt x="231" y="863"/>
                  </a:lnTo>
                  <a:lnTo>
                    <a:pt x="225" y="859"/>
                  </a:lnTo>
                  <a:lnTo>
                    <a:pt x="223" y="854"/>
                  </a:lnTo>
                  <a:lnTo>
                    <a:pt x="221" y="848"/>
                  </a:lnTo>
                  <a:lnTo>
                    <a:pt x="221" y="846"/>
                  </a:lnTo>
                  <a:lnTo>
                    <a:pt x="223" y="842"/>
                  </a:lnTo>
                  <a:lnTo>
                    <a:pt x="223" y="838"/>
                  </a:lnTo>
                  <a:lnTo>
                    <a:pt x="223" y="832"/>
                  </a:lnTo>
                  <a:lnTo>
                    <a:pt x="223" y="825"/>
                  </a:lnTo>
                  <a:lnTo>
                    <a:pt x="225" y="817"/>
                  </a:lnTo>
                  <a:lnTo>
                    <a:pt x="225" y="809"/>
                  </a:lnTo>
                  <a:lnTo>
                    <a:pt x="227" y="801"/>
                  </a:lnTo>
                  <a:lnTo>
                    <a:pt x="227" y="795"/>
                  </a:lnTo>
                  <a:lnTo>
                    <a:pt x="229" y="792"/>
                  </a:lnTo>
                  <a:lnTo>
                    <a:pt x="229" y="788"/>
                  </a:lnTo>
                  <a:lnTo>
                    <a:pt x="229" y="786"/>
                  </a:lnTo>
                  <a:lnTo>
                    <a:pt x="229" y="780"/>
                  </a:lnTo>
                  <a:lnTo>
                    <a:pt x="227" y="776"/>
                  </a:lnTo>
                  <a:lnTo>
                    <a:pt x="223" y="770"/>
                  </a:lnTo>
                  <a:lnTo>
                    <a:pt x="223" y="770"/>
                  </a:lnTo>
                  <a:lnTo>
                    <a:pt x="221" y="770"/>
                  </a:lnTo>
                  <a:lnTo>
                    <a:pt x="219" y="768"/>
                  </a:lnTo>
                  <a:lnTo>
                    <a:pt x="213" y="764"/>
                  </a:lnTo>
                  <a:lnTo>
                    <a:pt x="207" y="759"/>
                  </a:lnTo>
                  <a:lnTo>
                    <a:pt x="203" y="755"/>
                  </a:lnTo>
                  <a:lnTo>
                    <a:pt x="198" y="751"/>
                  </a:lnTo>
                  <a:lnTo>
                    <a:pt x="196" y="749"/>
                  </a:lnTo>
                  <a:lnTo>
                    <a:pt x="194" y="747"/>
                  </a:lnTo>
                  <a:lnTo>
                    <a:pt x="194" y="747"/>
                  </a:lnTo>
                  <a:lnTo>
                    <a:pt x="194" y="745"/>
                  </a:lnTo>
                  <a:lnTo>
                    <a:pt x="192" y="745"/>
                  </a:lnTo>
                  <a:lnTo>
                    <a:pt x="190" y="741"/>
                  </a:lnTo>
                  <a:lnTo>
                    <a:pt x="186" y="737"/>
                  </a:lnTo>
                  <a:lnTo>
                    <a:pt x="180" y="733"/>
                  </a:lnTo>
                  <a:lnTo>
                    <a:pt x="176" y="728"/>
                  </a:lnTo>
                  <a:lnTo>
                    <a:pt x="172" y="724"/>
                  </a:lnTo>
                  <a:lnTo>
                    <a:pt x="170" y="720"/>
                  </a:lnTo>
                  <a:lnTo>
                    <a:pt x="168" y="720"/>
                  </a:lnTo>
                  <a:lnTo>
                    <a:pt x="168" y="718"/>
                  </a:lnTo>
                  <a:lnTo>
                    <a:pt x="163" y="714"/>
                  </a:lnTo>
                  <a:lnTo>
                    <a:pt x="159" y="714"/>
                  </a:lnTo>
                  <a:lnTo>
                    <a:pt x="153" y="714"/>
                  </a:lnTo>
                  <a:lnTo>
                    <a:pt x="151" y="714"/>
                  </a:lnTo>
                  <a:lnTo>
                    <a:pt x="147" y="714"/>
                  </a:lnTo>
                  <a:lnTo>
                    <a:pt x="143" y="716"/>
                  </a:lnTo>
                  <a:lnTo>
                    <a:pt x="137" y="716"/>
                  </a:lnTo>
                  <a:lnTo>
                    <a:pt x="130" y="718"/>
                  </a:lnTo>
                  <a:lnTo>
                    <a:pt x="122" y="720"/>
                  </a:lnTo>
                  <a:lnTo>
                    <a:pt x="110" y="722"/>
                  </a:lnTo>
                  <a:lnTo>
                    <a:pt x="101" y="722"/>
                  </a:lnTo>
                  <a:lnTo>
                    <a:pt x="97" y="724"/>
                  </a:lnTo>
                  <a:lnTo>
                    <a:pt x="93" y="724"/>
                  </a:lnTo>
                  <a:lnTo>
                    <a:pt x="91" y="724"/>
                  </a:lnTo>
                  <a:lnTo>
                    <a:pt x="85" y="724"/>
                  </a:lnTo>
                  <a:lnTo>
                    <a:pt x="79" y="720"/>
                  </a:lnTo>
                  <a:lnTo>
                    <a:pt x="75" y="716"/>
                  </a:lnTo>
                  <a:lnTo>
                    <a:pt x="75" y="714"/>
                  </a:lnTo>
                  <a:lnTo>
                    <a:pt x="73" y="712"/>
                  </a:lnTo>
                  <a:lnTo>
                    <a:pt x="71" y="708"/>
                  </a:lnTo>
                  <a:lnTo>
                    <a:pt x="68" y="702"/>
                  </a:lnTo>
                  <a:lnTo>
                    <a:pt x="62" y="695"/>
                  </a:lnTo>
                  <a:lnTo>
                    <a:pt x="58" y="685"/>
                  </a:lnTo>
                  <a:lnTo>
                    <a:pt x="54" y="679"/>
                  </a:lnTo>
                  <a:lnTo>
                    <a:pt x="52" y="675"/>
                  </a:lnTo>
                  <a:lnTo>
                    <a:pt x="50" y="673"/>
                  </a:lnTo>
                  <a:lnTo>
                    <a:pt x="50" y="671"/>
                  </a:lnTo>
                  <a:lnTo>
                    <a:pt x="48" y="665"/>
                  </a:lnTo>
                  <a:lnTo>
                    <a:pt x="48" y="660"/>
                  </a:lnTo>
                  <a:lnTo>
                    <a:pt x="52" y="654"/>
                  </a:lnTo>
                  <a:lnTo>
                    <a:pt x="52" y="652"/>
                  </a:lnTo>
                  <a:lnTo>
                    <a:pt x="54" y="650"/>
                  </a:lnTo>
                  <a:lnTo>
                    <a:pt x="58" y="646"/>
                  </a:lnTo>
                  <a:lnTo>
                    <a:pt x="62" y="640"/>
                  </a:lnTo>
                  <a:lnTo>
                    <a:pt x="66" y="634"/>
                  </a:lnTo>
                  <a:lnTo>
                    <a:pt x="70" y="629"/>
                  </a:lnTo>
                  <a:lnTo>
                    <a:pt x="75" y="623"/>
                  </a:lnTo>
                  <a:lnTo>
                    <a:pt x="79" y="619"/>
                  </a:lnTo>
                  <a:lnTo>
                    <a:pt x="85" y="613"/>
                  </a:lnTo>
                  <a:lnTo>
                    <a:pt x="87" y="609"/>
                  </a:lnTo>
                  <a:lnTo>
                    <a:pt x="89" y="607"/>
                  </a:lnTo>
                  <a:lnTo>
                    <a:pt x="91" y="605"/>
                  </a:lnTo>
                  <a:lnTo>
                    <a:pt x="93" y="601"/>
                  </a:lnTo>
                  <a:lnTo>
                    <a:pt x="95" y="596"/>
                  </a:lnTo>
                  <a:lnTo>
                    <a:pt x="95" y="590"/>
                  </a:lnTo>
                  <a:lnTo>
                    <a:pt x="93" y="590"/>
                  </a:lnTo>
                  <a:lnTo>
                    <a:pt x="93" y="588"/>
                  </a:lnTo>
                  <a:lnTo>
                    <a:pt x="93" y="584"/>
                  </a:lnTo>
                  <a:lnTo>
                    <a:pt x="91" y="578"/>
                  </a:lnTo>
                  <a:lnTo>
                    <a:pt x="89" y="572"/>
                  </a:lnTo>
                  <a:lnTo>
                    <a:pt x="87" y="565"/>
                  </a:lnTo>
                  <a:lnTo>
                    <a:pt x="85" y="559"/>
                  </a:lnTo>
                  <a:lnTo>
                    <a:pt x="83" y="557"/>
                  </a:lnTo>
                  <a:lnTo>
                    <a:pt x="83" y="555"/>
                  </a:lnTo>
                  <a:lnTo>
                    <a:pt x="83" y="553"/>
                  </a:lnTo>
                  <a:lnTo>
                    <a:pt x="83" y="553"/>
                  </a:lnTo>
                  <a:lnTo>
                    <a:pt x="83" y="551"/>
                  </a:lnTo>
                  <a:lnTo>
                    <a:pt x="81" y="547"/>
                  </a:lnTo>
                  <a:lnTo>
                    <a:pt x="81" y="541"/>
                  </a:lnTo>
                  <a:lnTo>
                    <a:pt x="79" y="536"/>
                  </a:lnTo>
                  <a:lnTo>
                    <a:pt x="77" y="528"/>
                  </a:lnTo>
                  <a:lnTo>
                    <a:pt x="77" y="522"/>
                  </a:lnTo>
                  <a:lnTo>
                    <a:pt x="77" y="518"/>
                  </a:lnTo>
                  <a:lnTo>
                    <a:pt x="75" y="516"/>
                  </a:lnTo>
                  <a:lnTo>
                    <a:pt x="75" y="516"/>
                  </a:lnTo>
                  <a:lnTo>
                    <a:pt x="73" y="510"/>
                  </a:lnTo>
                  <a:lnTo>
                    <a:pt x="71" y="506"/>
                  </a:lnTo>
                  <a:lnTo>
                    <a:pt x="66" y="504"/>
                  </a:lnTo>
                  <a:lnTo>
                    <a:pt x="64" y="503"/>
                  </a:lnTo>
                  <a:lnTo>
                    <a:pt x="62" y="503"/>
                  </a:lnTo>
                  <a:lnTo>
                    <a:pt x="56" y="501"/>
                  </a:lnTo>
                  <a:lnTo>
                    <a:pt x="50" y="499"/>
                  </a:lnTo>
                  <a:lnTo>
                    <a:pt x="44" y="495"/>
                  </a:lnTo>
                  <a:lnTo>
                    <a:pt x="37" y="493"/>
                  </a:lnTo>
                  <a:lnTo>
                    <a:pt x="31" y="489"/>
                  </a:lnTo>
                  <a:lnTo>
                    <a:pt x="23" y="487"/>
                  </a:lnTo>
                  <a:lnTo>
                    <a:pt x="17" y="483"/>
                  </a:lnTo>
                  <a:lnTo>
                    <a:pt x="13" y="481"/>
                  </a:lnTo>
                  <a:lnTo>
                    <a:pt x="9" y="479"/>
                  </a:lnTo>
                  <a:lnTo>
                    <a:pt x="9" y="479"/>
                  </a:lnTo>
                  <a:lnTo>
                    <a:pt x="4" y="475"/>
                  </a:lnTo>
                  <a:lnTo>
                    <a:pt x="2" y="470"/>
                  </a:lnTo>
                  <a:lnTo>
                    <a:pt x="0" y="464"/>
                  </a:lnTo>
                  <a:lnTo>
                    <a:pt x="0" y="462"/>
                  </a:lnTo>
                  <a:lnTo>
                    <a:pt x="0" y="458"/>
                  </a:lnTo>
                  <a:lnTo>
                    <a:pt x="0" y="452"/>
                  </a:lnTo>
                  <a:lnTo>
                    <a:pt x="0" y="446"/>
                  </a:lnTo>
                  <a:lnTo>
                    <a:pt x="0" y="439"/>
                  </a:lnTo>
                  <a:lnTo>
                    <a:pt x="2" y="429"/>
                  </a:lnTo>
                  <a:lnTo>
                    <a:pt x="2" y="421"/>
                  </a:lnTo>
                  <a:lnTo>
                    <a:pt x="2" y="417"/>
                  </a:lnTo>
                  <a:lnTo>
                    <a:pt x="2" y="415"/>
                  </a:lnTo>
                  <a:lnTo>
                    <a:pt x="2" y="413"/>
                  </a:lnTo>
                  <a:lnTo>
                    <a:pt x="4" y="407"/>
                  </a:lnTo>
                  <a:lnTo>
                    <a:pt x="7" y="402"/>
                  </a:lnTo>
                  <a:lnTo>
                    <a:pt x="13" y="400"/>
                  </a:lnTo>
                  <a:lnTo>
                    <a:pt x="13" y="398"/>
                  </a:lnTo>
                  <a:lnTo>
                    <a:pt x="17" y="398"/>
                  </a:lnTo>
                  <a:lnTo>
                    <a:pt x="23" y="396"/>
                  </a:lnTo>
                  <a:lnTo>
                    <a:pt x="29" y="394"/>
                  </a:lnTo>
                  <a:lnTo>
                    <a:pt x="35" y="390"/>
                  </a:lnTo>
                  <a:lnTo>
                    <a:pt x="42" y="388"/>
                  </a:lnTo>
                  <a:lnTo>
                    <a:pt x="50" y="386"/>
                  </a:lnTo>
                  <a:lnTo>
                    <a:pt x="56" y="384"/>
                  </a:lnTo>
                  <a:lnTo>
                    <a:pt x="62" y="382"/>
                  </a:lnTo>
                  <a:lnTo>
                    <a:pt x="68" y="380"/>
                  </a:lnTo>
                  <a:lnTo>
                    <a:pt x="70" y="380"/>
                  </a:lnTo>
                  <a:lnTo>
                    <a:pt x="71" y="380"/>
                  </a:lnTo>
                  <a:lnTo>
                    <a:pt x="77" y="378"/>
                  </a:lnTo>
                  <a:lnTo>
                    <a:pt x="81" y="374"/>
                  </a:lnTo>
                  <a:lnTo>
                    <a:pt x="83" y="369"/>
                  </a:lnTo>
                  <a:lnTo>
                    <a:pt x="83" y="367"/>
                  </a:lnTo>
                  <a:lnTo>
                    <a:pt x="83" y="365"/>
                  </a:lnTo>
                  <a:lnTo>
                    <a:pt x="85" y="361"/>
                  </a:lnTo>
                  <a:lnTo>
                    <a:pt x="87" y="355"/>
                  </a:lnTo>
                  <a:lnTo>
                    <a:pt x="89" y="349"/>
                  </a:lnTo>
                  <a:lnTo>
                    <a:pt x="89" y="345"/>
                  </a:lnTo>
                  <a:lnTo>
                    <a:pt x="91" y="340"/>
                  </a:lnTo>
                  <a:lnTo>
                    <a:pt x="93" y="336"/>
                  </a:lnTo>
                  <a:lnTo>
                    <a:pt x="93" y="334"/>
                  </a:lnTo>
                  <a:lnTo>
                    <a:pt x="95" y="332"/>
                  </a:lnTo>
                  <a:lnTo>
                    <a:pt x="95" y="330"/>
                  </a:lnTo>
                  <a:lnTo>
                    <a:pt x="95" y="328"/>
                  </a:lnTo>
                  <a:lnTo>
                    <a:pt x="97" y="324"/>
                  </a:lnTo>
                  <a:lnTo>
                    <a:pt x="99" y="318"/>
                  </a:lnTo>
                  <a:lnTo>
                    <a:pt x="101" y="314"/>
                  </a:lnTo>
                  <a:lnTo>
                    <a:pt x="103" y="309"/>
                  </a:lnTo>
                  <a:lnTo>
                    <a:pt x="104" y="305"/>
                  </a:lnTo>
                  <a:lnTo>
                    <a:pt x="106" y="301"/>
                  </a:lnTo>
                  <a:lnTo>
                    <a:pt x="108" y="297"/>
                  </a:lnTo>
                  <a:lnTo>
                    <a:pt x="108" y="297"/>
                  </a:lnTo>
                  <a:lnTo>
                    <a:pt x="110" y="291"/>
                  </a:lnTo>
                  <a:lnTo>
                    <a:pt x="108" y="285"/>
                  </a:lnTo>
                  <a:lnTo>
                    <a:pt x="106" y="279"/>
                  </a:lnTo>
                  <a:lnTo>
                    <a:pt x="106" y="279"/>
                  </a:lnTo>
                  <a:lnTo>
                    <a:pt x="104" y="277"/>
                  </a:lnTo>
                  <a:lnTo>
                    <a:pt x="101" y="272"/>
                  </a:lnTo>
                  <a:lnTo>
                    <a:pt x="97" y="268"/>
                  </a:lnTo>
                  <a:lnTo>
                    <a:pt x="93" y="262"/>
                  </a:lnTo>
                  <a:lnTo>
                    <a:pt x="89" y="256"/>
                  </a:lnTo>
                  <a:lnTo>
                    <a:pt x="85" y="248"/>
                  </a:lnTo>
                  <a:lnTo>
                    <a:pt x="81" y="243"/>
                  </a:lnTo>
                  <a:lnTo>
                    <a:pt x="77" y="237"/>
                  </a:lnTo>
                  <a:lnTo>
                    <a:pt x="73" y="233"/>
                  </a:lnTo>
                  <a:lnTo>
                    <a:pt x="73" y="231"/>
                  </a:lnTo>
                  <a:lnTo>
                    <a:pt x="71" y="229"/>
                  </a:lnTo>
                  <a:lnTo>
                    <a:pt x="70" y="223"/>
                  </a:lnTo>
                  <a:lnTo>
                    <a:pt x="70" y="217"/>
                  </a:lnTo>
                  <a:lnTo>
                    <a:pt x="73" y="212"/>
                  </a:lnTo>
                  <a:lnTo>
                    <a:pt x="73" y="210"/>
                  </a:lnTo>
                  <a:lnTo>
                    <a:pt x="75" y="208"/>
                  </a:lnTo>
                  <a:lnTo>
                    <a:pt x="77" y="204"/>
                  </a:lnTo>
                  <a:lnTo>
                    <a:pt x="81" y="198"/>
                  </a:lnTo>
                  <a:lnTo>
                    <a:pt x="87" y="190"/>
                  </a:lnTo>
                  <a:lnTo>
                    <a:pt x="91" y="184"/>
                  </a:lnTo>
                  <a:lnTo>
                    <a:pt x="93" y="180"/>
                  </a:lnTo>
                  <a:lnTo>
                    <a:pt x="97" y="177"/>
                  </a:lnTo>
                  <a:lnTo>
                    <a:pt x="99" y="173"/>
                  </a:lnTo>
                  <a:lnTo>
                    <a:pt x="101" y="171"/>
                  </a:lnTo>
                  <a:lnTo>
                    <a:pt x="103" y="171"/>
                  </a:lnTo>
                  <a:lnTo>
                    <a:pt x="106" y="167"/>
                  </a:lnTo>
                  <a:lnTo>
                    <a:pt x="112" y="163"/>
                  </a:lnTo>
                  <a:lnTo>
                    <a:pt x="118" y="163"/>
                  </a:lnTo>
                  <a:lnTo>
                    <a:pt x="120" y="163"/>
                  </a:lnTo>
                  <a:lnTo>
                    <a:pt x="124" y="165"/>
                  </a:lnTo>
                  <a:lnTo>
                    <a:pt x="128" y="165"/>
                  </a:lnTo>
                  <a:lnTo>
                    <a:pt x="134" y="167"/>
                  </a:lnTo>
                  <a:lnTo>
                    <a:pt x="141" y="169"/>
                  </a:lnTo>
                  <a:lnTo>
                    <a:pt x="149" y="171"/>
                  </a:lnTo>
                  <a:lnTo>
                    <a:pt x="157" y="173"/>
                  </a:lnTo>
                  <a:lnTo>
                    <a:pt x="163" y="175"/>
                  </a:lnTo>
                  <a:lnTo>
                    <a:pt x="168" y="177"/>
                  </a:lnTo>
                  <a:lnTo>
                    <a:pt x="174" y="179"/>
                  </a:lnTo>
                  <a:lnTo>
                    <a:pt x="176" y="179"/>
                  </a:lnTo>
                  <a:lnTo>
                    <a:pt x="178" y="179"/>
                  </a:lnTo>
                  <a:lnTo>
                    <a:pt x="184" y="180"/>
                  </a:lnTo>
                  <a:lnTo>
                    <a:pt x="190" y="179"/>
                  </a:lnTo>
                  <a:lnTo>
                    <a:pt x="194" y="177"/>
                  </a:lnTo>
                  <a:lnTo>
                    <a:pt x="194" y="175"/>
                  </a:lnTo>
                  <a:lnTo>
                    <a:pt x="196" y="175"/>
                  </a:lnTo>
                  <a:lnTo>
                    <a:pt x="198" y="173"/>
                  </a:lnTo>
                  <a:lnTo>
                    <a:pt x="203" y="167"/>
                  </a:lnTo>
                  <a:lnTo>
                    <a:pt x="207" y="163"/>
                  </a:lnTo>
                  <a:lnTo>
                    <a:pt x="213" y="159"/>
                  </a:lnTo>
                  <a:lnTo>
                    <a:pt x="219" y="155"/>
                  </a:lnTo>
                  <a:lnTo>
                    <a:pt x="221" y="153"/>
                  </a:lnTo>
                  <a:lnTo>
                    <a:pt x="223" y="151"/>
                  </a:lnTo>
                  <a:lnTo>
                    <a:pt x="223" y="151"/>
                  </a:lnTo>
                  <a:lnTo>
                    <a:pt x="223" y="149"/>
                  </a:lnTo>
                  <a:lnTo>
                    <a:pt x="225" y="149"/>
                  </a:lnTo>
                  <a:lnTo>
                    <a:pt x="227" y="148"/>
                  </a:lnTo>
                  <a:lnTo>
                    <a:pt x="233" y="144"/>
                  </a:lnTo>
                  <a:lnTo>
                    <a:pt x="238" y="140"/>
                  </a:lnTo>
                  <a:lnTo>
                    <a:pt x="244" y="136"/>
                  </a:lnTo>
                  <a:lnTo>
                    <a:pt x="248" y="132"/>
                  </a:lnTo>
                  <a:lnTo>
                    <a:pt x="252" y="130"/>
                  </a:lnTo>
                  <a:lnTo>
                    <a:pt x="254" y="130"/>
                  </a:lnTo>
                  <a:lnTo>
                    <a:pt x="254" y="128"/>
                  </a:lnTo>
                  <a:lnTo>
                    <a:pt x="258" y="124"/>
                  </a:lnTo>
                  <a:lnTo>
                    <a:pt x="260" y="120"/>
                  </a:lnTo>
                  <a:lnTo>
                    <a:pt x="262" y="115"/>
                  </a:lnTo>
                  <a:lnTo>
                    <a:pt x="262" y="113"/>
                  </a:lnTo>
                  <a:lnTo>
                    <a:pt x="262" y="109"/>
                  </a:lnTo>
                  <a:lnTo>
                    <a:pt x="260" y="105"/>
                  </a:lnTo>
                  <a:lnTo>
                    <a:pt x="260" y="99"/>
                  </a:lnTo>
                  <a:lnTo>
                    <a:pt x="260" y="91"/>
                  </a:lnTo>
                  <a:lnTo>
                    <a:pt x="260" y="83"/>
                  </a:lnTo>
                  <a:lnTo>
                    <a:pt x="260" y="68"/>
                  </a:lnTo>
                  <a:lnTo>
                    <a:pt x="260" y="56"/>
                  </a:lnTo>
                  <a:lnTo>
                    <a:pt x="260" y="52"/>
                  </a:lnTo>
                  <a:lnTo>
                    <a:pt x="262" y="47"/>
                  </a:lnTo>
                  <a:lnTo>
                    <a:pt x="265" y="41"/>
                  </a:lnTo>
                  <a:lnTo>
                    <a:pt x="271" y="37"/>
                  </a:lnTo>
                  <a:lnTo>
                    <a:pt x="271" y="37"/>
                  </a:lnTo>
                  <a:lnTo>
                    <a:pt x="273" y="37"/>
                  </a:lnTo>
                  <a:lnTo>
                    <a:pt x="277" y="35"/>
                  </a:lnTo>
                  <a:lnTo>
                    <a:pt x="285" y="31"/>
                  </a:lnTo>
                  <a:lnTo>
                    <a:pt x="293" y="27"/>
                  </a:lnTo>
                  <a:lnTo>
                    <a:pt x="302" y="25"/>
                  </a:lnTo>
                  <a:lnTo>
                    <a:pt x="310" y="21"/>
                  </a:lnTo>
                  <a:lnTo>
                    <a:pt x="314" y="21"/>
                  </a:lnTo>
                  <a:lnTo>
                    <a:pt x="316" y="19"/>
                  </a:lnTo>
                  <a:lnTo>
                    <a:pt x="316" y="19"/>
                  </a:lnTo>
                  <a:lnTo>
                    <a:pt x="324" y="18"/>
                  </a:lnTo>
                  <a:lnTo>
                    <a:pt x="330" y="19"/>
                  </a:lnTo>
                  <a:lnTo>
                    <a:pt x="335" y="23"/>
                  </a:lnTo>
                  <a:lnTo>
                    <a:pt x="335" y="23"/>
                  </a:lnTo>
                  <a:lnTo>
                    <a:pt x="337" y="25"/>
                  </a:lnTo>
                  <a:lnTo>
                    <a:pt x="341" y="29"/>
                  </a:lnTo>
                  <a:lnTo>
                    <a:pt x="345" y="35"/>
                  </a:lnTo>
                  <a:lnTo>
                    <a:pt x="351" y="39"/>
                  </a:lnTo>
                  <a:lnTo>
                    <a:pt x="357" y="45"/>
                  </a:lnTo>
                  <a:lnTo>
                    <a:pt x="361" y="51"/>
                  </a:lnTo>
                  <a:lnTo>
                    <a:pt x="366" y="56"/>
                  </a:lnTo>
                  <a:lnTo>
                    <a:pt x="370" y="60"/>
                  </a:lnTo>
                  <a:lnTo>
                    <a:pt x="374" y="64"/>
                  </a:lnTo>
                  <a:lnTo>
                    <a:pt x="376" y="68"/>
                  </a:lnTo>
                  <a:lnTo>
                    <a:pt x="376" y="68"/>
                  </a:lnTo>
                  <a:lnTo>
                    <a:pt x="380" y="72"/>
                  </a:lnTo>
                  <a:lnTo>
                    <a:pt x="386" y="74"/>
                  </a:lnTo>
                  <a:lnTo>
                    <a:pt x="392" y="74"/>
                  </a:lnTo>
                  <a:lnTo>
                    <a:pt x="392" y="74"/>
                  </a:lnTo>
                  <a:lnTo>
                    <a:pt x="394" y="74"/>
                  </a:lnTo>
                  <a:lnTo>
                    <a:pt x="397" y="72"/>
                  </a:lnTo>
                  <a:lnTo>
                    <a:pt x="403" y="72"/>
                  </a:lnTo>
                  <a:lnTo>
                    <a:pt x="411" y="70"/>
                  </a:lnTo>
                  <a:lnTo>
                    <a:pt x="417" y="70"/>
                  </a:lnTo>
                  <a:lnTo>
                    <a:pt x="423" y="70"/>
                  </a:lnTo>
                  <a:lnTo>
                    <a:pt x="427" y="68"/>
                  </a:lnTo>
                  <a:lnTo>
                    <a:pt x="428" y="68"/>
                  </a:lnTo>
                  <a:lnTo>
                    <a:pt x="428" y="68"/>
                  </a:lnTo>
                  <a:lnTo>
                    <a:pt x="430" y="68"/>
                  </a:lnTo>
                  <a:lnTo>
                    <a:pt x="432" y="68"/>
                  </a:lnTo>
                  <a:lnTo>
                    <a:pt x="434" y="68"/>
                  </a:lnTo>
                  <a:lnTo>
                    <a:pt x="442" y="68"/>
                  </a:lnTo>
                  <a:lnTo>
                    <a:pt x="448" y="68"/>
                  </a:lnTo>
                  <a:lnTo>
                    <a:pt x="456" y="66"/>
                  </a:lnTo>
                  <a:lnTo>
                    <a:pt x="461" y="66"/>
                  </a:lnTo>
                  <a:lnTo>
                    <a:pt x="465" y="66"/>
                  </a:lnTo>
                  <a:lnTo>
                    <a:pt x="467" y="66"/>
                  </a:lnTo>
                  <a:lnTo>
                    <a:pt x="473" y="66"/>
                  </a:lnTo>
                  <a:lnTo>
                    <a:pt x="477" y="62"/>
                  </a:lnTo>
                  <a:lnTo>
                    <a:pt x="481" y="58"/>
                  </a:lnTo>
                  <a:lnTo>
                    <a:pt x="481" y="56"/>
                  </a:lnTo>
                  <a:lnTo>
                    <a:pt x="483" y="54"/>
                  </a:lnTo>
                  <a:lnTo>
                    <a:pt x="487" y="51"/>
                  </a:lnTo>
                  <a:lnTo>
                    <a:pt x="489" y="45"/>
                  </a:lnTo>
                  <a:lnTo>
                    <a:pt x="492" y="39"/>
                  </a:lnTo>
                  <a:lnTo>
                    <a:pt x="496" y="31"/>
                  </a:lnTo>
                  <a:lnTo>
                    <a:pt x="500" y="25"/>
                  </a:lnTo>
                  <a:lnTo>
                    <a:pt x="504" y="19"/>
                  </a:lnTo>
                  <a:lnTo>
                    <a:pt x="508" y="14"/>
                  </a:lnTo>
                  <a:lnTo>
                    <a:pt x="512" y="10"/>
                  </a:lnTo>
                  <a:lnTo>
                    <a:pt x="514" y="6"/>
                  </a:lnTo>
                  <a:lnTo>
                    <a:pt x="514" y="6"/>
                  </a:lnTo>
                  <a:lnTo>
                    <a:pt x="518" y="2"/>
                  </a:lnTo>
                  <a:lnTo>
                    <a:pt x="524" y="0"/>
                  </a:lnTo>
                  <a:lnTo>
                    <a:pt x="531"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0" name="Freeform 244"/>
            <p:cNvSpPr>
              <a:spLocks/>
            </p:cNvSpPr>
            <p:nvPr/>
          </p:nvSpPr>
          <p:spPr bwMode="auto">
            <a:xfrm>
              <a:off x="1585558" y="3440879"/>
              <a:ext cx="531218" cy="516466"/>
            </a:xfrm>
            <a:custGeom>
              <a:avLst/>
              <a:gdLst>
                <a:gd name="T0" fmla="*/ 92 w 183"/>
                <a:gd name="T1" fmla="*/ 0 h 182"/>
                <a:gd name="T2" fmla="*/ 121 w 183"/>
                <a:gd name="T3" fmla="*/ 4 h 182"/>
                <a:gd name="T4" fmla="*/ 146 w 183"/>
                <a:gd name="T5" fmla="*/ 18 h 182"/>
                <a:gd name="T6" fmla="*/ 165 w 183"/>
                <a:gd name="T7" fmla="*/ 37 h 182"/>
                <a:gd name="T8" fmla="*/ 179 w 183"/>
                <a:gd name="T9" fmla="*/ 62 h 182"/>
                <a:gd name="T10" fmla="*/ 183 w 183"/>
                <a:gd name="T11" fmla="*/ 91 h 182"/>
                <a:gd name="T12" fmla="*/ 179 w 183"/>
                <a:gd name="T13" fmla="*/ 120 h 182"/>
                <a:gd name="T14" fmla="*/ 165 w 183"/>
                <a:gd name="T15" fmla="*/ 146 h 182"/>
                <a:gd name="T16" fmla="*/ 146 w 183"/>
                <a:gd name="T17" fmla="*/ 165 h 182"/>
                <a:gd name="T18" fmla="*/ 121 w 183"/>
                <a:gd name="T19" fmla="*/ 179 h 182"/>
                <a:gd name="T20" fmla="*/ 92 w 183"/>
                <a:gd name="T21" fmla="*/ 182 h 182"/>
                <a:gd name="T22" fmla="*/ 62 w 183"/>
                <a:gd name="T23" fmla="*/ 179 h 182"/>
                <a:gd name="T24" fmla="*/ 37 w 183"/>
                <a:gd name="T25" fmla="*/ 165 h 182"/>
                <a:gd name="T26" fmla="*/ 18 w 183"/>
                <a:gd name="T27" fmla="*/ 146 h 182"/>
                <a:gd name="T28" fmla="*/ 4 w 183"/>
                <a:gd name="T29" fmla="*/ 120 h 182"/>
                <a:gd name="T30" fmla="*/ 0 w 183"/>
                <a:gd name="T31" fmla="*/ 91 h 182"/>
                <a:gd name="T32" fmla="*/ 4 w 183"/>
                <a:gd name="T33" fmla="*/ 62 h 182"/>
                <a:gd name="T34" fmla="*/ 18 w 183"/>
                <a:gd name="T35" fmla="*/ 37 h 182"/>
                <a:gd name="T36" fmla="*/ 37 w 183"/>
                <a:gd name="T37" fmla="*/ 18 h 182"/>
                <a:gd name="T38" fmla="*/ 62 w 183"/>
                <a:gd name="T39" fmla="*/ 4 h 182"/>
                <a:gd name="T40" fmla="*/ 92 w 183"/>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182">
                  <a:moveTo>
                    <a:pt x="92" y="0"/>
                  </a:moveTo>
                  <a:lnTo>
                    <a:pt x="121" y="4"/>
                  </a:lnTo>
                  <a:lnTo>
                    <a:pt x="146" y="18"/>
                  </a:lnTo>
                  <a:lnTo>
                    <a:pt x="165" y="37"/>
                  </a:lnTo>
                  <a:lnTo>
                    <a:pt x="179" y="62"/>
                  </a:lnTo>
                  <a:lnTo>
                    <a:pt x="183" y="91"/>
                  </a:lnTo>
                  <a:lnTo>
                    <a:pt x="179" y="120"/>
                  </a:lnTo>
                  <a:lnTo>
                    <a:pt x="165" y="146"/>
                  </a:lnTo>
                  <a:lnTo>
                    <a:pt x="146" y="165"/>
                  </a:lnTo>
                  <a:lnTo>
                    <a:pt x="121" y="179"/>
                  </a:lnTo>
                  <a:lnTo>
                    <a:pt x="92" y="182"/>
                  </a:lnTo>
                  <a:lnTo>
                    <a:pt x="62" y="179"/>
                  </a:lnTo>
                  <a:lnTo>
                    <a:pt x="37" y="165"/>
                  </a:lnTo>
                  <a:lnTo>
                    <a:pt x="18" y="146"/>
                  </a:lnTo>
                  <a:lnTo>
                    <a:pt x="4" y="120"/>
                  </a:lnTo>
                  <a:lnTo>
                    <a:pt x="0" y="91"/>
                  </a:lnTo>
                  <a:lnTo>
                    <a:pt x="4" y="62"/>
                  </a:lnTo>
                  <a:lnTo>
                    <a:pt x="18" y="37"/>
                  </a:lnTo>
                  <a:lnTo>
                    <a:pt x="37" y="18"/>
                  </a:lnTo>
                  <a:lnTo>
                    <a:pt x="62" y="4"/>
                  </a:lnTo>
                  <a:lnTo>
                    <a:pt x="92" y="0"/>
                  </a:lnTo>
                  <a:close/>
                </a:path>
              </a:pathLst>
            </a:custGeom>
            <a:pattFill prst="ltUpDiag">
              <a:fgClr>
                <a:schemeClr val="bg1">
                  <a:lumMod val="65000"/>
                </a:schemeClr>
              </a:fgClr>
              <a:bgClr>
                <a:prstClr val="white"/>
              </a:bgClr>
            </a:patt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21" name="Group 20"/>
          <p:cNvGrpSpPr/>
          <p:nvPr/>
        </p:nvGrpSpPr>
        <p:grpSpPr>
          <a:xfrm>
            <a:off x="4155851" y="4498039"/>
            <a:ext cx="1050673" cy="999884"/>
            <a:chOff x="4155851" y="4498039"/>
            <a:chExt cx="1050673" cy="999884"/>
          </a:xfrm>
        </p:grpSpPr>
        <p:sp>
          <p:nvSpPr>
            <p:cNvPr id="22" name="Freeform 234"/>
            <p:cNvSpPr>
              <a:spLocks noEditPoints="1"/>
            </p:cNvSpPr>
            <p:nvPr/>
          </p:nvSpPr>
          <p:spPr bwMode="auto">
            <a:xfrm>
              <a:off x="4155851" y="4498039"/>
              <a:ext cx="1050673" cy="999884"/>
            </a:xfrm>
            <a:custGeom>
              <a:avLst/>
              <a:gdLst>
                <a:gd name="T0" fmla="*/ 342 w 943"/>
                <a:gd name="T1" fmla="*/ 192 h 918"/>
                <a:gd name="T2" fmla="*/ 270 w 943"/>
                <a:gd name="T3" fmla="*/ 241 h 918"/>
                <a:gd name="T4" fmla="*/ 187 w 943"/>
                <a:gd name="T5" fmla="*/ 376 h 918"/>
                <a:gd name="T6" fmla="*/ 191 w 943"/>
                <a:gd name="T7" fmla="*/ 553 h 918"/>
                <a:gd name="T8" fmla="*/ 280 w 943"/>
                <a:gd name="T9" fmla="*/ 685 h 918"/>
                <a:gd name="T10" fmla="*/ 322 w 943"/>
                <a:gd name="T11" fmla="*/ 714 h 918"/>
                <a:gd name="T12" fmla="*/ 485 w 943"/>
                <a:gd name="T13" fmla="*/ 755 h 918"/>
                <a:gd name="T14" fmla="*/ 650 w 943"/>
                <a:gd name="T15" fmla="*/ 695 h 918"/>
                <a:gd name="T16" fmla="*/ 749 w 943"/>
                <a:gd name="T17" fmla="*/ 561 h 918"/>
                <a:gd name="T18" fmla="*/ 769 w 943"/>
                <a:gd name="T19" fmla="*/ 452 h 918"/>
                <a:gd name="T20" fmla="*/ 747 w 943"/>
                <a:gd name="T21" fmla="*/ 349 h 918"/>
                <a:gd name="T22" fmla="*/ 641 w 943"/>
                <a:gd name="T23" fmla="*/ 215 h 918"/>
                <a:gd name="T24" fmla="*/ 482 w 943"/>
                <a:gd name="T25" fmla="*/ 163 h 918"/>
                <a:gd name="T26" fmla="*/ 633 w 943"/>
                <a:gd name="T27" fmla="*/ 16 h 918"/>
                <a:gd name="T28" fmla="*/ 662 w 943"/>
                <a:gd name="T29" fmla="*/ 111 h 918"/>
                <a:gd name="T30" fmla="*/ 703 w 943"/>
                <a:gd name="T31" fmla="*/ 138 h 918"/>
                <a:gd name="T32" fmla="*/ 778 w 943"/>
                <a:gd name="T33" fmla="*/ 153 h 918"/>
                <a:gd name="T34" fmla="*/ 846 w 943"/>
                <a:gd name="T35" fmla="*/ 173 h 918"/>
                <a:gd name="T36" fmla="*/ 856 w 943"/>
                <a:gd name="T37" fmla="*/ 231 h 918"/>
                <a:gd name="T38" fmla="*/ 831 w 943"/>
                <a:gd name="T39" fmla="*/ 291 h 918"/>
                <a:gd name="T40" fmla="*/ 852 w 943"/>
                <a:gd name="T41" fmla="*/ 347 h 918"/>
                <a:gd name="T42" fmla="*/ 914 w 943"/>
                <a:gd name="T43" fmla="*/ 398 h 918"/>
                <a:gd name="T44" fmla="*/ 943 w 943"/>
                <a:gd name="T45" fmla="*/ 448 h 918"/>
                <a:gd name="T46" fmla="*/ 910 w 943"/>
                <a:gd name="T47" fmla="*/ 504 h 918"/>
                <a:gd name="T48" fmla="*/ 860 w 943"/>
                <a:gd name="T49" fmla="*/ 537 h 918"/>
                <a:gd name="T50" fmla="*/ 842 w 943"/>
                <a:gd name="T51" fmla="*/ 598 h 918"/>
                <a:gd name="T52" fmla="*/ 858 w 943"/>
                <a:gd name="T53" fmla="*/ 656 h 918"/>
                <a:gd name="T54" fmla="*/ 870 w 943"/>
                <a:gd name="T55" fmla="*/ 712 h 918"/>
                <a:gd name="T56" fmla="*/ 815 w 943"/>
                <a:gd name="T57" fmla="*/ 757 h 918"/>
                <a:gd name="T58" fmla="*/ 741 w 943"/>
                <a:gd name="T59" fmla="*/ 749 h 918"/>
                <a:gd name="T60" fmla="*/ 695 w 943"/>
                <a:gd name="T61" fmla="*/ 786 h 918"/>
                <a:gd name="T62" fmla="*/ 668 w 943"/>
                <a:gd name="T63" fmla="*/ 846 h 918"/>
                <a:gd name="T64" fmla="*/ 627 w 943"/>
                <a:gd name="T65" fmla="*/ 904 h 918"/>
                <a:gd name="T66" fmla="*/ 573 w 943"/>
                <a:gd name="T67" fmla="*/ 898 h 918"/>
                <a:gd name="T68" fmla="*/ 520 w 943"/>
                <a:gd name="T69" fmla="*/ 852 h 918"/>
                <a:gd name="T70" fmla="*/ 468 w 943"/>
                <a:gd name="T71" fmla="*/ 854 h 918"/>
                <a:gd name="T72" fmla="*/ 412 w 943"/>
                <a:gd name="T73" fmla="*/ 873 h 918"/>
                <a:gd name="T74" fmla="*/ 363 w 943"/>
                <a:gd name="T75" fmla="*/ 918 h 918"/>
                <a:gd name="T76" fmla="*/ 297 w 943"/>
                <a:gd name="T77" fmla="*/ 887 h 918"/>
                <a:gd name="T78" fmla="*/ 270 w 943"/>
                <a:gd name="T79" fmla="*/ 799 h 918"/>
                <a:gd name="T80" fmla="*/ 218 w 943"/>
                <a:gd name="T81" fmla="*/ 762 h 918"/>
                <a:gd name="T82" fmla="*/ 134 w 943"/>
                <a:gd name="T83" fmla="*/ 772 h 918"/>
                <a:gd name="T84" fmla="*/ 80 w 943"/>
                <a:gd name="T85" fmla="*/ 722 h 918"/>
                <a:gd name="T86" fmla="*/ 103 w 943"/>
                <a:gd name="T87" fmla="*/ 660 h 918"/>
                <a:gd name="T88" fmla="*/ 103 w 943"/>
                <a:gd name="T89" fmla="*/ 601 h 918"/>
                <a:gd name="T90" fmla="*/ 88 w 943"/>
                <a:gd name="T91" fmla="*/ 549 h 918"/>
                <a:gd name="T92" fmla="*/ 12 w 943"/>
                <a:gd name="T93" fmla="*/ 514 h 918"/>
                <a:gd name="T94" fmla="*/ 0 w 943"/>
                <a:gd name="T95" fmla="*/ 442 h 918"/>
                <a:gd name="T96" fmla="*/ 62 w 943"/>
                <a:gd name="T97" fmla="*/ 402 h 918"/>
                <a:gd name="T98" fmla="*/ 92 w 943"/>
                <a:gd name="T99" fmla="*/ 351 h 918"/>
                <a:gd name="T100" fmla="*/ 107 w 943"/>
                <a:gd name="T101" fmla="*/ 305 h 918"/>
                <a:gd name="T102" fmla="*/ 70 w 943"/>
                <a:gd name="T103" fmla="*/ 237 h 918"/>
                <a:gd name="T104" fmla="*/ 95 w 943"/>
                <a:gd name="T105" fmla="*/ 175 h 918"/>
                <a:gd name="T106" fmla="*/ 163 w 943"/>
                <a:gd name="T107" fmla="*/ 169 h 918"/>
                <a:gd name="T108" fmla="*/ 222 w 943"/>
                <a:gd name="T109" fmla="*/ 153 h 918"/>
                <a:gd name="T110" fmla="*/ 266 w 943"/>
                <a:gd name="T111" fmla="*/ 120 h 918"/>
                <a:gd name="T112" fmla="*/ 278 w 943"/>
                <a:gd name="T113" fmla="*/ 41 h 918"/>
                <a:gd name="T114" fmla="*/ 342 w 943"/>
                <a:gd name="T115" fmla="*/ 6 h 918"/>
                <a:gd name="T116" fmla="*/ 390 w 943"/>
                <a:gd name="T117" fmla="*/ 41 h 918"/>
                <a:gd name="T118" fmla="*/ 443 w 943"/>
                <a:gd name="T119" fmla="*/ 64 h 918"/>
                <a:gd name="T120" fmla="*/ 503 w 943"/>
                <a:gd name="T121" fmla="*/ 64 h 918"/>
                <a:gd name="T122" fmla="*/ 549 w 943"/>
                <a:gd name="T123" fmla="*/ 1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43" h="918">
                  <a:moveTo>
                    <a:pt x="468" y="163"/>
                  </a:moveTo>
                  <a:lnTo>
                    <a:pt x="466" y="163"/>
                  </a:lnTo>
                  <a:lnTo>
                    <a:pt x="466" y="163"/>
                  </a:lnTo>
                  <a:lnTo>
                    <a:pt x="464" y="163"/>
                  </a:lnTo>
                  <a:lnTo>
                    <a:pt x="462" y="163"/>
                  </a:lnTo>
                  <a:lnTo>
                    <a:pt x="456" y="163"/>
                  </a:lnTo>
                  <a:lnTo>
                    <a:pt x="452" y="163"/>
                  </a:lnTo>
                  <a:lnTo>
                    <a:pt x="449" y="163"/>
                  </a:lnTo>
                  <a:lnTo>
                    <a:pt x="443" y="163"/>
                  </a:lnTo>
                  <a:lnTo>
                    <a:pt x="437" y="165"/>
                  </a:lnTo>
                  <a:lnTo>
                    <a:pt x="406" y="169"/>
                  </a:lnTo>
                  <a:lnTo>
                    <a:pt x="375" y="179"/>
                  </a:lnTo>
                  <a:lnTo>
                    <a:pt x="342" y="192"/>
                  </a:lnTo>
                  <a:lnTo>
                    <a:pt x="317" y="206"/>
                  </a:lnTo>
                  <a:lnTo>
                    <a:pt x="309" y="212"/>
                  </a:lnTo>
                  <a:lnTo>
                    <a:pt x="303" y="215"/>
                  </a:lnTo>
                  <a:lnTo>
                    <a:pt x="299" y="217"/>
                  </a:lnTo>
                  <a:lnTo>
                    <a:pt x="295" y="221"/>
                  </a:lnTo>
                  <a:lnTo>
                    <a:pt x="293" y="221"/>
                  </a:lnTo>
                  <a:lnTo>
                    <a:pt x="291" y="223"/>
                  </a:lnTo>
                  <a:lnTo>
                    <a:pt x="291" y="223"/>
                  </a:lnTo>
                  <a:lnTo>
                    <a:pt x="289" y="225"/>
                  </a:lnTo>
                  <a:lnTo>
                    <a:pt x="286" y="227"/>
                  </a:lnTo>
                  <a:lnTo>
                    <a:pt x="282" y="231"/>
                  </a:lnTo>
                  <a:lnTo>
                    <a:pt x="276" y="237"/>
                  </a:lnTo>
                  <a:lnTo>
                    <a:pt x="270" y="241"/>
                  </a:lnTo>
                  <a:lnTo>
                    <a:pt x="249" y="262"/>
                  </a:lnTo>
                  <a:lnTo>
                    <a:pt x="227" y="289"/>
                  </a:lnTo>
                  <a:lnTo>
                    <a:pt x="210" y="318"/>
                  </a:lnTo>
                  <a:lnTo>
                    <a:pt x="198" y="345"/>
                  </a:lnTo>
                  <a:lnTo>
                    <a:pt x="194" y="351"/>
                  </a:lnTo>
                  <a:lnTo>
                    <a:pt x="192" y="357"/>
                  </a:lnTo>
                  <a:lnTo>
                    <a:pt x="192" y="361"/>
                  </a:lnTo>
                  <a:lnTo>
                    <a:pt x="191" y="365"/>
                  </a:lnTo>
                  <a:lnTo>
                    <a:pt x="189" y="371"/>
                  </a:lnTo>
                  <a:lnTo>
                    <a:pt x="189" y="373"/>
                  </a:lnTo>
                  <a:lnTo>
                    <a:pt x="189" y="373"/>
                  </a:lnTo>
                  <a:lnTo>
                    <a:pt x="187" y="374"/>
                  </a:lnTo>
                  <a:lnTo>
                    <a:pt x="187" y="376"/>
                  </a:lnTo>
                  <a:lnTo>
                    <a:pt x="185" y="380"/>
                  </a:lnTo>
                  <a:lnTo>
                    <a:pt x="185" y="384"/>
                  </a:lnTo>
                  <a:lnTo>
                    <a:pt x="183" y="390"/>
                  </a:lnTo>
                  <a:lnTo>
                    <a:pt x="181" y="402"/>
                  </a:lnTo>
                  <a:lnTo>
                    <a:pt x="177" y="431"/>
                  </a:lnTo>
                  <a:lnTo>
                    <a:pt x="175" y="466"/>
                  </a:lnTo>
                  <a:lnTo>
                    <a:pt x="179" y="499"/>
                  </a:lnTo>
                  <a:lnTo>
                    <a:pt x="183" y="528"/>
                  </a:lnTo>
                  <a:lnTo>
                    <a:pt x="185" y="535"/>
                  </a:lnTo>
                  <a:lnTo>
                    <a:pt x="187" y="539"/>
                  </a:lnTo>
                  <a:lnTo>
                    <a:pt x="189" y="545"/>
                  </a:lnTo>
                  <a:lnTo>
                    <a:pt x="189" y="549"/>
                  </a:lnTo>
                  <a:lnTo>
                    <a:pt x="191" y="553"/>
                  </a:lnTo>
                  <a:lnTo>
                    <a:pt x="191" y="555"/>
                  </a:lnTo>
                  <a:lnTo>
                    <a:pt x="192" y="557"/>
                  </a:lnTo>
                  <a:lnTo>
                    <a:pt x="192" y="557"/>
                  </a:lnTo>
                  <a:lnTo>
                    <a:pt x="192" y="561"/>
                  </a:lnTo>
                  <a:lnTo>
                    <a:pt x="194" y="565"/>
                  </a:lnTo>
                  <a:lnTo>
                    <a:pt x="196" y="568"/>
                  </a:lnTo>
                  <a:lnTo>
                    <a:pt x="198" y="572"/>
                  </a:lnTo>
                  <a:lnTo>
                    <a:pt x="200" y="578"/>
                  </a:lnTo>
                  <a:lnTo>
                    <a:pt x="202" y="584"/>
                  </a:lnTo>
                  <a:lnTo>
                    <a:pt x="216" y="609"/>
                  </a:lnTo>
                  <a:lnTo>
                    <a:pt x="235" y="638"/>
                  </a:lnTo>
                  <a:lnTo>
                    <a:pt x="258" y="664"/>
                  </a:lnTo>
                  <a:lnTo>
                    <a:pt x="280" y="685"/>
                  </a:lnTo>
                  <a:lnTo>
                    <a:pt x="284" y="689"/>
                  </a:lnTo>
                  <a:lnTo>
                    <a:pt x="289" y="693"/>
                  </a:lnTo>
                  <a:lnTo>
                    <a:pt x="293" y="695"/>
                  </a:lnTo>
                  <a:lnTo>
                    <a:pt x="295" y="698"/>
                  </a:lnTo>
                  <a:lnTo>
                    <a:pt x="299" y="700"/>
                  </a:lnTo>
                  <a:lnTo>
                    <a:pt x="301" y="702"/>
                  </a:lnTo>
                  <a:lnTo>
                    <a:pt x="303" y="702"/>
                  </a:lnTo>
                  <a:lnTo>
                    <a:pt x="303" y="702"/>
                  </a:lnTo>
                  <a:lnTo>
                    <a:pt x="305" y="704"/>
                  </a:lnTo>
                  <a:lnTo>
                    <a:pt x="309" y="706"/>
                  </a:lnTo>
                  <a:lnTo>
                    <a:pt x="313" y="708"/>
                  </a:lnTo>
                  <a:lnTo>
                    <a:pt x="317" y="712"/>
                  </a:lnTo>
                  <a:lnTo>
                    <a:pt x="322" y="714"/>
                  </a:lnTo>
                  <a:lnTo>
                    <a:pt x="328" y="718"/>
                  </a:lnTo>
                  <a:lnTo>
                    <a:pt x="353" y="731"/>
                  </a:lnTo>
                  <a:lnTo>
                    <a:pt x="386" y="743"/>
                  </a:lnTo>
                  <a:lnTo>
                    <a:pt x="419" y="751"/>
                  </a:lnTo>
                  <a:lnTo>
                    <a:pt x="449" y="755"/>
                  </a:lnTo>
                  <a:lnTo>
                    <a:pt x="460" y="755"/>
                  </a:lnTo>
                  <a:lnTo>
                    <a:pt x="470" y="755"/>
                  </a:lnTo>
                  <a:lnTo>
                    <a:pt x="474" y="755"/>
                  </a:lnTo>
                  <a:lnTo>
                    <a:pt x="478" y="755"/>
                  </a:lnTo>
                  <a:lnTo>
                    <a:pt x="478" y="755"/>
                  </a:lnTo>
                  <a:lnTo>
                    <a:pt x="480" y="755"/>
                  </a:lnTo>
                  <a:lnTo>
                    <a:pt x="482" y="755"/>
                  </a:lnTo>
                  <a:lnTo>
                    <a:pt x="485" y="755"/>
                  </a:lnTo>
                  <a:lnTo>
                    <a:pt x="491" y="755"/>
                  </a:lnTo>
                  <a:lnTo>
                    <a:pt x="495" y="755"/>
                  </a:lnTo>
                  <a:lnTo>
                    <a:pt x="501" y="753"/>
                  </a:lnTo>
                  <a:lnTo>
                    <a:pt x="507" y="753"/>
                  </a:lnTo>
                  <a:lnTo>
                    <a:pt x="536" y="749"/>
                  </a:lnTo>
                  <a:lnTo>
                    <a:pt x="569" y="739"/>
                  </a:lnTo>
                  <a:lnTo>
                    <a:pt x="602" y="726"/>
                  </a:lnTo>
                  <a:lnTo>
                    <a:pt x="627" y="712"/>
                  </a:lnTo>
                  <a:lnTo>
                    <a:pt x="635" y="706"/>
                  </a:lnTo>
                  <a:lnTo>
                    <a:pt x="641" y="702"/>
                  </a:lnTo>
                  <a:lnTo>
                    <a:pt x="644" y="698"/>
                  </a:lnTo>
                  <a:lnTo>
                    <a:pt x="648" y="697"/>
                  </a:lnTo>
                  <a:lnTo>
                    <a:pt x="650" y="695"/>
                  </a:lnTo>
                  <a:lnTo>
                    <a:pt x="650" y="695"/>
                  </a:lnTo>
                  <a:lnTo>
                    <a:pt x="652" y="695"/>
                  </a:lnTo>
                  <a:lnTo>
                    <a:pt x="654" y="693"/>
                  </a:lnTo>
                  <a:lnTo>
                    <a:pt x="658" y="689"/>
                  </a:lnTo>
                  <a:lnTo>
                    <a:pt x="662" y="687"/>
                  </a:lnTo>
                  <a:lnTo>
                    <a:pt x="668" y="681"/>
                  </a:lnTo>
                  <a:lnTo>
                    <a:pt x="674" y="675"/>
                  </a:lnTo>
                  <a:lnTo>
                    <a:pt x="695" y="654"/>
                  </a:lnTo>
                  <a:lnTo>
                    <a:pt x="716" y="627"/>
                  </a:lnTo>
                  <a:lnTo>
                    <a:pt x="734" y="598"/>
                  </a:lnTo>
                  <a:lnTo>
                    <a:pt x="745" y="572"/>
                  </a:lnTo>
                  <a:lnTo>
                    <a:pt x="747" y="567"/>
                  </a:lnTo>
                  <a:lnTo>
                    <a:pt x="749" y="561"/>
                  </a:lnTo>
                  <a:lnTo>
                    <a:pt x="751" y="555"/>
                  </a:lnTo>
                  <a:lnTo>
                    <a:pt x="753" y="551"/>
                  </a:lnTo>
                  <a:lnTo>
                    <a:pt x="755" y="547"/>
                  </a:lnTo>
                  <a:lnTo>
                    <a:pt x="755" y="545"/>
                  </a:lnTo>
                  <a:lnTo>
                    <a:pt x="755" y="543"/>
                  </a:lnTo>
                  <a:lnTo>
                    <a:pt x="755" y="543"/>
                  </a:lnTo>
                  <a:lnTo>
                    <a:pt x="757" y="541"/>
                  </a:lnTo>
                  <a:lnTo>
                    <a:pt x="757" y="535"/>
                  </a:lnTo>
                  <a:lnTo>
                    <a:pt x="759" y="532"/>
                  </a:lnTo>
                  <a:lnTo>
                    <a:pt x="761" y="528"/>
                  </a:lnTo>
                  <a:lnTo>
                    <a:pt x="763" y="516"/>
                  </a:lnTo>
                  <a:lnTo>
                    <a:pt x="767" y="487"/>
                  </a:lnTo>
                  <a:lnTo>
                    <a:pt x="769" y="452"/>
                  </a:lnTo>
                  <a:lnTo>
                    <a:pt x="765" y="417"/>
                  </a:lnTo>
                  <a:lnTo>
                    <a:pt x="759" y="388"/>
                  </a:lnTo>
                  <a:lnTo>
                    <a:pt x="759" y="382"/>
                  </a:lnTo>
                  <a:lnTo>
                    <a:pt x="757" y="376"/>
                  </a:lnTo>
                  <a:lnTo>
                    <a:pt x="755" y="373"/>
                  </a:lnTo>
                  <a:lnTo>
                    <a:pt x="755" y="369"/>
                  </a:lnTo>
                  <a:lnTo>
                    <a:pt x="753" y="365"/>
                  </a:lnTo>
                  <a:lnTo>
                    <a:pt x="751" y="361"/>
                  </a:lnTo>
                  <a:lnTo>
                    <a:pt x="751" y="361"/>
                  </a:lnTo>
                  <a:lnTo>
                    <a:pt x="751" y="361"/>
                  </a:lnTo>
                  <a:lnTo>
                    <a:pt x="751" y="357"/>
                  </a:lnTo>
                  <a:lnTo>
                    <a:pt x="749" y="353"/>
                  </a:lnTo>
                  <a:lnTo>
                    <a:pt x="747" y="349"/>
                  </a:lnTo>
                  <a:lnTo>
                    <a:pt x="745" y="345"/>
                  </a:lnTo>
                  <a:lnTo>
                    <a:pt x="743" y="340"/>
                  </a:lnTo>
                  <a:lnTo>
                    <a:pt x="741" y="334"/>
                  </a:lnTo>
                  <a:lnTo>
                    <a:pt x="726" y="309"/>
                  </a:lnTo>
                  <a:lnTo>
                    <a:pt x="709" y="279"/>
                  </a:lnTo>
                  <a:lnTo>
                    <a:pt x="685" y="252"/>
                  </a:lnTo>
                  <a:lnTo>
                    <a:pt x="664" y="233"/>
                  </a:lnTo>
                  <a:lnTo>
                    <a:pt x="658" y="229"/>
                  </a:lnTo>
                  <a:lnTo>
                    <a:pt x="654" y="225"/>
                  </a:lnTo>
                  <a:lnTo>
                    <a:pt x="650" y="221"/>
                  </a:lnTo>
                  <a:lnTo>
                    <a:pt x="646" y="219"/>
                  </a:lnTo>
                  <a:lnTo>
                    <a:pt x="644" y="217"/>
                  </a:lnTo>
                  <a:lnTo>
                    <a:pt x="641" y="215"/>
                  </a:lnTo>
                  <a:lnTo>
                    <a:pt x="641" y="215"/>
                  </a:lnTo>
                  <a:lnTo>
                    <a:pt x="641" y="213"/>
                  </a:lnTo>
                  <a:lnTo>
                    <a:pt x="637" y="213"/>
                  </a:lnTo>
                  <a:lnTo>
                    <a:pt x="635" y="210"/>
                  </a:lnTo>
                  <a:lnTo>
                    <a:pt x="631" y="208"/>
                  </a:lnTo>
                  <a:lnTo>
                    <a:pt x="627" y="206"/>
                  </a:lnTo>
                  <a:lnTo>
                    <a:pt x="621" y="202"/>
                  </a:lnTo>
                  <a:lnTo>
                    <a:pt x="615" y="200"/>
                  </a:lnTo>
                  <a:lnTo>
                    <a:pt x="590" y="186"/>
                  </a:lnTo>
                  <a:lnTo>
                    <a:pt x="557" y="175"/>
                  </a:lnTo>
                  <a:lnTo>
                    <a:pt x="524" y="167"/>
                  </a:lnTo>
                  <a:lnTo>
                    <a:pt x="495" y="163"/>
                  </a:lnTo>
                  <a:lnTo>
                    <a:pt x="482" y="163"/>
                  </a:lnTo>
                  <a:lnTo>
                    <a:pt x="474" y="163"/>
                  </a:lnTo>
                  <a:lnTo>
                    <a:pt x="468" y="163"/>
                  </a:lnTo>
                  <a:close/>
                  <a:moveTo>
                    <a:pt x="575" y="0"/>
                  </a:moveTo>
                  <a:lnTo>
                    <a:pt x="580" y="0"/>
                  </a:lnTo>
                  <a:lnTo>
                    <a:pt x="582" y="0"/>
                  </a:lnTo>
                  <a:lnTo>
                    <a:pt x="584" y="0"/>
                  </a:lnTo>
                  <a:lnTo>
                    <a:pt x="588" y="2"/>
                  </a:lnTo>
                  <a:lnTo>
                    <a:pt x="598" y="4"/>
                  </a:lnTo>
                  <a:lnTo>
                    <a:pt x="608" y="8"/>
                  </a:lnTo>
                  <a:lnTo>
                    <a:pt x="617" y="10"/>
                  </a:lnTo>
                  <a:lnTo>
                    <a:pt x="625" y="14"/>
                  </a:lnTo>
                  <a:lnTo>
                    <a:pt x="629" y="14"/>
                  </a:lnTo>
                  <a:lnTo>
                    <a:pt x="633" y="16"/>
                  </a:lnTo>
                  <a:lnTo>
                    <a:pt x="633" y="16"/>
                  </a:lnTo>
                  <a:lnTo>
                    <a:pt x="641" y="19"/>
                  </a:lnTo>
                  <a:lnTo>
                    <a:pt x="644" y="25"/>
                  </a:lnTo>
                  <a:lnTo>
                    <a:pt x="646" y="31"/>
                  </a:lnTo>
                  <a:lnTo>
                    <a:pt x="648" y="35"/>
                  </a:lnTo>
                  <a:lnTo>
                    <a:pt x="648" y="49"/>
                  </a:lnTo>
                  <a:lnTo>
                    <a:pt x="650" y="64"/>
                  </a:lnTo>
                  <a:lnTo>
                    <a:pt x="652" y="80"/>
                  </a:lnTo>
                  <a:lnTo>
                    <a:pt x="652" y="91"/>
                  </a:lnTo>
                  <a:lnTo>
                    <a:pt x="652" y="97"/>
                  </a:lnTo>
                  <a:lnTo>
                    <a:pt x="652" y="103"/>
                  </a:lnTo>
                  <a:lnTo>
                    <a:pt x="656" y="107"/>
                  </a:lnTo>
                  <a:lnTo>
                    <a:pt x="662" y="111"/>
                  </a:lnTo>
                  <a:lnTo>
                    <a:pt x="662" y="113"/>
                  </a:lnTo>
                  <a:lnTo>
                    <a:pt x="664" y="113"/>
                  </a:lnTo>
                  <a:lnTo>
                    <a:pt x="668" y="115"/>
                  </a:lnTo>
                  <a:lnTo>
                    <a:pt x="674" y="118"/>
                  </a:lnTo>
                  <a:lnTo>
                    <a:pt x="679" y="122"/>
                  </a:lnTo>
                  <a:lnTo>
                    <a:pt x="685" y="126"/>
                  </a:lnTo>
                  <a:lnTo>
                    <a:pt x="691" y="130"/>
                  </a:lnTo>
                  <a:lnTo>
                    <a:pt x="695" y="132"/>
                  </a:lnTo>
                  <a:lnTo>
                    <a:pt x="697" y="134"/>
                  </a:lnTo>
                  <a:lnTo>
                    <a:pt x="697" y="134"/>
                  </a:lnTo>
                  <a:lnTo>
                    <a:pt x="697" y="134"/>
                  </a:lnTo>
                  <a:lnTo>
                    <a:pt x="699" y="136"/>
                  </a:lnTo>
                  <a:lnTo>
                    <a:pt x="703" y="138"/>
                  </a:lnTo>
                  <a:lnTo>
                    <a:pt x="709" y="142"/>
                  </a:lnTo>
                  <a:lnTo>
                    <a:pt x="714" y="146"/>
                  </a:lnTo>
                  <a:lnTo>
                    <a:pt x="720" y="151"/>
                  </a:lnTo>
                  <a:lnTo>
                    <a:pt x="726" y="155"/>
                  </a:lnTo>
                  <a:lnTo>
                    <a:pt x="728" y="157"/>
                  </a:lnTo>
                  <a:lnTo>
                    <a:pt x="730" y="159"/>
                  </a:lnTo>
                  <a:lnTo>
                    <a:pt x="730" y="159"/>
                  </a:lnTo>
                  <a:lnTo>
                    <a:pt x="736" y="163"/>
                  </a:lnTo>
                  <a:lnTo>
                    <a:pt x="741" y="163"/>
                  </a:lnTo>
                  <a:lnTo>
                    <a:pt x="747" y="163"/>
                  </a:lnTo>
                  <a:lnTo>
                    <a:pt x="753" y="161"/>
                  </a:lnTo>
                  <a:lnTo>
                    <a:pt x="763" y="157"/>
                  </a:lnTo>
                  <a:lnTo>
                    <a:pt x="778" y="153"/>
                  </a:lnTo>
                  <a:lnTo>
                    <a:pt x="790" y="149"/>
                  </a:lnTo>
                  <a:lnTo>
                    <a:pt x="802" y="147"/>
                  </a:lnTo>
                  <a:lnTo>
                    <a:pt x="806" y="146"/>
                  </a:lnTo>
                  <a:lnTo>
                    <a:pt x="809" y="146"/>
                  </a:lnTo>
                  <a:lnTo>
                    <a:pt x="811" y="144"/>
                  </a:lnTo>
                  <a:lnTo>
                    <a:pt x="817" y="144"/>
                  </a:lnTo>
                  <a:lnTo>
                    <a:pt x="825" y="147"/>
                  </a:lnTo>
                  <a:lnTo>
                    <a:pt x="829" y="151"/>
                  </a:lnTo>
                  <a:lnTo>
                    <a:pt x="831" y="153"/>
                  </a:lnTo>
                  <a:lnTo>
                    <a:pt x="833" y="155"/>
                  </a:lnTo>
                  <a:lnTo>
                    <a:pt x="835" y="159"/>
                  </a:lnTo>
                  <a:lnTo>
                    <a:pt x="840" y="165"/>
                  </a:lnTo>
                  <a:lnTo>
                    <a:pt x="846" y="173"/>
                  </a:lnTo>
                  <a:lnTo>
                    <a:pt x="852" y="180"/>
                  </a:lnTo>
                  <a:lnTo>
                    <a:pt x="858" y="188"/>
                  </a:lnTo>
                  <a:lnTo>
                    <a:pt x="862" y="192"/>
                  </a:lnTo>
                  <a:lnTo>
                    <a:pt x="862" y="194"/>
                  </a:lnTo>
                  <a:lnTo>
                    <a:pt x="864" y="196"/>
                  </a:lnTo>
                  <a:lnTo>
                    <a:pt x="866" y="200"/>
                  </a:lnTo>
                  <a:lnTo>
                    <a:pt x="868" y="206"/>
                  </a:lnTo>
                  <a:lnTo>
                    <a:pt x="866" y="212"/>
                  </a:lnTo>
                  <a:lnTo>
                    <a:pt x="866" y="215"/>
                  </a:lnTo>
                  <a:lnTo>
                    <a:pt x="864" y="217"/>
                  </a:lnTo>
                  <a:lnTo>
                    <a:pt x="862" y="219"/>
                  </a:lnTo>
                  <a:lnTo>
                    <a:pt x="860" y="225"/>
                  </a:lnTo>
                  <a:lnTo>
                    <a:pt x="856" y="231"/>
                  </a:lnTo>
                  <a:lnTo>
                    <a:pt x="852" y="237"/>
                  </a:lnTo>
                  <a:lnTo>
                    <a:pt x="848" y="244"/>
                  </a:lnTo>
                  <a:lnTo>
                    <a:pt x="844" y="250"/>
                  </a:lnTo>
                  <a:lnTo>
                    <a:pt x="840" y="258"/>
                  </a:lnTo>
                  <a:lnTo>
                    <a:pt x="837" y="264"/>
                  </a:lnTo>
                  <a:lnTo>
                    <a:pt x="833" y="268"/>
                  </a:lnTo>
                  <a:lnTo>
                    <a:pt x="831" y="270"/>
                  </a:lnTo>
                  <a:lnTo>
                    <a:pt x="831" y="272"/>
                  </a:lnTo>
                  <a:lnTo>
                    <a:pt x="827" y="277"/>
                  </a:lnTo>
                  <a:lnTo>
                    <a:pt x="827" y="283"/>
                  </a:lnTo>
                  <a:lnTo>
                    <a:pt x="829" y="289"/>
                  </a:lnTo>
                  <a:lnTo>
                    <a:pt x="829" y="289"/>
                  </a:lnTo>
                  <a:lnTo>
                    <a:pt x="831" y="291"/>
                  </a:lnTo>
                  <a:lnTo>
                    <a:pt x="833" y="295"/>
                  </a:lnTo>
                  <a:lnTo>
                    <a:pt x="835" y="301"/>
                  </a:lnTo>
                  <a:lnTo>
                    <a:pt x="838" y="309"/>
                  </a:lnTo>
                  <a:lnTo>
                    <a:pt x="840" y="316"/>
                  </a:lnTo>
                  <a:lnTo>
                    <a:pt x="842" y="322"/>
                  </a:lnTo>
                  <a:lnTo>
                    <a:pt x="844" y="326"/>
                  </a:lnTo>
                  <a:lnTo>
                    <a:pt x="844" y="328"/>
                  </a:lnTo>
                  <a:lnTo>
                    <a:pt x="844" y="328"/>
                  </a:lnTo>
                  <a:lnTo>
                    <a:pt x="846" y="330"/>
                  </a:lnTo>
                  <a:lnTo>
                    <a:pt x="846" y="332"/>
                  </a:lnTo>
                  <a:lnTo>
                    <a:pt x="846" y="334"/>
                  </a:lnTo>
                  <a:lnTo>
                    <a:pt x="850" y="341"/>
                  </a:lnTo>
                  <a:lnTo>
                    <a:pt x="852" y="347"/>
                  </a:lnTo>
                  <a:lnTo>
                    <a:pt x="854" y="355"/>
                  </a:lnTo>
                  <a:lnTo>
                    <a:pt x="856" y="363"/>
                  </a:lnTo>
                  <a:lnTo>
                    <a:pt x="856" y="365"/>
                  </a:lnTo>
                  <a:lnTo>
                    <a:pt x="856" y="369"/>
                  </a:lnTo>
                  <a:lnTo>
                    <a:pt x="856" y="369"/>
                  </a:lnTo>
                  <a:lnTo>
                    <a:pt x="860" y="374"/>
                  </a:lnTo>
                  <a:lnTo>
                    <a:pt x="864" y="378"/>
                  </a:lnTo>
                  <a:lnTo>
                    <a:pt x="870" y="382"/>
                  </a:lnTo>
                  <a:lnTo>
                    <a:pt x="873" y="382"/>
                  </a:lnTo>
                  <a:lnTo>
                    <a:pt x="885" y="386"/>
                  </a:lnTo>
                  <a:lnTo>
                    <a:pt x="901" y="392"/>
                  </a:lnTo>
                  <a:lnTo>
                    <a:pt x="908" y="394"/>
                  </a:lnTo>
                  <a:lnTo>
                    <a:pt x="914" y="398"/>
                  </a:lnTo>
                  <a:lnTo>
                    <a:pt x="922" y="400"/>
                  </a:lnTo>
                  <a:lnTo>
                    <a:pt x="926" y="402"/>
                  </a:lnTo>
                  <a:lnTo>
                    <a:pt x="930" y="404"/>
                  </a:lnTo>
                  <a:lnTo>
                    <a:pt x="932" y="404"/>
                  </a:lnTo>
                  <a:lnTo>
                    <a:pt x="935" y="407"/>
                  </a:lnTo>
                  <a:lnTo>
                    <a:pt x="937" y="411"/>
                  </a:lnTo>
                  <a:lnTo>
                    <a:pt x="941" y="415"/>
                  </a:lnTo>
                  <a:lnTo>
                    <a:pt x="941" y="421"/>
                  </a:lnTo>
                  <a:lnTo>
                    <a:pt x="941" y="421"/>
                  </a:lnTo>
                  <a:lnTo>
                    <a:pt x="941" y="425"/>
                  </a:lnTo>
                  <a:lnTo>
                    <a:pt x="943" y="429"/>
                  </a:lnTo>
                  <a:lnTo>
                    <a:pt x="943" y="438"/>
                  </a:lnTo>
                  <a:lnTo>
                    <a:pt x="943" y="448"/>
                  </a:lnTo>
                  <a:lnTo>
                    <a:pt x="943" y="458"/>
                  </a:lnTo>
                  <a:lnTo>
                    <a:pt x="943" y="468"/>
                  </a:lnTo>
                  <a:lnTo>
                    <a:pt x="943" y="471"/>
                  </a:lnTo>
                  <a:lnTo>
                    <a:pt x="943" y="475"/>
                  </a:lnTo>
                  <a:lnTo>
                    <a:pt x="943" y="475"/>
                  </a:lnTo>
                  <a:lnTo>
                    <a:pt x="941" y="483"/>
                  </a:lnTo>
                  <a:lnTo>
                    <a:pt x="937" y="489"/>
                  </a:lnTo>
                  <a:lnTo>
                    <a:pt x="934" y="493"/>
                  </a:lnTo>
                  <a:lnTo>
                    <a:pt x="932" y="493"/>
                  </a:lnTo>
                  <a:lnTo>
                    <a:pt x="928" y="495"/>
                  </a:lnTo>
                  <a:lnTo>
                    <a:pt x="924" y="497"/>
                  </a:lnTo>
                  <a:lnTo>
                    <a:pt x="918" y="501"/>
                  </a:lnTo>
                  <a:lnTo>
                    <a:pt x="910" y="504"/>
                  </a:lnTo>
                  <a:lnTo>
                    <a:pt x="903" y="506"/>
                  </a:lnTo>
                  <a:lnTo>
                    <a:pt x="895" y="510"/>
                  </a:lnTo>
                  <a:lnTo>
                    <a:pt x="887" y="512"/>
                  </a:lnTo>
                  <a:lnTo>
                    <a:pt x="881" y="514"/>
                  </a:lnTo>
                  <a:lnTo>
                    <a:pt x="877" y="516"/>
                  </a:lnTo>
                  <a:lnTo>
                    <a:pt x="873" y="518"/>
                  </a:lnTo>
                  <a:lnTo>
                    <a:pt x="871" y="518"/>
                  </a:lnTo>
                  <a:lnTo>
                    <a:pt x="866" y="522"/>
                  </a:lnTo>
                  <a:lnTo>
                    <a:pt x="862" y="526"/>
                  </a:lnTo>
                  <a:lnTo>
                    <a:pt x="860" y="532"/>
                  </a:lnTo>
                  <a:lnTo>
                    <a:pt x="860" y="532"/>
                  </a:lnTo>
                  <a:lnTo>
                    <a:pt x="860" y="535"/>
                  </a:lnTo>
                  <a:lnTo>
                    <a:pt x="860" y="537"/>
                  </a:lnTo>
                  <a:lnTo>
                    <a:pt x="858" y="545"/>
                  </a:lnTo>
                  <a:lnTo>
                    <a:pt x="856" y="553"/>
                  </a:lnTo>
                  <a:lnTo>
                    <a:pt x="854" y="559"/>
                  </a:lnTo>
                  <a:lnTo>
                    <a:pt x="852" y="567"/>
                  </a:lnTo>
                  <a:lnTo>
                    <a:pt x="852" y="570"/>
                  </a:lnTo>
                  <a:lnTo>
                    <a:pt x="850" y="572"/>
                  </a:lnTo>
                  <a:lnTo>
                    <a:pt x="850" y="572"/>
                  </a:lnTo>
                  <a:lnTo>
                    <a:pt x="850" y="572"/>
                  </a:lnTo>
                  <a:lnTo>
                    <a:pt x="850" y="576"/>
                  </a:lnTo>
                  <a:lnTo>
                    <a:pt x="848" y="578"/>
                  </a:lnTo>
                  <a:lnTo>
                    <a:pt x="846" y="586"/>
                  </a:lnTo>
                  <a:lnTo>
                    <a:pt x="844" y="592"/>
                  </a:lnTo>
                  <a:lnTo>
                    <a:pt x="842" y="598"/>
                  </a:lnTo>
                  <a:lnTo>
                    <a:pt x="840" y="603"/>
                  </a:lnTo>
                  <a:lnTo>
                    <a:pt x="838" y="607"/>
                  </a:lnTo>
                  <a:lnTo>
                    <a:pt x="837" y="611"/>
                  </a:lnTo>
                  <a:lnTo>
                    <a:pt x="837" y="613"/>
                  </a:lnTo>
                  <a:lnTo>
                    <a:pt x="835" y="619"/>
                  </a:lnTo>
                  <a:lnTo>
                    <a:pt x="835" y="625"/>
                  </a:lnTo>
                  <a:lnTo>
                    <a:pt x="838" y="631"/>
                  </a:lnTo>
                  <a:lnTo>
                    <a:pt x="838" y="631"/>
                  </a:lnTo>
                  <a:lnTo>
                    <a:pt x="840" y="634"/>
                  </a:lnTo>
                  <a:lnTo>
                    <a:pt x="844" y="638"/>
                  </a:lnTo>
                  <a:lnTo>
                    <a:pt x="848" y="644"/>
                  </a:lnTo>
                  <a:lnTo>
                    <a:pt x="852" y="650"/>
                  </a:lnTo>
                  <a:lnTo>
                    <a:pt x="858" y="656"/>
                  </a:lnTo>
                  <a:lnTo>
                    <a:pt x="862" y="664"/>
                  </a:lnTo>
                  <a:lnTo>
                    <a:pt x="866" y="669"/>
                  </a:lnTo>
                  <a:lnTo>
                    <a:pt x="870" y="675"/>
                  </a:lnTo>
                  <a:lnTo>
                    <a:pt x="873" y="679"/>
                  </a:lnTo>
                  <a:lnTo>
                    <a:pt x="875" y="683"/>
                  </a:lnTo>
                  <a:lnTo>
                    <a:pt x="875" y="685"/>
                  </a:lnTo>
                  <a:lnTo>
                    <a:pt x="877" y="689"/>
                  </a:lnTo>
                  <a:lnTo>
                    <a:pt x="877" y="695"/>
                  </a:lnTo>
                  <a:lnTo>
                    <a:pt x="877" y="698"/>
                  </a:lnTo>
                  <a:lnTo>
                    <a:pt x="873" y="704"/>
                  </a:lnTo>
                  <a:lnTo>
                    <a:pt x="873" y="704"/>
                  </a:lnTo>
                  <a:lnTo>
                    <a:pt x="871" y="708"/>
                  </a:lnTo>
                  <a:lnTo>
                    <a:pt x="870" y="712"/>
                  </a:lnTo>
                  <a:lnTo>
                    <a:pt x="866" y="720"/>
                  </a:lnTo>
                  <a:lnTo>
                    <a:pt x="860" y="728"/>
                  </a:lnTo>
                  <a:lnTo>
                    <a:pt x="854" y="735"/>
                  </a:lnTo>
                  <a:lnTo>
                    <a:pt x="848" y="743"/>
                  </a:lnTo>
                  <a:lnTo>
                    <a:pt x="846" y="747"/>
                  </a:lnTo>
                  <a:lnTo>
                    <a:pt x="844" y="749"/>
                  </a:lnTo>
                  <a:lnTo>
                    <a:pt x="842" y="749"/>
                  </a:lnTo>
                  <a:lnTo>
                    <a:pt x="837" y="755"/>
                  </a:lnTo>
                  <a:lnTo>
                    <a:pt x="831" y="757"/>
                  </a:lnTo>
                  <a:lnTo>
                    <a:pt x="825" y="759"/>
                  </a:lnTo>
                  <a:lnTo>
                    <a:pt x="823" y="757"/>
                  </a:lnTo>
                  <a:lnTo>
                    <a:pt x="819" y="757"/>
                  </a:lnTo>
                  <a:lnTo>
                    <a:pt x="815" y="757"/>
                  </a:lnTo>
                  <a:lnTo>
                    <a:pt x="807" y="755"/>
                  </a:lnTo>
                  <a:lnTo>
                    <a:pt x="800" y="753"/>
                  </a:lnTo>
                  <a:lnTo>
                    <a:pt x="792" y="751"/>
                  </a:lnTo>
                  <a:lnTo>
                    <a:pt x="780" y="747"/>
                  </a:lnTo>
                  <a:lnTo>
                    <a:pt x="771" y="745"/>
                  </a:lnTo>
                  <a:lnTo>
                    <a:pt x="765" y="743"/>
                  </a:lnTo>
                  <a:lnTo>
                    <a:pt x="761" y="743"/>
                  </a:lnTo>
                  <a:lnTo>
                    <a:pt x="761" y="741"/>
                  </a:lnTo>
                  <a:lnTo>
                    <a:pt x="755" y="741"/>
                  </a:lnTo>
                  <a:lnTo>
                    <a:pt x="749" y="743"/>
                  </a:lnTo>
                  <a:lnTo>
                    <a:pt x="743" y="747"/>
                  </a:lnTo>
                  <a:lnTo>
                    <a:pt x="743" y="747"/>
                  </a:lnTo>
                  <a:lnTo>
                    <a:pt x="741" y="749"/>
                  </a:lnTo>
                  <a:lnTo>
                    <a:pt x="738" y="751"/>
                  </a:lnTo>
                  <a:lnTo>
                    <a:pt x="734" y="755"/>
                  </a:lnTo>
                  <a:lnTo>
                    <a:pt x="728" y="761"/>
                  </a:lnTo>
                  <a:lnTo>
                    <a:pt x="722" y="764"/>
                  </a:lnTo>
                  <a:lnTo>
                    <a:pt x="718" y="768"/>
                  </a:lnTo>
                  <a:lnTo>
                    <a:pt x="714" y="770"/>
                  </a:lnTo>
                  <a:lnTo>
                    <a:pt x="712" y="772"/>
                  </a:lnTo>
                  <a:lnTo>
                    <a:pt x="710" y="774"/>
                  </a:lnTo>
                  <a:lnTo>
                    <a:pt x="710" y="774"/>
                  </a:lnTo>
                  <a:lnTo>
                    <a:pt x="709" y="776"/>
                  </a:lnTo>
                  <a:lnTo>
                    <a:pt x="705" y="778"/>
                  </a:lnTo>
                  <a:lnTo>
                    <a:pt x="699" y="782"/>
                  </a:lnTo>
                  <a:lnTo>
                    <a:pt x="695" y="786"/>
                  </a:lnTo>
                  <a:lnTo>
                    <a:pt x="687" y="790"/>
                  </a:lnTo>
                  <a:lnTo>
                    <a:pt x="681" y="794"/>
                  </a:lnTo>
                  <a:lnTo>
                    <a:pt x="679" y="795"/>
                  </a:lnTo>
                  <a:lnTo>
                    <a:pt x="677" y="797"/>
                  </a:lnTo>
                  <a:lnTo>
                    <a:pt x="676" y="797"/>
                  </a:lnTo>
                  <a:lnTo>
                    <a:pt x="672" y="801"/>
                  </a:lnTo>
                  <a:lnTo>
                    <a:pt x="668" y="807"/>
                  </a:lnTo>
                  <a:lnTo>
                    <a:pt x="668" y="813"/>
                  </a:lnTo>
                  <a:lnTo>
                    <a:pt x="668" y="813"/>
                  </a:lnTo>
                  <a:lnTo>
                    <a:pt x="668" y="817"/>
                  </a:lnTo>
                  <a:lnTo>
                    <a:pt x="668" y="823"/>
                  </a:lnTo>
                  <a:lnTo>
                    <a:pt x="668" y="832"/>
                  </a:lnTo>
                  <a:lnTo>
                    <a:pt x="668" y="846"/>
                  </a:lnTo>
                  <a:lnTo>
                    <a:pt x="668" y="858"/>
                  </a:lnTo>
                  <a:lnTo>
                    <a:pt x="666" y="867"/>
                  </a:lnTo>
                  <a:lnTo>
                    <a:pt x="666" y="873"/>
                  </a:lnTo>
                  <a:lnTo>
                    <a:pt x="666" y="877"/>
                  </a:lnTo>
                  <a:lnTo>
                    <a:pt x="666" y="879"/>
                  </a:lnTo>
                  <a:lnTo>
                    <a:pt x="664" y="885"/>
                  </a:lnTo>
                  <a:lnTo>
                    <a:pt x="660" y="891"/>
                  </a:lnTo>
                  <a:lnTo>
                    <a:pt x="654" y="894"/>
                  </a:lnTo>
                  <a:lnTo>
                    <a:pt x="652" y="894"/>
                  </a:lnTo>
                  <a:lnTo>
                    <a:pt x="650" y="896"/>
                  </a:lnTo>
                  <a:lnTo>
                    <a:pt x="644" y="896"/>
                  </a:lnTo>
                  <a:lnTo>
                    <a:pt x="637" y="900"/>
                  </a:lnTo>
                  <a:lnTo>
                    <a:pt x="627" y="904"/>
                  </a:lnTo>
                  <a:lnTo>
                    <a:pt x="617" y="908"/>
                  </a:lnTo>
                  <a:lnTo>
                    <a:pt x="610" y="910"/>
                  </a:lnTo>
                  <a:lnTo>
                    <a:pt x="606" y="912"/>
                  </a:lnTo>
                  <a:lnTo>
                    <a:pt x="602" y="912"/>
                  </a:lnTo>
                  <a:lnTo>
                    <a:pt x="600" y="912"/>
                  </a:lnTo>
                  <a:lnTo>
                    <a:pt x="596" y="914"/>
                  </a:lnTo>
                  <a:lnTo>
                    <a:pt x="590" y="912"/>
                  </a:lnTo>
                  <a:lnTo>
                    <a:pt x="584" y="912"/>
                  </a:lnTo>
                  <a:lnTo>
                    <a:pt x="580" y="908"/>
                  </a:lnTo>
                  <a:lnTo>
                    <a:pt x="580" y="908"/>
                  </a:lnTo>
                  <a:lnTo>
                    <a:pt x="579" y="906"/>
                  </a:lnTo>
                  <a:lnTo>
                    <a:pt x="577" y="902"/>
                  </a:lnTo>
                  <a:lnTo>
                    <a:pt x="573" y="898"/>
                  </a:lnTo>
                  <a:lnTo>
                    <a:pt x="569" y="894"/>
                  </a:lnTo>
                  <a:lnTo>
                    <a:pt x="563" y="889"/>
                  </a:lnTo>
                  <a:lnTo>
                    <a:pt x="559" y="883"/>
                  </a:lnTo>
                  <a:lnTo>
                    <a:pt x="553" y="877"/>
                  </a:lnTo>
                  <a:lnTo>
                    <a:pt x="549" y="871"/>
                  </a:lnTo>
                  <a:lnTo>
                    <a:pt x="546" y="865"/>
                  </a:lnTo>
                  <a:lnTo>
                    <a:pt x="542" y="861"/>
                  </a:lnTo>
                  <a:lnTo>
                    <a:pt x="540" y="859"/>
                  </a:lnTo>
                  <a:lnTo>
                    <a:pt x="540" y="858"/>
                  </a:lnTo>
                  <a:lnTo>
                    <a:pt x="534" y="854"/>
                  </a:lnTo>
                  <a:lnTo>
                    <a:pt x="528" y="852"/>
                  </a:lnTo>
                  <a:lnTo>
                    <a:pt x="522" y="852"/>
                  </a:lnTo>
                  <a:lnTo>
                    <a:pt x="520" y="852"/>
                  </a:lnTo>
                  <a:lnTo>
                    <a:pt x="518" y="852"/>
                  </a:lnTo>
                  <a:lnTo>
                    <a:pt x="513" y="852"/>
                  </a:lnTo>
                  <a:lnTo>
                    <a:pt x="507" y="852"/>
                  </a:lnTo>
                  <a:lnTo>
                    <a:pt x="501" y="854"/>
                  </a:lnTo>
                  <a:lnTo>
                    <a:pt x="493" y="854"/>
                  </a:lnTo>
                  <a:lnTo>
                    <a:pt x="487" y="854"/>
                  </a:lnTo>
                  <a:lnTo>
                    <a:pt x="483" y="854"/>
                  </a:lnTo>
                  <a:lnTo>
                    <a:pt x="482" y="854"/>
                  </a:lnTo>
                  <a:lnTo>
                    <a:pt x="480" y="854"/>
                  </a:lnTo>
                  <a:lnTo>
                    <a:pt x="480" y="854"/>
                  </a:lnTo>
                  <a:lnTo>
                    <a:pt x="478" y="854"/>
                  </a:lnTo>
                  <a:lnTo>
                    <a:pt x="474" y="854"/>
                  </a:lnTo>
                  <a:lnTo>
                    <a:pt x="468" y="854"/>
                  </a:lnTo>
                  <a:lnTo>
                    <a:pt x="460" y="854"/>
                  </a:lnTo>
                  <a:lnTo>
                    <a:pt x="452" y="854"/>
                  </a:lnTo>
                  <a:lnTo>
                    <a:pt x="445" y="854"/>
                  </a:lnTo>
                  <a:lnTo>
                    <a:pt x="441" y="854"/>
                  </a:lnTo>
                  <a:lnTo>
                    <a:pt x="439" y="854"/>
                  </a:lnTo>
                  <a:lnTo>
                    <a:pt x="439" y="852"/>
                  </a:lnTo>
                  <a:lnTo>
                    <a:pt x="431" y="854"/>
                  </a:lnTo>
                  <a:lnTo>
                    <a:pt x="427" y="856"/>
                  </a:lnTo>
                  <a:lnTo>
                    <a:pt x="421" y="859"/>
                  </a:lnTo>
                  <a:lnTo>
                    <a:pt x="421" y="861"/>
                  </a:lnTo>
                  <a:lnTo>
                    <a:pt x="419" y="863"/>
                  </a:lnTo>
                  <a:lnTo>
                    <a:pt x="416" y="869"/>
                  </a:lnTo>
                  <a:lnTo>
                    <a:pt x="412" y="873"/>
                  </a:lnTo>
                  <a:lnTo>
                    <a:pt x="408" y="881"/>
                  </a:lnTo>
                  <a:lnTo>
                    <a:pt x="404" y="887"/>
                  </a:lnTo>
                  <a:lnTo>
                    <a:pt x="398" y="892"/>
                  </a:lnTo>
                  <a:lnTo>
                    <a:pt x="392" y="898"/>
                  </a:lnTo>
                  <a:lnTo>
                    <a:pt x="388" y="904"/>
                  </a:lnTo>
                  <a:lnTo>
                    <a:pt x="386" y="908"/>
                  </a:lnTo>
                  <a:lnTo>
                    <a:pt x="385" y="910"/>
                  </a:lnTo>
                  <a:lnTo>
                    <a:pt x="383" y="912"/>
                  </a:lnTo>
                  <a:lnTo>
                    <a:pt x="383" y="912"/>
                  </a:lnTo>
                  <a:lnTo>
                    <a:pt x="379" y="916"/>
                  </a:lnTo>
                  <a:lnTo>
                    <a:pt x="373" y="918"/>
                  </a:lnTo>
                  <a:lnTo>
                    <a:pt x="369" y="918"/>
                  </a:lnTo>
                  <a:lnTo>
                    <a:pt x="363" y="918"/>
                  </a:lnTo>
                  <a:lnTo>
                    <a:pt x="361" y="918"/>
                  </a:lnTo>
                  <a:lnTo>
                    <a:pt x="359" y="916"/>
                  </a:lnTo>
                  <a:lnTo>
                    <a:pt x="353" y="916"/>
                  </a:lnTo>
                  <a:lnTo>
                    <a:pt x="346" y="914"/>
                  </a:lnTo>
                  <a:lnTo>
                    <a:pt x="336" y="910"/>
                  </a:lnTo>
                  <a:lnTo>
                    <a:pt x="326" y="908"/>
                  </a:lnTo>
                  <a:lnTo>
                    <a:pt x="319" y="904"/>
                  </a:lnTo>
                  <a:lnTo>
                    <a:pt x="313" y="902"/>
                  </a:lnTo>
                  <a:lnTo>
                    <a:pt x="311" y="902"/>
                  </a:lnTo>
                  <a:lnTo>
                    <a:pt x="309" y="902"/>
                  </a:lnTo>
                  <a:lnTo>
                    <a:pt x="303" y="898"/>
                  </a:lnTo>
                  <a:lnTo>
                    <a:pt x="299" y="892"/>
                  </a:lnTo>
                  <a:lnTo>
                    <a:pt x="297" y="887"/>
                  </a:lnTo>
                  <a:lnTo>
                    <a:pt x="295" y="881"/>
                  </a:lnTo>
                  <a:lnTo>
                    <a:pt x="295" y="869"/>
                  </a:lnTo>
                  <a:lnTo>
                    <a:pt x="293" y="854"/>
                  </a:lnTo>
                  <a:lnTo>
                    <a:pt x="291" y="838"/>
                  </a:lnTo>
                  <a:lnTo>
                    <a:pt x="291" y="826"/>
                  </a:lnTo>
                  <a:lnTo>
                    <a:pt x="291" y="821"/>
                  </a:lnTo>
                  <a:lnTo>
                    <a:pt x="289" y="815"/>
                  </a:lnTo>
                  <a:lnTo>
                    <a:pt x="288" y="809"/>
                  </a:lnTo>
                  <a:lnTo>
                    <a:pt x="282" y="805"/>
                  </a:lnTo>
                  <a:lnTo>
                    <a:pt x="282" y="805"/>
                  </a:lnTo>
                  <a:lnTo>
                    <a:pt x="280" y="805"/>
                  </a:lnTo>
                  <a:lnTo>
                    <a:pt x="276" y="803"/>
                  </a:lnTo>
                  <a:lnTo>
                    <a:pt x="270" y="799"/>
                  </a:lnTo>
                  <a:lnTo>
                    <a:pt x="264" y="795"/>
                  </a:lnTo>
                  <a:lnTo>
                    <a:pt x="256" y="792"/>
                  </a:lnTo>
                  <a:lnTo>
                    <a:pt x="253" y="788"/>
                  </a:lnTo>
                  <a:lnTo>
                    <a:pt x="249" y="786"/>
                  </a:lnTo>
                  <a:lnTo>
                    <a:pt x="247" y="784"/>
                  </a:lnTo>
                  <a:lnTo>
                    <a:pt x="247" y="784"/>
                  </a:lnTo>
                  <a:lnTo>
                    <a:pt x="245" y="784"/>
                  </a:lnTo>
                  <a:lnTo>
                    <a:pt x="243" y="782"/>
                  </a:lnTo>
                  <a:lnTo>
                    <a:pt x="241" y="780"/>
                  </a:lnTo>
                  <a:lnTo>
                    <a:pt x="235" y="776"/>
                  </a:lnTo>
                  <a:lnTo>
                    <a:pt x="229" y="770"/>
                  </a:lnTo>
                  <a:lnTo>
                    <a:pt x="224" y="766"/>
                  </a:lnTo>
                  <a:lnTo>
                    <a:pt x="218" y="762"/>
                  </a:lnTo>
                  <a:lnTo>
                    <a:pt x="216" y="761"/>
                  </a:lnTo>
                  <a:lnTo>
                    <a:pt x="214" y="759"/>
                  </a:lnTo>
                  <a:lnTo>
                    <a:pt x="214" y="759"/>
                  </a:lnTo>
                  <a:lnTo>
                    <a:pt x="208" y="755"/>
                  </a:lnTo>
                  <a:lnTo>
                    <a:pt x="202" y="753"/>
                  </a:lnTo>
                  <a:lnTo>
                    <a:pt x="196" y="755"/>
                  </a:lnTo>
                  <a:lnTo>
                    <a:pt x="191" y="757"/>
                  </a:lnTo>
                  <a:lnTo>
                    <a:pt x="179" y="761"/>
                  </a:lnTo>
                  <a:lnTo>
                    <a:pt x="165" y="764"/>
                  </a:lnTo>
                  <a:lnTo>
                    <a:pt x="154" y="768"/>
                  </a:lnTo>
                  <a:lnTo>
                    <a:pt x="142" y="770"/>
                  </a:lnTo>
                  <a:lnTo>
                    <a:pt x="136" y="772"/>
                  </a:lnTo>
                  <a:lnTo>
                    <a:pt x="134" y="772"/>
                  </a:lnTo>
                  <a:lnTo>
                    <a:pt x="132" y="772"/>
                  </a:lnTo>
                  <a:lnTo>
                    <a:pt x="127" y="772"/>
                  </a:lnTo>
                  <a:lnTo>
                    <a:pt x="119" y="770"/>
                  </a:lnTo>
                  <a:lnTo>
                    <a:pt x="113" y="766"/>
                  </a:lnTo>
                  <a:lnTo>
                    <a:pt x="113" y="764"/>
                  </a:lnTo>
                  <a:lnTo>
                    <a:pt x="111" y="762"/>
                  </a:lnTo>
                  <a:lnTo>
                    <a:pt x="109" y="759"/>
                  </a:lnTo>
                  <a:lnTo>
                    <a:pt x="103" y="753"/>
                  </a:lnTo>
                  <a:lnTo>
                    <a:pt x="95" y="745"/>
                  </a:lnTo>
                  <a:lnTo>
                    <a:pt x="90" y="735"/>
                  </a:lnTo>
                  <a:lnTo>
                    <a:pt x="86" y="729"/>
                  </a:lnTo>
                  <a:lnTo>
                    <a:pt x="82" y="726"/>
                  </a:lnTo>
                  <a:lnTo>
                    <a:pt x="80" y="722"/>
                  </a:lnTo>
                  <a:lnTo>
                    <a:pt x="80" y="722"/>
                  </a:lnTo>
                  <a:lnTo>
                    <a:pt x="78" y="716"/>
                  </a:lnTo>
                  <a:lnTo>
                    <a:pt x="76" y="712"/>
                  </a:lnTo>
                  <a:lnTo>
                    <a:pt x="76" y="706"/>
                  </a:lnTo>
                  <a:lnTo>
                    <a:pt x="78" y="702"/>
                  </a:lnTo>
                  <a:lnTo>
                    <a:pt x="78" y="700"/>
                  </a:lnTo>
                  <a:lnTo>
                    <a:pt x="80" y="698"/>
                  </a:lnTo>
                  <a:lnTo>
                    <a:pt x="84" y="693"/>
                  </a:lnTo>
                  <a:lnTo>
                    <a:pt x="88" y="687"/>
                  </a:lnTo>
                  <a:lnTo>
                    <a:pt x="92" y="681"/>
                  </a:lnTo>
                  <a:lnTo>
                    <a:pt x="95" y="673"/>
                  </a:lnTo>
                  <a:lnTo>
                    <a:pt x="99" y="665"/>
                  </a:lnTo>
                  <a:lnTo>
                    <a:pt x="103" y="660"/>
                  </a:lnTo>
                  <a:lnTo>
                    <a:pt x="107" y="654"/>
                  </a:lnTo>
                  <a:lnTo>
                    <a:pt x="111" y="650"/>
                  </a:lnTo>
                  <a:lnTo>
                    <a:pt x="113" y="646"/>
                  </a:lnTo>
                  <a:lnTo>
                    <a:pt x="113" y="646"/>
                  </a:lnTo>
                  <a:lnTo>
                    <a:pt x="115" y="640"/>
                  </a:lnTo>
                  <a:lnTo>
                    <a:pt x="117" y="634"/>
                  </a:lnTo>
                  <a:lnTo>
                    <a:pt x="115" y="629"/>
                  </a:lnTo>
                  <a:lnTo>
                    <a:pt x="115" y="627"/>
                  </a:lnTo>
                  <a:lnTo>
                    <a:pt x="113" y="625"/>
                  </a:lnTo>
                  <a:lnTo>
                    <a:pt x="111" y="623"/>
                  </a:lnTo>
                  <a:lnTo>
                    <a:pt x="109" y="615"/>
                  </a:lnTo>
                  <a:lnTo>
                    <a:pt x="105" y="609"/>
                  </a:lnTo>
                  <a:lnTo>
                    <a:pt x="103" y="601"/>
                  </a:lnTo>
                  <a:lnTo>
                    <a:pt x="101" y="596"/>
                  </a:lnTo>
                  <a:lnTo>
                    <a:pt x="99" y="592"/>
                  </a:lnTo>
                  <a:lnTo>
                    <a:pt x="99" y="590"/>
                  </a:lnTo>
                  <a:lnTo>
                    <a:pt x="97" y="590"/>
                  </a:lnTo>
                  <a:lnTo>
                    <a:pt x="97" y="588"/>
                  </a:lnTo>
                  <a:lnTo>
                    <a:pt x="97" y="586"/>
                  </a:lnTo>
                  <a:lnTo>
                    <a:pt x="95" y="582"/>
                  </a:lnTo>
                  <a:lnTo>
                    <a:pt x="94" y="576"/>
                  </a:lnTo>
                  <a:lnTo>
                    <a:pt x="92" y="568"/>
                  </a:lnTo>
                  <a:lnTo>
                    <a:pt x="90" y="561"/>
                  </a:lnTo>
                  <a:lnTo>
                    <a:pt x="88" y="555"/>
                  </a:lnTo>
                  <a:lnTo>
                    <a:pt x="88" y="551"/>
                  </a:lnTo>
                  <a:lnTo>
                    <a:pt x="88" y="549"/>
                  </a:lnTo>
                  <a:lnTo>
                    <a:pt x="86" y="549"/>
                  </a:lnTo>
                  <a:lnTo>
                    <a:pt x="84" y="543"/>
                  </a:lnTo>
                  <a:lnTo>
                    <a:pt x="80" y="539"/>
                  </a:lnTo>
                  <a:lnTo>
                    <a:pt x="74" y="535"/>
                  </a:lnTo>
                  <a:lnTo>
                    <a:pt x="70" y="534"/>
                  </a:lnTo>
                  <a:lnTo>
                    <a:pt x="59" y="532"/>
                  </a:lnTo>
                  <a:lnTo>
                    <a:pt x="43" y="526"/>
                  </a:lnTo>
                  <a:lnTo>
                    <a:pt x="35" y="522"/>
                  </a:lnTo>
                  <a:lnTo>
                    <a:pt x="28" y="520"/>
                  </a:lnTo>
                  <a:lnTo>
                    <a:pt x="22" y="518"/>
                  </a:lnTo>
                  <a:lnTo>
                    <a:pt x="18" y="516"/>
                  </a:lnTo>
                  <a:lnTo>
                    <a:pt x="14" y="514"/>
                  </a:lnTo>
                  <a:lnTo>
                    <a:pt x="12" y="514"/>
                  </a:lnTo>
                  <a:lnTo>
                    <a:pt x="8" y="510"/>
                  </a:lnTo>
                  <a:lnTo>
                    <a:pt x="4" y="506"/>
                  </a:lnTo>
                  <a:lnTo>
                    <a:pt x="2" y="503"/>
                  </a:lnTo>
                  <a:lnTo>
                    <a:pt x="2" y="497"/>
                  </a:lnTo>
                  <a:lnTo>
                    <a:pt x="2" y="495"/>
                  </a:lnTo>
                  <a:lnTo>
                    <a:pt x="0" y="493"/>
                  </a:lnTo>
                  <a:lnTo>
                    <a:pt x="0" y="489"/>
                  </a:lnTo>
                  <a:lnTo>
                    <a:pt x="0" y="479"/>
                  </a:lnTo>
                  <a:lnTo>
                    <a:pt x="0" y="470"/>
                  </a:lnTo>
                  <a:lnTo>
                    <a:pt x="0" y="458"/>
                  </a:lnTo>
                  <a:lnTo>
                    <a:pt x="0" y="450"/>
                  </a:lnTo>
                  <a:lnTo>
                    <a:pt x="0" y="446"/>
                  </a:lnTo>
                  <a:lnTo>
                    <a:pt x="0" y="442"/>
                  </a:lnTo>
                  <a:lnTo>
                    <a:pt x="0" y="440"/>
                  </a:lnTo>
                  <a:lnTo>
                    <a:pt x="2" y="435"/>
                  </a:lnTo>
                  <a:lnTo>
                    <a:pt x="6" y="429"/>
                  </a:lnTo>
                  <a:lnTo>
                    <a:pt x="10" y="425"/>
                  </a:lnTo>
                  <a:lnTo>
                    <a:pt x="12" y="423"/>
                  </a:lnTo>
                  <a:lnTo>
                    <a:pt x="16" y="423"/>
                  </a:lnTo>
                  <a:lnTo>
                    <a:pt x="20" y="419"/>
                  </a:lnTo>
                  <a:lnTo>
                    <a:pt x="26" y="417"/>
                  </a:lnTo>
                  <a:lnTo>
                    <a:pt x="33" y="413"/>
                  </a:lnTo>
                  <a:lnTo>
                    <a:pt x="41" y="411"/>
                  </a:lnTo>
                  <a:lnTo>
                    <a:pt x="49" y="407"/>
                  </a:lnTo>
                  <a:lnTo>
                    <a:pt x="55" y="406"/>
                  </a:lnTo>
                  <a:lnTo>
                    <a:pt x="62" y="402"/>
                  </a:lnTo>
                  <a:lnTo>
                    <a:pt x="66" y="402"/>
                  </a:lnTo>
                  <a:lnTo>
                    <a:pt x="70" y="400"/>
                  </a:lnTo>
                  <a:lnTo>
                    <a:pt x="72" y="400"/>
                  </a:lnTo>
                  <a:lnTo>
                    <a:pt x="76" y="396"/>
                  </a:lnTo>
                  <a:lnTo>
                    <a:pt x="80" y="392"/>
                  </a:lnTo>
                  <a:lnTo>
                    <a:pt x="84" y="386"/>
                  </a:lnTo>
                  <a:lnTo>
                    <a:pt x="84" y="384"/>
                  </a:lnTo>
                  <a:lnTo>
                    <a:pt x="84" y="382"/>
                  </a:lnTo>
                  <a:lnTo>
                    <a:pt x="84" y="378"/>
                  </a:lnTo>
                  <a:lnTo>
                    <a:pt x="86" y="373"/>
                  </a:lnTo>
                  <a:lnTo>
                    <a:pt x="88" y="365"/>
                  </a:lnTo>
                  <a:lnTo>
                    <a:pt x="90" y="357"/>
                  </a:lnTo>
                  <a:lnTo>
                    <a:pt x="92" y="351"/>
                  </a:lnTo>
                  <a:lnTo>
                    <a:pt x="92" y="347"/>
                  </a:lnTo>
                  <a:lnTo>
                    <a:pt x="94" y="345"/>
                  </a:lnTo>
                  <a:lnTo>
                    <a:pt x="94" y="345"/>
                  </a:lnTo>
                  <a:lnTo>
                    <a:pt x="94" y="343"/>
                  </a:lnTo>
                  <a:lnTo>
                    <a:pt x="94" y="341"/>
                  </a:lnTo>
                  <a:lnTo>
                    <a:pt x="95" y="338"/>
                  </a:lnTo>
                  <a:lnTo>
                    <a:pt x="97" y="332"/>
                  </a:lnTo>
                  <a:lnTo>
                    <a:pt x="99" y="324"/>
                  </a:lnTo>
                  <a:lnTo>
                    <a:pt x="101" y="318"/>
                  </a:lnTo>
                  <a:lnTo>
                    <a:pt x="103" y="314"/>
                  </a:lnTo>
                  <a:lnTo>
                    <a:pt x="105" y="309"/>
                  </a:lnTo>
                  <a:lnTo>
                    <a:pt x="107" y="307"/>
                  </a:lnTo>
                  <a:lnTo>
                    <a:pt x="107" y="305"/>
                  </a:lnTo>
                  <a:lnTo>
                    <a:pt x="109" y="299"/>
                  </a:lnTo>
                  <a:lnTo>
                    <a:pt x="107" y="293"/>
                  </a:lnTo>
                  <a:lnTo>
                    <a:pt x="105" y="287"/>
                  </a:lnTo>
                  <a:lnTo>
                    <a:pt x="105" y="287"/>
                  </a:lnTo>
                  <a:lnTo>
                    <a:pt x="101" y="283"/>
                  </a:lnTo>
                  <a:lnTo>
                    <a:pt x="99" y="279"/>
                  </a:lnTo>
                  <a:lnTo>
                    <a:pt x="95" y="274"/>
                  </a:lnTo>
                  <a:lnTo>
                    <a:pt x="90" y="268"/>
                  </a:lnTo>
                  <a:lnTo>
                    <a:pt x="86" y="262"/>
                  </a:lnTo>
                  <a:lnTo>
                    <a:pt x="82" y="254"/>
                  </a:lnTo>
                  <a:lnTo>
                    <a:pt x="76" y="248"/>
                  </a:lnTo>
                  <a:lnTo>
                    <a:pt x="74" y="243"/>
                  </a:lnTo>
                  <a:lnTo>
                    <a:pt x="70" y="237"/>
                  </a:lnTo>
                  <a:lnTo>
                    <a:pt x="68" y="235"/>
                  </a:lnTo>
                  <a:lnTo>
                    <a:pt x="68" y="233"/>
                  </a:lnTo>
                  <a:lnTo>
                    <a:pt x="66" y="229"/>
                  </a:lnTo>
                  <a:lnTo>
                    <a:pt x="66" y="223"/>
                  </a:lnTo>
                  <a:lnTo>
                    <a:pt x="66" y="217"/>
                  </a:lnTo>
                  <a:lnTo>
                    <a:pt x="68" y="213"/>
                  </a:lnTo>
                  <a:lnTo>
                    <a:pt x="70" y="212"/>
                  </a:lnTo>
                  <a:lnTo>
                    <a:pt x="70" y="210"/>
                  </a:lnTo>
                  <a:lnTo>
                    <a:pt x="74" y="206"/>
                  </a:lnTo>
                  <a:lnTo>
                    <a:pt x="78" y="198"/>
                  </a:lnTo>
                  <a:lnTo>
                    <a:pt x="84" y="190"/>
                  </a:lnTo>
                  <a:lnTo>
                    <a:pt x="90" y="182"/>
                  </a:lnTo>
                  <a:lnTo>
                    <a:pt x="95" y="175"/>
                  </a:lnTo>
                  <a:lnTo>
                    <a:pt x="97" y="171"/>
                  </a:lnTo>
                  <a:lnTo>
                    <a:pt x="99" y="169"/>
                  </a:lnTo>
                  <a:lnTo>
                    <a:pt x="101" y="167"/>
                  </a:lnTo>
                  <a:lnTo>
                    <a:pt x="105" y="163"/>
                  </a:lnTo>
                  <a:lnTo>
                    <a:pt x="113" y="159"/>
                  </a:lnTo>
                  <a:lnTo>
                    <a:pt x="119" y="159"/>
                  </a:lnTo>
                  <a:lnTo>
                    <a:pt x="121" y="159"/>
                  </a:lnTo>
                  <a:lnTo>
                    <a:pt x="125" y="161"/>
                  </a:lnTo>
                  <a:lnTo>
                    <a:pt x="128" y="161"/>
                  </a:lnTo>
                  <a:lnTo>
                    <a:pt x="136" y="163"/>
                  </a:lnTo>
                  <a:lnTo>
                    <a:pt x="144" y="165"/>
                  </a:lnTo>
                  <a:lnTo>
                    <a:pt x="152" y="167"/>
                  </a:lnTo>
                  <a:lnTo>
                    <a:pt x="163" y="169"/>
                  </a:lnTo>
                  <a:lnTo>
                    <a:pt x="173" y="173"/>
                  </a:lnTo>
                  <a:lnTo>
                    <a:pt x="179" y="175"/>
                  </a:lnTo>
                  <a:lnTo>
                    <a:pt x="181" y="175"/>
                  </a:lnTo>
                  <a:lnTo>
                    <a:pt x="183" y="175"/>
                  </a:lnTo>
                  <a:lnTo>
                    <a:pt x="189" y="177"/>
                  </a:lnTo>
                  <a:lnTo>
                    <a:pt x="194" y="175"/>
                  </a:lnTo>
                  <a:lnTo>
                    <a:pt x="200" y="171"/>
                  </a:lnTo>
                  <a:lnTo>
                    <a:pt x="200" y="171"/>
                  </a:lnTo>
                  <a:lnTo>
                    <a:pt x="202" y="169"/>
                  </a:lnTo>
                  <a:lnTo>
                    <a:pt x="204" y="167"/>
                  </a:lnTo>
                  <a:lnTo>
                    <a:pt x="210" y="163"/>
                  </a:lnTo>
                  <a:lnTo>
                    <a:pt x="216" y="157"/>
                  </a:lnTo>
                  <a:lnTo>
                    <a:pt x="222" y="153"/>
                  </a:lnTo>
                  <a:lnTo>
                    <a:pt x="225" y="149"/>
                  </a:lnTo>
                  <a:lnTo>
                    <a:pt x="229" y="147"/>
                  </a:lnTo>
                  <a:lnTo>
                    <a:pt x="231" y="146"/>
                  </a:lnTo>
                  <a:lnTo>
                    <a:pt x="233" y="144"/>
                  </a:lnTo>
                  <a:lnTo>
                    <a:pt x="233" y="144"/>
                  </a:lnTo>
                  <a:lnTo>
                    <a:pt x="235" y="142"/>
                  </a:lnTo>
                  <a:lnTo>
                    <a:pt x="239" y="138"/>
                  </a:lnTo>
                  <a:lnTo>
                    <a:pt x="245" y="136"/>
                  </a:lnTo>
                  <a:lnTo>
                    <a:pt x="249" y="132"/>
                  </a:lnTo>
                  <a:lnTo>
                    <a:pt x="256" y="128"/>
                  </a:lnTo>
                  <a:lnTo>
                    <a:pt x="262" y="124"/>
                  </a:lnTo>
                  <a:lnTo>
                    <a:pt x="264" y="122"/>
                  </a:lnTo>
                  <a:lnTo>
                    <a:pt x="266" y="120"/>
                  </a:lnTo>
                  <a:lnTo>
                    <a:pt x="266" y="120"/>
                  </a:lnTo>
                  <a:lnTo>
                    <a:pt x="272" y="116"/>
                  </a:lnTo>
                  <a:lnTo>
                    <a:pt x="274" y="111"/>
                  </a:lnTo>
                  <a:lnTo>
                    <a:pt x="276" y="105"/>
                  </a:lnTo>
                  <a:lnTo>
                    <a:pt x="276" y="103"/>
                  </a:lnTo>
                  <a:lnTo>
                    <a:pt x="276" y="99"/>
                  </a:lnTo>
                  <a:lnTo>
                    <a:pt x="276" y="95"/>
                  </a:lnTo>
                  <a:lnTo>
                    <a:pt x="276" y="83"/>
                  </a:lnTo>
                  <a:lnTo>
                    <a:pt x="276" y="72"/>
                  </a:lnTo>
                  <a:lnTo>
                    <a:pt x="276" y="60"/>
                  </a:lnTo>
                  <a:lnTo>
                    <a:pt x="276" y="49"/>
                  </a:lnTo>
                  <a:lnTo>
                    <a:pt x="278" y="45"/>
                  </a:lnTo>
                  <a:lnTo>
                    <a:pt x="278" y="41"/>
                  </a:lnTo>
                  <a:lnTo>
                    <a:pt x="278" y="39"/>
                  </a:lnTo>
                  <a:lnTo>
                    <a:pt x="280" y="33"/>
                  </a:lnTo>
                  <a:lnTo>
                    <a:pt x="284" y="27"/>
                  </a:lnTo>
                  <a:lnTo>
                    <a:pt x="289" y="23"/>
                  </a:lnTo>
                  <a:lnTo>
                    <a:pt x="291" y="23"/>
                  </a:lnTo>
                  <a:lnTo>
                    <a:pt x="293" y="21"/>
                  </a:lnTo>
                  <a:lnTo>
                    <a:pt x="297" y="19"/>
                  </a:lnTo>
                  <a:lnTo>
                    <a:pt x="307" y="18"/>
                  </a:lnTo>
                  <a:lnTo>
                    <a:pt x="317" y="14"/>
                  </a:lnTo>
                  <a:lnTo>
                    <a:pt x="326" y="10"/>
                  </a:lnTo>
                  <a:lnTo>
                    <a:pt x="334" y="8"/>
                  </a:lnTo>
                  <a:lnTo>
                    <a:pt x="338" y="6"/>
                  </a:lnTo>
                  <a:lnTo>
                    <a:pt x="342" y="6"/>
                  </a:lnTo>
                  <a:lnTo>
                    <a:pt x="342" y="6"/>
                  </a:lnTo>
                  <a:lnTo>
                    <a:pt x="348" y="4"/>
                  </a:lnTo>
                  <a:lnTo>
                    <a:pt x="353" y="4"/>
                  </a:lnTo>
                  <a:lnTo>
                    <a:pt x="357" y="6"/>
                  </a:lnTo>
                  <a:lnTo>
                    <a:pt x="361" y="10"/>
                  </a:lnTo>
                  <a:lnTo>
                    <a:pt x="363" y="10"/>
                  </a:lnTo>
                  <a:lnTo>
                    <a:pt x="365" y="12"/>
                  </a:lnTo>
                  <a:lnTo>
                    <a:pt x="367" y="16"/>
                  </a:lnTo>
                  <a:lnTo>
                    <a:pt x="371" y="19"/>
                  </a:lnTo>
                  <a:lnTo>
                    <a:pt x="375" y="23"/>
                  </a:lnTo>
                  <a:lnTo>
                    <a:pt x="379" y="29"/>
                  </a:lnTo>
                  <a:lnTo>
                    <a:pt x="385" y="33"/>
                  </a:lnTo>
                  <a:lnTo>
                    <a:pt x="390" y="41"/>
                  </a:lnTo>
                  <a:lnTo>
                    <a:pt x="394" y="47"/>
                  </a:lnTo>
                  <a:lnTo>
                    <a:pt x="398" y="52"/>
                  </a:lnTo>
                  <a:lnTo>
                    <a:pt x="402" y="56"/>
                  </a:lnTo>
                  <a:lnTo>
                    <a:pt x="404" y="58"/>
                  </a:lnTo>
                  <a:lnTo>
                    <a:pt x="404" y="60"/>
                  </a:lnTo>
                  <a:lnTo>
                    <a:pt x="410" y="64"/>
                  </a:lnTo>
                  <a:lnTo>
                    <a:pt x="416" y="66"/>
                  </a:lnTo>
                  <a:lnTo>
                    <a:pt x="421" y="66"/>
                  </a:lnTo>
                  <a:lnTo>
                    <a:pt x="421" y="66"/>
                  </a:lnTo>
                  <a:lnTo>
                    <a:pt x="425" y="66"/>
                  </a:lnTo>
                  <a:lnTo>
                    <a:pt x="429" y="66"/>
                  </a:lnTo>
                  <a:lnTo>
                    <a:pt x="435" y="64"/>
                  </a:lnTo>
                  <a:lnTo>
                    <a:pt x="443" y="64"/>
                  </a:lnTo>
                  <a:lnTo>
                    <a:pt x="450" y="64"/>
                  </a:lnTo>
                  <a:lnTo>
                    <a:pt x="456" y="64"/>
                  </a:lnTo>
                  <a:lnTo>
                    <a:pt x="460" y="64"/>
                  </a:lnTo>
                  <a:lnTo>
                    <a:pt x="462" y="64"/>
                  </a:lnTo>
                  <a:lnTo>
                    <a:pt x="462" y="64"/>
                  </a:lnTo>
                  <a:lnTo>
                    <a:pt x="464" y="64"/>
                  </a:lnTo>
                  <a:lnTo>
                    <a:pt x="466" y="64"/>
                  </a:lnTo>
                  <a:lnTo>
                    <a:pt x="470" y="64"/>
                  </a:lnTo>
                  <a:lnTo>
                    <a:pt x="476" y="64"/>
                  </a:lnTo>
                  <a:lnTo>
                    <a:pt x="483" y="64"/>
                  </a:lnTo>
                  <a:lnTo>
                    <a:pt x="491" y="64"/>
                  </a:lnTo>
                  <a:lnTo>
                    <a:pt x="499" y="64"/>
                  </a:lnTo>
                  <a:lnTo>
                    <a:pt x="503" y="64"/>
                  </a:lnTo>
                  <a:lnTo>
                    <a:pt x="505" y="64"/>
                  </a:lnTo>
                  <a:lnTo>
                    <a:pt x="505" y="64"/>
                  </a:lnTo>
                  <a:lnTo>
                    <a:pt x="511" y="64"/>
                  </a:lnTo>
                  <a:lnTo>
                    <a:pt x="516" y="62"/>
                  </a:lnTo>
                  <a:lnTo>
                    <a:pt x="520" y="56"/>
                  </a:lnTo>
                  <a:lnTo>
                    <a:pt x="522" y="56"/>
                  </a:lnTo>
                  <a:lnTo>
                    <a:pt x="524" y="52"/>
                  </a:lnTo>
                  <a:lnTo>
                    <a:pt x="526" y="49"/>
                  </a:lnTo>
                  <a:lnTo>
                    <a:pt x="530" y="43"/>
                  </a:lnTo>
                  <a:lnTo>
                    <a:pt x="536" y="37"/>
                  </a:lnTo>
                  <a:lnTo>
                    <a:pt x="540" y="31"/>
                  </a:lnTo>
                  <a:lnTo>
                    <a:pt x="546" y="23"/>
                  </a:lnTo>
                  <a:lnTo>
                    <a:pt x="549" y="18"/>
                  </a:lnTo>
                  <a:lnTo>
                    <a:pt x="555" y="14"/>
                  </a:lnTo>
                  <a:lnTo>
                    <a:pt x="557" y="10"/>
                  </a:lnTo>
                  <a:lnTo>
                    <a:pt x="559" y="8"/>
                  </a:lnTo>
                  <a:lnTo>
                    <a:pt x="561" y="6"/>
                  </a:lnTo>
                  <a:lnTo>
                    <a:pt x="561" y="6"/>
                  </a:lnTo>
                  <a:lnTo>
                    <a:pt x="565" y="2"/>
                  </a:lnTo>
                  <a:lnTo>
                    <a:pt x="571" y="0"/>
                  </a:lnTo>
                  <a:lnTo>
                    <a:pt x="57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3" name="Freeform 240"/>
            <p:cNvSpPr>
              <a:spLocks/>
            </p:cNvSpPr>
            <p:nvPr/>
          </p:nvSpPr>
          <p:spPr bwMode="auto">
            <a:xfrm>
              <a:off x="4426924" y="4750764"/>
              <a:ext cx="508527" cy="494434"/>
            </a:xfrm>
            <a:custGeom>
              <a:avLst/>
              <a:gdLst>
                <a:gd name="T0" fmla="*/ 93 w 185"/>
                <a:gd name="T1" fmla="*/ 0 h 184"/>
                <a:gd name="T2" fmla="*/ 123 w 185"/>
                <a:gd name="T3" fmla="*/ 6 h 184"/>
                <a:gd name="T4" fmla="*/ 148 w 185"/>
                <a:gd name="T5" fmla="*/ 19 h 184"/>
                <a:gd name="T6" fmla="*/ 167 w 185"/>
                <a:gd name="T7" fmla="*/ 39 h 184"/>
                <a:gd name="T8" fmla="*/ 181 w 185"/>
                <a:gd name="T9" fmla="*/ 64 h 184"/>
                <a:gd name="T10" fmla="*/ 185 w 185"/>
                <a:gd name="T11" fmla="*/ 93 h 184"/>
                <a:gd name="T12" fmla="*/ 181 w 185"/>
                <a:gd name="T13" fmla="*/ 122 h 184"/>
                <a:gd name="T14" fmla="*/ 167 w 185"/>
                <a:gd name="T15" fmla="*/ 147 h 184"/>
                <a:gd name="T16" fmla="*/ 148 w 185"/>
                <a:gd name="T17" fmla="*/ 167 h 184"/>
                <a:gd name="T18" fmla="*/ 123 w 185"/>
                <a:gd name="T19" fmla="*/ 180 h 184"/>
                <a:gd name="T20" fmla="*/ 93 w 185"/>
                <a:gd name="T21" fmla="*/ 184 h 184"/>
                <a:gd name="T22" fmla="*/ 64 w 185"/>
                <a:gd name="T23" fmla="*/ 180 h 184"/>
                <a:gd name="T24" fmla="*/ 39 w 185"/>
                <a:gd name="T25" fmla="*/ 167 h 184"/>
                <a:gd name="T26" fmla="*/ 18 w 185"/>
                <a:gd name="T27" fmla="*/ 147 h 184"/>
                <a:gd name="T28" fmla="*/ 6 w 185"/>
                <a:gd name="T29" fmla="*/ 122 h 184"/>
                <a:gd name="T30" fmla="*/ 0 w 185"/>
                <a:gd name="T31" fmla="*/ 93 h 184"/>
                <a:gd name="T32" fmla="*/ 6 w 185"/>
                <a:gd name="T33" fmla="*/ 64 h 184"/>
                <a:gd name="T34" fmla="*/ 18 w 185"/>
                <a:gd name="T35" fmla="*/ 39 h 184"/>
                <a:gd name="T36" fmla="*/ 39 w 185"/>
                <a:gd name="T37" fmla="*/ 19 h 184"/>
                <a:gd name="T38" fmla="*/ 64 w 185"/>
                <a:gd name="T39" fmla="*/ 6 h 184"/>
                <a:gd name="T40" fmla="*/ 93 w 185"/>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5" h="184">
                  <a:moveTo>
                    <a:pt x="93" y="0"/>
                  </a:moveTo>
                  <a:lnTo>
                    <a:pt x="123" y="6"/>
                  </a:lnTo>
                  <a:lnTo>
                    <a:pt x="148" y="19"/>
                  </a:lnTo>
                  <a:lnTo>
                    <a:pt x="167" y="39"/>
                  </a:lnTo>
                  <a:lnTo>
                    <a:pt x="181" y="64"/>
                  </a:lnTo>
                  <a:lnTo>
                    <a:pt x="185" y="93"/>
                  </a:lnTo>
                  <a:lnTo>
                    <a:pt x="181" y="122"/>
                  </a:lnTo>
                  <a:lnTo>
                    <a:pt x="167" y="147"/>
                  </a:lnTo>
                  <a:lnTo>
                    <a:pt x="148" y="167"/>
                  </a:lnTo>
                  <a:lnTo>
                    <a:pt x="123" y="180"/>
                  </a:lnTo>
                  <a:lnTo>
                    <a:pt x="93" y="184"/>
                  </a:lnTo>
                  <a:lnTo>
                    <a:pt x="64" y="180"/>
                  </a:lnTo>
                  <a:lnTo>
                    <a:pt x="39" y="167"/>
                  </a:lnTo>
                  <a:lnTo>
                    <a:pt x="18" y="147"/>
                  </a:lnTo>
                  <a:lnTo>
                    <a:pt x="6" y="122"/>
                  </a:lnTo>
                  <a:lnTo>
                    <a:pt x="0" y="93"/>
                  </a:lnTo>
                  <a:lnTo>
                    <a:pt x="6" y="64"/>
                  </a:lnTo>
                  <a:lnTo>
                    <a:pt x="18" y="39"/>
                  </a:lnTo>
                  <a:lnTo>
                    <a:pt x="39" y="19"/>
                  </a:lnTo>
                  <a:lnTo>
                    <a:pt x="64" y="6"/>
                  </a:lnTo>
                  <a:lnTo>
                    <a:pt x="93" y="0"/>
                  </a:lnTo>
                  <a:close/>
                </a:path>
              </a:pathLst>
            </a:custGeom>
            <a:pattFill prst="ltUpDiag">
              <a:fgClr>
                <a:schemeClr val="bg1">
                  <a:lumMod val="65000"/>
                </a:schemeClr>
              </a:fgClr>
              <a:bgClr>
                <a:prstClr val="white"/>
              </a:bgClr>
            </a:patt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24" name="Group 23"/>
          <p:cNvGrpSpPr/>
          <p:nvPr/>
        </p:nvGrpSpPr>
        <p:grpSpPr>
          <a:xfrm>
            <a:off x="4400971" y="2760768"/>
            <a:ext cx="849006" cy="839772"/>
            <a:chOff x="4400971" y="2760768"/>
            <a:chExt cx="849006" cy="839772"/>
          </a:xfrm>
        </p:grpSpPr>
        <p:sp>
          <p:nvSpPr>
            <p:cNvPr id="25" name="Freeform 229"/>
            <p:cNvSpPr>
              <a:spLocks noEditPoints="1"/>
            </p:cNvSpPr>
            <p:nvPr/>
          </p:nvSpPr>
          <p:spPr bwMode="auto">
            <a:xfrm>
              <a:off x="4400971" y="2760768"/>
              <a:ext cx="849006" cy="839772"/>
            </a:xfrm>
            <a:custGeom>
              <a:avLst/>
              <a:gdLst>
                <a:gd name="T0" fmla="*/ 281 w 762"/>
                <a:gd name="T1" fmla="*/ 146 h 771"/>
                <a:gd name="T2" fmla="*/ 188 w 762"/>
                <a:gd name="T3" fmla="*/ 210 h 771"/>
                <a:gd name="T4" fmla="*/ 137 w 762"/>
                <a:gd name="T5" fmla="*/ 287 h 771"/>
                <a:gd name="T6" fmla="*/ 118 w 762"/>
                <a:gd name="T7" fmla="*/ 384 h 771"/>
                <a:gd name="T8" fmla="*/ 137 w 762"/>
                <a:gd name="T9" fmla="*/ 483 h 771"/>
                <a:gd name="T10" fmla="*/ 172 w 762"/>
                <a:gd name="T11" fmla="*/ 544 h 771"/>
                <a:gd name="T12" fmla="*/ 265 w 762"/>
                <a:gd name="T13" fmla="*/ 617 h 771"/>
                <a:gd name="T14" fmla="*/ 345 w 762"/>
                <a:gd name="T15" fmla="*/ 641 h 771"/>
                <a:gd name="T16" fmla="*/ 446 w 762"/>
                <a:gd name="T17" fmla="*/ 633 h 771"/>
                <a:gd name="T18" fmla="*/ 543 w 762"/>
                <a:gd name="T19" fmla="*/ 580 h 771"/>
                <a:gd name="T20" fmla="*/ 597 w 762"/>
                <a:gd name="T21" fmla="*/ 516 h 771"/>
                <a:gd name="T22" fmla="*/ 624 w 762"/>
                <a:gd name="T23" fmla="*/ 452 h 771"/>
                <a:gd name="T24" fmla="*/ 622 w 762"/>
                <a:gd name="T25" fmla="*/ 313 h 771"/>
                <a:gd name="T26" fmla="*/ 582 w 762"/>
                <a:gd name="T27" fmla="*/ 231 h 771"/>
                <a:gd name="T28" fmla="*/ 533 w 762"/>
                <a:gd name="T29" fmla="*/ 183 h 771"/>
                <a:gd name="T30" fmla="*/ 413 w 762"/>
                <a:gd name="T31" fmla="*/ 130 h 771"/>
                <a:gd name="T32" fmla="*/ 357 w 762"/>
                <a:gd name="T33" fmla="*/ 10 h 771"/>
                <a:gd name="T34" fmla="*/ 395 w 762"/>
                <a:gd name="T35" fmla="*/ 57 h 771"/>
                <a:gd name="T36" fmla="*/ 454 w 762"/>
                <a:gd name="T37" fmla="*/ 64 h 771"/>
                <a:gd name="T38" fmla="*/ 502 w 762"/>
                <a:gd name="T39" fmla="*/ 29 h 771"/>
                <a:gd name="T40" fmla="*/ 554 w 762"/>
                <a:gd name="T41" fmla="*/ 43 h 771"/>
                <a:gd name="T42" fmla="*/ 560 w 762"/>
                <a:gd name="T43" fmla="*/ 109 h 771"/>
                <a:gd name="T44" fmla="*/ 593 w 762"/>
                <a:gd name="T45" fmla="*/ 138 h 771"/>
                <a:gd name="T46" fmla="*/ 638 w 762"/>
                <a:gd name="T47" fmla="*/ 159 h 771"/>
                <a:gd name="T48" fmla="*/ 694 w 762"/>
                <a:gd name="T49" fmla="*/ 167 h 771"/>
                <a:gd name="T50" fmla="*/ 704 w 762"/>
                <a:gd name="T51" fmla="*/ 220 h 771"/>
                <a:gd name="T52" fmla="*/ 684 w 762"/>
                <a:gd name="T53" fmla="*/ 268 h 771"/>
                <a:gd name="T54" fmla="*/ 700 w 762"/>
                <a:gd name="T55" fmla="*/ 324 h 771"/>
                <a:gd name="T56" fmla="*/ 754 w 762"/>
                <a:gd name="T57" fmla="*/ 353 h 771"/>
                <a:gd name="T58" fmla="*/ 760 w 762"/>
                <a:gd name="T59" fmla="*/ 412 h 771"/>
                <a:gd name="T60" fmla="*/ 704 w 762"/>
                <a:gd name="T61" fmla="*/ 441 h 771"/>
                <a:gd name="T62" fmla="*/ 686 w 762"/>
                <a:gd name="T63" fmla="*/ 495 h 771"/>
                <a:gd name="T64" fmla="*/ 702 w 762"/>
                <a:gd name="T65" fmla="*/ 547 h 771"/>
                <a:gd name="T66" fmla="*/ 696 w 762"/>
                <a:gd name="T67" fmla="*/ 600 h 771"/>
                <a:gd name="T68" fmla="*/ 638 w 762"/>
                <a:gd name="T69" fmla="*/ 611 h 771"/>
                <a:gd name="T70" fmla="*/ 593 w 762"/>
                <a:gd name="T71" fmla="*/ 633 h 771"/>
                <a:gd name="T72" fmla="*/ 560 w 762"/>
                <a:gd name="T73" fmla="*/ 662 h 771"/>
                <a:gd name="T74" fmla="*/ 554 w 762"/>
                <a:gd name="T75" fmla="*/ 728 h 771"/>
                <a:gd name="T76" fmla="*/ 500 w 762"/>
                <a:gd name="T77" fmla="*/ 743 h 771"/>
                <a:gd name="T78" fmla="*/ 457 w 762"/>
                <a:gd name="T79" fmla="*/ 707 h 771"/>
                <a:gd name="T80" fmla="*/ 378 w 762"/>
                <a:gd name="T81" fmla="*/ 726 h 771"/>
                <a:gd name="T82" fmla="*/ 337 w 762"/>
                <a:gd name="T83" fmla="*/ 771 h 771"/>
                <a:gd name="T84" fmla="*/ 285 w 762"/>
                <a:gd name="T85" fmla="*/ 745 h 771"/>
                <a:gd name="T86" fmla="*/ 201 w 762"/>
                <a:gd name="T87" fmla="*/ 670 h 771"/>
                <a:gd name="T88" fmla="*/ 147 w 762"/>
                <a:gd name="T89" fmla="*/ 695 h 771"/>
                <a:gd name="T90" fmla="*/ 102 w 762"/>
                <a:gd name="T91" fmla="*/ 654 h 771"/>
                <a:gd name="T92" fmla="*/ 116 w 762"/>
                <a:gd name="T93" fmla="*/ 590 h 771"/>
                <a:gd name="T94" fmla="*/ 87 w 762"/>
                <a:gd name="T95" fmla="*/ 547 h 771"/>
                <a:gd name="T96" fmla="*/ 38 w 762"/>
                <a:gd name="T97" fmla="*/ 526 h 771"/>
                <a:gd name="T98" fmla="*/ 2 w 762"/>
                <a:gd name="T99" fmla="*/ 481 h 771"/>
                <a:gd name="T100" fmla="*/ 31 w 762"/>
                <a:gd name="T101" fmla="*/ 437 h 771"/>
                <a:gd name="T102" fmla="*/ 44 w 762"/>
                <a:gd name="T103" fmla="*/ 386 h 771"/>
                <a:gd name="T104" fmla="*/ 38 w 762"/>
                <a:gd name="T105" fmla="*/ 340 h 771"/>
                <a:gd name="T106" fmla="*/ 0 w 762"/>
                <a:gd name="T107" fmla="*/ 295 h 771"/>
                <a:gd name="T108" fmla="*/ 27 w 762"/>
                <a:gd name="T109" fmla="*/ 247 h 771"/>
                <a:gd name="T110" fmla="*/ 85 w 762"/>
                <a:gd name="T111" fmla="*/ 229 h 771"/>
                <a:gd name="T112" fmla="*/ 114 w 762"/>
                <a:gd name="T113" fmla="*/ 185 h 771"/>
                <a:gd name="T114" fmla="*/ 104 w 762"/>
                <a:gd name="T115" fmla="*/ 126 h 771"/>
                <a:gd name="T116" fmla="*/ 137 w 762"/>
                <a:gd name="T117" fmla="*/ 82 h 771"/>
                <a:gd name="T118" fmla="*/ 194 w 762"/>
                <a:gd name="T119" fmla="*/ 97 h 771"/>
                <a:gd name="T120" fmla="*/ 238 w 762"/>
                <a:gd name="T121" fmla="*/ 86 h 771"/>
                <a:gd name="T122" fmla="*/ 277 w 762"/>
                <a:gd name="T123" fmla="*/ 62 h 771"/>
                <a:gd name="T124" fmla="*/ 302 w 762"/>
                <a:gd name="T125" fmla="*/ 6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2" h="771">
                  <a:moveTo>
                    <a:pt x="382" y="128"/>
                  </a:moveTo>
                  <a:lnTo>
                    <a:pt x="374" y="128"/>
                  </a:lnTo>
                  <a:lnTo>
                    <a:pt x="366" y="128"/>
                  </a:lnTo>
                  <a:lnTo>
                    <a:pt x="357" y="128"/>
                  </a:lnTo>
                  <a:lnTo>
                    <a:pt x="349" y="130"/>
                  </a:lnTo>
                  <a:lnTo>
                    <a:pt x="339" y="130"/>
                  </a:lnTo>
                  <a:lnTo>
                    <a:pt x="331" y="132"/>
                  </a:lnTo>
                  <a:lnTo>
                    <a:pt x="326" y="134"/>
                  </a:lnTo>
                  <a:lnTo>
                    <a:pt x="312" y="136"/>
                  </a:lnTo>
                  <a:lnTo>
                    <a:pt x="306" y="138"/>
                  </a:lnTo>
                  <a:lnTo>
                    <a:pt x="300" y="140"/>
                  </a:lnTo>
                  <a:lnTo>
                    <a:pt x="291" y="144"/>
                  </a:lnTo>
                  <a:lnTo>
                    <a:pt x="285" y="144"/>
                  </a:lnTo>
                  <a:lnTo>
                    <a:pt x="281" y="146"/>
                  </a:lnTo>
                  <a:lnTo>
                    <a:pt x="275" y="150"/>
                  </a:lnTo>
                  <a:lnTo>
                    <a:pt x="271" y="150"/>
                  </a:lnTo>
                  <a:lnTo>
                    <a:pt x="269" y="152"/>
                  </a:lnTo>
                  <a:lnTo>
                    <a:pt x="269" y="152"/>
                  </a:lnTo>
                  <a:lnTo>
                    <a:pt x="267" y="152"/>
                  </a:lnTo>
                  <a:lnTo>
                    <a:pt x="265" y="154"/>
                  </a:lnTo>
                  <a:lnTo>
                    <a:pt x="263" y="154"/>
                  </a:lnTo>
                  <a:lnTo>
                    <a:pt x="256" y="158"/>
                  </a:lnTo>
                  <a:lnTo>
                    <a:pt x="248" y="161"/>
                  </a:lnTo>
                  <a:lnTo>
                    <a:pt x="238" y="167"/>
                  </a:lnTo>
                  <a:lnTo>
                    <a:pt x="229" y="175"/>
                  </a:lnTo>
                  <a:lnTo>
                    <a:pt x="217" y="183"/>
                  </a:lnTo>
                  <a:lnTo>
                    <a:pt x="207" y="190"/>
                  </a:lnTo>
                  <a:lnTo>
                    <a:pt x="188" y="210"/>
                  </a:lnTo>
                  <a:lnTo>
                    <a:pt x="172" y="227"/>
                  </a:lnTo>
                  <a:lnTo>
                    <a:pt x="166" y="235"/>
                  </a:lnTo>
                  <a:lnTo>
                    <a:pt x="163" y="241"/>
                  </a:lnTo>
                  <a:lnTo>
                    <a:pt x="161" y="245"/>
                  </a:lnTo>
                  <a:lnTo>
                    <a:pt x="159" y="247"/>
                  </a:lnTo>
                  <a:lnTo>
                    <a:pt x="159" y="247"/>
                  </a:lnTo>
                  <a:lnTo>
                    <a:pt x="159" y="247"/>
                  </a:lnTo>
                  <a:lnTo>
                    <a:pt x="157" y="249"/>
                  </a:lnTo>
                  <a:lnTo>
                    <a:pt x="155" y="253"/>
                  </a:lnTo>
                  <a:lnTo>
                    <a:pt x="151" y="258"/>
                  </a:lnTo>
                  <a:lnTo>
                    <a:pt x="147" y="266"/>
                  </a:lnTo>
                  <a:lnTo>
                    <a:pt x="143" y="276"/>
                  </a:lnTo>
                  <a:lnTo>
                    <a:pt x="139" y="282"/>
                  </a:lnTo>
                  <a:lnTo>
                    <a:pt x="137" y="287"/>
                  </a:lnTo>
                  <a:lnTo>
                    <a:pt x="133" y="299"/>
                  </a:lnTo>
                  <a:lnTo>
                    <a:pt x="132" y="303"/>
                  </a:lnTo>
                  <a:lnTo>
                    <a:pt x="130" y="307"/>
                  </a:lnTo>
                  <a:lnTo>
                    <a:pt x="128" y="313"/>
                  </a:lnTo>
                  <a:lnTo>
                    <a:pt x="126" y="326"/>
                  </a:lnTo>
                  <a:lnTo>
                    <a:pt x="124" y="332"/>
                  </a:lnTo>
                  <a:lnTo>
                    <a:pt x="122" y="340"/>
                  </a:lnTo>
                  <a:lnTo>
                    <a:pt x="120" y="352"/>
                  </a:lnTo>
                  <a:lnTo>
                    <a:pt x="120" y="357"/>
                  </a:lnTo>
                  <a:lnTo>
                    <a:pt x="120" y="363"/>
                  </a:lnTo>
                  <a:lnTo>
                    <a:pt x="118" y="371"/>
                  </a:lnTo>
                  <a:lnTo>
                    <a:pt x="118" y="379"/>
                  </a:lnTo>
                  <a:lnTo>
                    <a:pt x="118" y="384"/>
                  </a:lnTo>
                  <a:lnTo>
                    <a:pt x="118" y="384"/>
                  </a:lnTo>
                  <a:lnTo>
                    <a:pt x="118" y="386"/>
                  </a:lnTo>
                  <a:lnTo>
                    <a:pt x="118" y="392"/>
                  </a:lnTo>
                  <a:lnTo>
                    <a:pt x="118" y="398"/>
                  </a:lnTo>
                  <a:lnTo>
                    <a:pt x="118" y="404"/>
                  </a:lnTo>
                  <a:lnTo>
                    <a:pt x="120" y="408"/>
                  </a:lnTo>
                  <a:lnTo>
                    <a:pt x="120" y="419"/>
                  </a:lnTo>
                  <a:lnTo>
                    <a:pt x="122" y="425"/>
                  </a:lnTo>
                  <a:lnTo>
                    <a:pt x="122" y="431"/>
                  </a:lnTo>
                  <a:lnTo>
                    <a:pt x="126" y="445"/>
                  </a:lnTo>
                  <a:lnTo>
                    <a:pt x="126" y="450"/>
                  </a:lnTo>
                  <a:lnTo>
                    <a:pt x="128" y="458"/>
                  </a:lnTo>
                  <a:lnTo>
                    <a:pt x="132" y="466"/>
                  </a:lnTo>
                  <a:lnTo>
                    <a:pt x="133" y="476"/>
                  </a:lnTo>
                  <a:lnTo>
                    <a:pt x="137" y="483"/>
                  </a:lnTo>
                  <a:lnTo>
                    <a:pt x="141" y="491"/>
                  </a:lnTo>
                  <a:lnTo>
                    <a:pt x="143" y="499"/>
                  </a:lnTo>
                  <a:lnTo>
                    <a:pt x="147" y="505"/>
                  </a:lnTo>
                  <a:lnTo>
                    <a:pt x="151" y="513"/>
                  </a:lnTo>
                  <a:lnTo>
                    <a:pt x="155" y="520"/>
                  </a:lnTo>
                  <a:lnTo>
                    <a:pt x="157" y="522"/>
                  </a:lnTo>
                  <a:lnTo>
                    <a:pt x="159" y="524"/>
                  </a:lnTo>
                  <a:lnTo>
                    <a:pt x="159" y="524"/>
                  </a:lnTo>
                  <a:lnTo>
                    <a:pt x="159" y="526"/>
                  </a:lnTo>
                  <a:lnTo>
                    <a:pt x="161" y="526"/>
                  </a:lnTo>
                  <a:lnTo>
                    <a:pt x="163" y="530"/>
                  </a:lnTo>
                  <a:lnTo>
                    <a:pt x="166" y="536"/>
                  </a:lnTo>
                  <a:lnTo>
                    <a:pt x="168" y="540"/>
                  </a:lnTo>
                  <a:lnTo>
                    <a:pt x="172" y="544"/>
                  </a:lnTo>
                  <a:lnTo>
                    <a:pt x="178" y="551"/>
                  </a:lnTo>
                  <a:lnTo>
                    <a:pt x="188" y="561"/>
                  </a:lnTo>
                  <a:lnTo>
                    <a:pt x="198" y="571"/>
                  </a:lnTo>
                  <a:lnTo>
                    <a:pt x="201" y="575"/>
                  </a:lnTo>
                  <a:lnTo>
                    <a:pt x="207" y="580"/>
                  </a:lnTo>
                  <a:lnTo>
                    <a:pt x="217" y="588"/>
                  </a:lnTo>
                  <a:lnTo>
                    <a:pt x="223" y="592"/>
                  </a:lnTo>
                  <a:lnTo>
                    <a:pt x="229" y="596"/>
                  </a:lnTo>
                  <a:lnTo>
                    <a:pt x="238" y="604"/>
                  </a:lnTo>
                  <a:lnTo>
                    <a:pt x="242" y="606"/>
                  </a:lnTo>
                  <a:lnTo>
                    <a:pt x="248" y="610"/>
                  </a:lnTo>
                  <a:lnTo>
                    <a:pt x="254" y="613"/>
                  </a:lnTo>
                  <a:lnTo>
                    <a:pt x="260" y="615"/>
                  </a:lnTo>
                  <a:lnTo>
                    <a:pt x="265" y="617"/>
                  </a:lnTo>
                  <a:lnTo>
                    <a:pt x="267" y="619"/>
                  </a:lnTo>
                  <a:lnTo>
                    <a:pt x="267" y="619"/>
                  </a:lnTo>
                  <a:lnTo>
                    <a:pt x="269" y="619"/>
                  </a:lnTo>
                  <a:lnTo>
                    <a:pt x="271" y="621"/>
                  </a:lnTo>
                  <a:lnTo>
                    <a:pt x="277" y="623"/>
                  </a:lnTo>
                  <a:lnTo>
                    <a:pt x="283" y="625"/>
                  </a:lnTo>
                  <a:lnTo>
                    <a:pt x="289" y="629"/>
                  </a:lnTo>
                  <a:lnTo>
                    <a:pt x="295" y="631"/>
                  </a:lnTo>
                  <a:lnTo>
                    <a:pt x="300" y="631"/>
                  </a:lnTo>
                  <a:lnTo>
                    <a:pt x="312" y="635"/>
                  </a:lnTo>
                  <a:lnTo>
                    <a:pt x="318" y="637"/>
                  </a:lnTo>
                  <a:lnTo>
                    <a:pt x="326" y="639"/>
                  </a:lnTo>
                  <a:lnTo>
                    <a:pt x="339" y="641"/>
                  </a:lnTo>
                  <a:lnTo>
                    <a:pt x="345" y="641"/>
                  </a:lnTo>
                  <a:lnTo>
                    <a:pt x="353" y="643"/>
                  </a:lnTo>
                  <a:lnTo>
                    <a:pt x="364" y="643"/>
                  </a:lnTo>
                  <a:lnTo>
                    <a:pt x="378" y="643"/>
                  </a:lnTo>
                  <a:lnTo>
                    <a:pt x="390" y="643"/>
                  </a:lnTo>
                  <a:lnTo>
                    <a:pt x="393" y="643"/>
                  </a:lnTo>
                  <a:lnTo>
                    <a:pt x="397" y="643"/>
                  </a:lnTo>
                  <a:lnTo>
                    <a:pt x="405" y="641"/>
                  </a:lnTo>
                  <a:lnTo>
                    <a:pt x="411" y="641"/>
                  </a:lnTo>
                  <a:lnTo>
                    <a:pt x="411" y="641"/>
                  </a:lnTo>
                  <a:lnTo>
                    <a:pt x="413" y="641"/>
                  </a:lnTo>
                  <a:lnTo>
                    <a:pt x="419" y="639"/>
                  </a:lnTo>
                  <a:lnTo>
                    <a:pt x="424" y="639"/>
                  </a:lnTo>
                  <a:lnTo>
                    <a:pt x="434" y="637"/>
                  </a:lnTo>
                  <a:lnTo>
                    <a:pt x="446" y="633"/>
                  </a:lnTo>
                  <a:lnTo>
                    <a:pt x="457" y="629"/>
                  </a:lnTo>
                  <a:lnTo>
                    <a:pt x="469" y="625"/>
                  </a:lnTo>
                  <a:lnTo>
                    <a:pt x="483" y="619"/>
                  </a:lnTo>
                  <a:lnTo>
                    <a:pt x="489" y="617"/>
                  </a:lnTo>
                  <a:lnTo>
                    <a:pt x="494" y="613"/>
                  </a:lnTo>
                  <a:lnTo>
                    <a:pt x="506" y="608"/>
                  </a:lnTo>
                  <a:lnTo>
                    <a:pt x="512" y="604"/>
                  </a:lnTo>
                  <a:lnTo>
                    <a:pt x="516" y="600"/>
                  </a:lnTo>
                  <a:lnTo>
                    <a:pt x="525" y="594"/>
                  </a:lnTo>
                  <a:lnTo>
                    <a:pt x="529" y="592"/>
                  </a:lnTo>
                  <a:lnTo>
                    <a:pt x="533" y="588"/>
                  </a:lnTo>
                  <a:lnTo>
                    <a:pt x="539" y="584"/>
                  </a:lnTo>
                  <a:lnTo>
                    <a:pt x="541" y="582"/>
                  </a:lnTo>
                  <a:lnTo>
                    <a:pt x="543" y="580"/>
                  </a:lnTo>
                  <a:lnTo>
                    <a:pt x="543" y="580"/>
                  </a:lnTo>
                  <a:lnTo>
                    <a:pt x="545" y="580"/>
                  </a:lnTo>
                  <a:lnTo>
                    <a:pt x="547" y="578"/>
                  </a:lnTo>
                  <a:lnTo>
                    <a:pt x="549" y="577"/>
                  </a:lnTo>
                  <a:lnTo>
                    <a:pt x="554" y="571"/>
                  </a:lnTo>
                  <a:lnTo>
                    <a:pt x="560" y="565"/>
                  </a:lnTo>
                  <a:lnTo>
                    <a:pt x="564" y="561"/>
                  </a:lnTo>
                  <a:lnTo>
                    <a:pt x="568" y="557"/>
                  </a:lnTo>
                  <a:lnTo>
                    <a:pt x="576" y="547"/>
                  </a:lnTo>
                  <a:lnTo>
                    <a:pt x="580" y="542"/>
                  </a:lnTo>
                  <a:lnTo>
                    <a:pt x="584" y="536"/>
                  </a:lnTo>
                  <a:lnTo>
                    <a:pt x="591" y="524"/>
                  </a:lnTo>
                  <a:lnTo>
                    <a:pt x="595" y="518"/>
                  </a:lnTo>
                  <a:lnTo>
                    <a:pt x="597" y="516"/>
                  </a:lnTo>
                  <a:lnTo>
                    <a:pt x="599" y="513"/>
                  </a:lnTo>
                  <a:lnTo>
                    <a:pt x="605" y="501"/>
                  </a:lnTo>
                  <a:lnTo>
                    <a:pt x="607" y="495"/>
                  </a:lnTo>
                  <a:lnTo>
                    <a:pt x="611" y="491"/>
                  </a:lnTo>
                  <a:lnTo>
                    <a:pt x="615" y="480"/>
                  </a:lnTo>
                  <a:lnTo>
                    <a:pt x="617" y="474"/>
                  </a:lnTo>
                  <a:lnTo>
                    <a:pt x="618" y="468"/>
                  </a:lnTo>
                  <a:lnTo>
                    <a:pt x="620" y="464"/>
                  </a:lnTo>
                  <a:lnTo>
                    <a:pt x="620" y="460"/>
                  </a:lnTo>
                  <a:lnTo>
                    <a:pt x="622" y="458"/>
                  </a:lnTo>
                  <a:lnTo>
                    <a:pt x="622" y="458"/>
                  </a:lnTo>
                  <a:lnTo>
                    <a:pt x="622" y="458"/>
                  </a:lnTo>
                  <a:lnTo>
                    <a:pt x="622" y="456"/>
                  </a:lnTo>
                  <a:lnTo>
                    <a:pt x="624" y="452"/>
                  </a:lnTo>
                  <a:lnTo>
                    <a:pt x="626" y="445"/>
                  </a:lnTo>
                  <a:lnTo>
                    <a:pt x="628" y="437"/>
                  </a:lnTo>
                  <a:lnTo>
                    <a:pt x="630" y="414"/>
                  </a:lnTo>
                  <a:lnTo>
                    <a:pt x="632" y="386"/>
                  </a:lnTo>
                  <a:lnTo>
                    <a:pt x="632" y="373"/>
                  </a:lnTo>
                  <a:lnTo>
                    <a:pt x="630" y="359"/>
                  </a:lnTo>
                  <a:lnTo>
                    <a:pt x="630" y="352"/>
                  </a:lnTo>
                  <a:lnTo>
                    <a:pt x="628" y="342"/>
                  </a:lnTo>
                  <a:lnTo>
                    <a:pt x="628" y="336"/>
                  </a:lnTo>
                  <a:lnTo>
                    <a:pt x="626" y="326"/>
                  </a:lnTo>
                  <a:lnTo>
                    <a:pt x="624" y="319"/>
                  </a:lnTo>
                  <a:lnTo>
                    <a:pt x="622" y="317"/>
                  </a:lnTo>
                  <a:lnTo>
                    <a:pt x="622" y="315"/>
                  </a:lnTo>
                  <a:lnTo>
                    <a:pt x="622" y="313"/>
                  </a:lnTo>
                  <a:lnTo>
                    <a:pt x="622" y="313"/>
                  </a:lnTo>
                  <a:lnTo>
                    <a:pt x="620" y="311"/>
                  </a:lnTo>
                  <a:lnTo>
                    <a:pt x="620" y="307"/>
                  </a:lnTo>
                  <a:lnTo>
                    <a:pt x="618" y="301"/>
                  </a:lnTo>
                  <a:lnTo>
                    <a:pt x="617" y="295"/>
                  </a:lnTo>
                  <a:lnTo>
                    <a:pt x="615" y="291"/>
                  </a:lnTo>
                  <a:lnTo>
                    <a:pt x="611" y="282"/>
                  </a:lnTo>
                  <a:lnTo>
                    <a:pt x="609" y="276"/>
                  </a:lnTo>
                  <a:lnTo>
                    <a:pt x="605" y="270"/>
                  </a:lnTo>
                  <a:lnTo>
                    <a:pt x="599" y="258"/>
                  </a:lnTo>
                  <a:lnTo>
                    <a:pt x="595" y="253"/>
                  </a:lnTo>
                  <a:lnTo>
                    <a:pt x="591" y="247"/>
                  </a:lnTo>
                  <a:lnTo>
                    <a:pt x="587" y="239"/>
                  </a:lnTo>
                  <a:lnTo>
                    <a:pt x="582" y="231"/>
                  </a:lnTo>
                  <a:lnTo>
                    <a:pt x="576" y="225"/>
                  </a:lnTo>
                  <a:lnTo>
                    <a:pt x="570" y="218"/>
                  </a:lnTo>
                  <a:lnTo>
                    <a:pt x="566" y="212"/>
                  </a:lnTo>
                  <a:lnTo>
                    <a:pt x="560" y="208"/>
                  </a:lnTo>
                  <a:lnTo>
                    <a:pt x="554" y="200"/>
                  </a:lnTo>
                  <a:lnTo>
                    <a:pt x="549" y="196"/>
                  </a:lnTo>
                  <a:lnTo>
                    <a:pt x="547" y="194"/>
                  </a:lnTo>
                  <a:lnTo>
                    <a:pt x="545" y="192"/>
                  </a:lnTo>
                  <a:lnTo>
                    <a:pt x="545" y="192"/>
                  </a:lnTo>
                  <a:lnTo>
                    <a:pt x="545" y="190"/>
                  </a:lnTo>
                  <a:lnTo>
                    <a:pt x="543" y="190"/>
                  </a:lnTo>
                  <a:lnTo>
                    <a:pt x="541" y="189"/>
                  </a:lnTo>
                  <a:lnTo>
                    <a:pt x="539" y="187"/>
                  </a:lnTo>
                  <a:lnTo>
                    <a:pt x="533" y="183"/>
                  </a:lnTo>
                  <a:lnTo>
                    <a:pt x="525" y="177"/>
                  </a:lnTo>
                  <a:lnTo>
                    <a:pt x="518" y="171"/>
                  </a:lnTo>
                  <a:lnTo>
                    <a:pt x="506" y="163"/>
                  </a:lnTo>
                  <a:lnTo>
                    <a:pt x="494" y="158"/>
                  </a:lnTo>
                  <a:lnTo>
                    <a:pt x="483" y="152"/>
                  </a:lnTo>
                  <a:lnTo>
                    <a:pt x="469" y="146"/>
                  </a:lnTo>
                  <a:lnTo>
                    <a:pt x="457" y="142"/>
                  </a:lnTo>
                  <a:lnTo>
                    <a:pt x="446" y="138"/>
                  </a:lnTo>
                  <a:lnTo>
                    <a:pt x="434" y="134"/>
                  </a:lnTo>
                  <a:lnTo>
                    <a:pt x="424" y="134"/>
                  </a:lnTo>
                  <a:lnTo>
                    <a:pt x="419" y="132"/>
                  </a:lnTo>
                  <a:lnTo>
                    <a:pt x="415" y="132"/>
                  </a:lnTo>
                  <a:lnTo>
                    <a:pt x="413" y="130"/>
                  </a:lnTo>
                  <a:lnTo>
                    <a:pt x="413" y="130"/>
                  </a:lnTo>
                  <a:lnTo>
                    <a:pt x="411" y="130"/>
                  </a:lnTo>
                  <a:lnTo>
                    <a:pt x="411" y="130"/>
                  </a:lnTo>
                  <a:lnTo>
                    <a:pt x="409" y="130"/>
                  </a:lnTo>
                  <a:lnTo>
                    <a:pt x="405" y="130"/>
                  </a:lnTo>
                  <a:lnTo>
                    <a:pt x="399" y="130"/>
                  </a:lnTo>
                  <a:lnTo>
                    <a:pt x="390" y="128"/>
                  </a:lnTo>
                  <a:lnTo>
                    <a:pt x="382" y="128"/>
                  </a:lnTo>
                  <a:close/>
                  <a:moveTo>
                    <a:pt x="341" y="0"/>
                  </a:moveTo>
                  <a:lnTo>
                    <a:pt x="345" y="0"/>
                  </a:lnTo>
                  <a:lnTo>
                    <a:pt x="349" y="2"/>
                  </a:lnTo>
                  <a:lnTo>
                    <a:pt x="353" y="4"/>
                  </a:lnTo>
                  <a:lnTo>
                    <a:pt x="355" y="6"/>
                  </a:lnTo>
                  <a:lnTo>
                    <a:pt x="355" y="8"/>
                  </a:lnTo>
                  <a:lnTo>
                    <a:pt x="357" y="10"/>
                  </a:lnTo>
                  <a:lnTo>
                    <a:pt x="359" y="14"/>
                  </a:lnTo>
                  <a:lnTo>
                    <a:pt x="362" y="18"/>
                  </a:lnTo>
                  <a:lnTo>
                    <a:pt x="364" y="22"/>
                  </a:lnTo>
                  <a:lnTo>
                    <a:pt x="368" y="28"/>
                  </a:lnTo>
                  <a:lnTo>
                    <a:pt x="372" y="33"/>
                  </a:lnTo>
                  <a:lnTo>
                    <a:pt x="374" y="39"/>
                  </a:lnTo>
                  <a:lnTo>
                    <a:pt x="378" y="45"/>
                  </a:lnTo>
                  <a:lnTo>
                    <a:pt x="378" y="47"/>
                  </a:lnTo>
                  <a:lnTo>
                    <a:pt x="380" y="49"/>
                  </a:lnTo>
                  <a:lnTo>
                    <a:pt x="382" y="53"/>
                  </a:lnTo>
                  <a:lnTo>
                    <a:pt x="386" y="55"/>
                  </a:lnTo>
                  <a:lnTo>
                    <a:pt x="392" y="57"/>
                  </a:lnTo>
                  <a:lnTo>
                    <a:pt x="392" y="57"/>
                  </a:lnTo>
                  <a:lnTo>
                    <a:pt x="395" y="57"/>
                  </a:lnTo>
                  <a:lnTo>
                    <a:pt x="401" y="57"/>
                  </a:lnTo>
                  <a:lnTo>
                    <a:pt x="407" y="57"/>
                  </a:lnTo>
                  <a:lnTo>
                    <a:pt x="413" y="57"/>
                  </a:lnTo>
                  <a:lnTo>
                    <a:pt x="417" y="59"/>
                  </a:lnTo>
                  <a:lnTo>
                    <a:pt x="421" y="59"/>
                  </a:lnTo>
                  <a:lnTo>
                    <a:pt x="423" y="59"/>
                  </a:lnTo>
                  <a:lnTo>
                    <a:pt x="424" y="59"/>
                  </a:lnTo>
                  <a:lnTo>
                    <a:pt x="426" y="61"/>
                  </a:lnTo>
                  <a:lnTo>
                    <a:pt x="432" y="61"/>
                  </a:lnTo>
                  <a:lnTo>
                    <a:pt x="438" y="62"/>
                  </a:lnTo>
                  <a:lnTo>
                    <a:pt x="444" y="62"/>
                  </a:lnTo>
                  <a:lnTo>
                    <a:pt x="450" y="64"/>
                  </a:lnTo>
                  <a:lnTo>
                    <a:pt x="452" y="64"/>
                  </a:lnTo>
                  <a:lnTo>
                    <a:pt x="454" y="64"/>
                  </a:lnTo>
                  <a:lnTo>
                    <a:pt x="459" y="64"/>
                  </a:lnTo>
                  <a:lnTo>
                    <a:pt x="463" y="64"/>
                  </a:lnTo>
                  <a:lnTo>
                    <a:pt x="467" y="62"/>
                  </a:lnTo>
                  <a:lnTo>
                    <a:pt x="467" y="61"/>
                  </a:lnTo>
                  <a:lnTo>
                    <a:pt x="469" y="59"/>
                  </a:lnTo>
                  <a:lnTo>
                    <a:pt x="471" y="57"/>
                  </a:lnTo>
                  <a:lnTo>
                    <a:pt x="475" y="53"/>
                  </a:lnTo>
                  <a:lnTo>
                    <a:pt x="479" y="49"/>
                  </a:lnTo>
                  <a:lnTo>
                    <a:pt x="485" y="45"/>
                  </a:lnTo>
                  <a:lnTo>
                    <a:pt x="489" y="39"/>
                  </a:lnTo>
                  <a:lnTo>
                    <a:pt x="492" y="35"/>
                  </a:lnTo>
                  <a:lnTo>
                    <a:pt x="496" y="33"/>
                  </a:lnTo>
                  <a:lnTo>
                    <a:pt x="500" y="29"/>
                  </a:lnTo>
                  <a:lnTo>
                    <a:pt x="502" y="29"/>
                  </a:lnTo>
                  <a:lnTo>
                    <a:pt x="502" y="28"/>
                  </a:lnTo>
                  <a:lnTo>
                    <a:pt x="506" y="26"/>
                  </a:lnTo>
                  <a:lnTo>
                    <a:pt x="512" y="26"/>
                  </a:lnTo>
                  <a:lnTo>
                    <a:pt x="518" y="26"/>
                  </a:lnTo>
                  <a:lnTo>
                    <a:pt x="518" y="28"/>
                  </a:lnTo>
                  <a:lnTo>
                    <a:pt x="521" y="28"/>
                  </a:lnTo>
                  <a:lnTo>
                    <a:pt x="525" y="29"/>
                  </a:lnTo>
                  <a:lnTo>
                    <a:pt x="531" y="31"/>
                  </a:lnTo>
                  <a:lnTo>
                    <a:pt x="535" y="33"/>
                  </a:lnTo>
                  <a:lnTo>
                    <a:pt x="541" y="37"/>
                  </a:lnTo>
                  <a:lnTo>
                    <a:pt x="547" y="39"/>
                  </a:lnTo>
                  <a:lnTo>
                    <a:pt x="551" y="41"/>
                  </a:lnTo>
                  <a:lnTo>
                    <a:pt x="553" y="43"/>
                  </a:lnTo>
                  <a:lnTo>
                    <a:pt x="554" y="43"/>
                  </a:lnTo>
                  <a:lnTo>
                    <a:pt x="558" y="47"/>
                  </a:lnTo>
                  <a:lnTo>
                    <a:pt x="562" y="51"/>
                  </a:lnTo>
                  <a:lnTo>
                    <a:pt x="562" y="55"/>
                  </a:lnTo>
                  <a:lnTo>
                    <a:pt x="562" y="57"/>
                  </a:lnTo>
                  <a:lnTo>
                    <a:pt x="562" y="61"/>
                  </a:lnTo>
                  <a:lnTo>
                    <a:pt x="562" y="66"/>
                  </a:lnTo>
                  <a:lnTo>
                    <a:pt x="562" y="72"/>
                  </a:lnTo>
                  <a:lnTo>
                    <a:pt x="562" y="80"/>
                  </a:lnTo>
                  <a:lnTo>
                    <a:pt x="562" y="88"/>
                  </a:lnTo>
                  <a:lnTo>
                    <a:pt x="562" y="93"/>
                  </a:lnTo>
                  <a:lnTo>
                    <a:pt x="560" y="99"/>
                  </a:lnTo>
                  <a:lnTo>
                    <a:pt x="560" y="103"/>
                  </a:lnTo>
                  <a:lnTo>
                    <a:pt x="560" y="105"/>
                  </a:lnTo>
                  <a:lnTo>
                    <a:pt x="560" y="109"/>
                  </a:lnTo>
                  <a:lnTo>
                    <a:pt x="562" y="113"/>
                  </a:lnTo>
                  <a:lnTo>
                    <a:pt x="566" y="117"/>
                  </a:lnTo>
                  <a:lnTo>
                    <a:pt x="566" y="117"/>
                  </a:lnTo>
                  <a:lnTo>
                    <a:pt x="568" y="117"/>
                  </a:lnTo>
                  <a:lnTo>
                    <a:pt x="570" y="119"/>
                  </a:lnTo>
                  <a:lnTo>
                    <a:pt x="574" y="123"/>
                  </a:lnTo>
                  <a:lnTo>
                    <a:pt x="580" y="126"/>
                  </a:lnTo>
                  <a:lnTo>
                    <a:pt x="584" y="128"/>
                  </a:lnTo>
                  <a:lnTo>
                    <a:pt x="586" y="132"/>
                  </a:lnTo>
                  <a:lnTo>
                    <a:pt x="589" y="134"/>
                  </a:lnTo>
                  <a:lnTo>
                    <a:pt x="591" y="136"/>
                  </a:lnTo>
                  <a:lnTo>
                    <a:pt x="591" y="136"/>
                  </a:lnTo>
                  <a:lnTo>
                    <a:pt x="591" y="136"/>
                  </a:lnTo>
                  <a:lnTo>
                    <a:pt x="593" y="138"/>
                  </a:lnTo>
                  <a:lnTo>
                    <a:pt x="595" y="140"/>
                  </a:lnTo>
                  <a:lnTo>
                    <a:pt x="599" y="142"/>
                  </a:lnTo>
                  <a:lnTo>
                    <a:pt x="603" y="148"/>
                  </a:lnTo>
                  <a:lnTo>
                    <a:pt x="607" y="150"/>
                  </a:lnTo>
                  <a:lnTo>
                    <a:pt x="611" y="154"/>
                  </a:lnTo>
                  <a:lnTo>
                    <a:pt x="613" y="156"/>
                  </a:lnTo>
                  <a:lnTo>
                    <a:pt x="615" y="158"/>
                  </a:lnTo>
                  <a:lnTo>
                    <a:pt x="615" y="158"/>
                  </a:lnTo>
                  <a:lnTo>
                    <a:pt x="618" y="161"/>
                  </a:lnTo>
                  <a:lnTo>
                    <a:pt x="622" y="163"/>
                  </a:lnTo>
                  <a:lnTo>
                    <a:pt x="628" y="161"/>
                  </a:lnTo>
                  <a:lnTo>
                    <a:pt x="628" y="161"/>
                  </a:lnTo>
                  <a:lnTo>
                    <a:pt x="632" y="161"/>
                  </a:lnTo>
                  <a:lnTo>
                    <a:pt x="638" y="159"/>
                  </a:lnTo>
                  <a:lnTo>
                    <a:pt x="644" y="159"/>
                  </a:lnTo>
                  <a:lnTo>
                    <a:pt x="651" y="158"/>
                  </a:lnTo>
                  <a:lnTo>
                    <a:pt x="657" y="156"/>
                  </a:lnTo>
                  <a:lnTo>
                    <a:pt x="665" y="156"/>
                  </a:lnTo>
                  <a:lnTo>
                    <a:pt x="671" y="154"/>
                  </a:lnTo>
                  <a:lnTo>
                    <a:pt x="675" y="154"/>
                  </a:lnTo>
                  <a:lnTo>
                    <a:pt x="675" y="154"/>
                  </a:lnTo>
                  <a:lnTo>
                    <a:pt x="679" y="154"/>
                  </a:lnTo>
                  <a:lnTo>
                    <a:pt x="683" y="154"/>
                  </a:lnTo>
                  <a:lnTo>
                    <a:pt x="686" y="158"/>
                  </a:lnTo>
                  <a:lnTo>
                    <a:pt x="688" y="159"/>
                  </a:lnTo>
                  <a:lnTo>
                    <a:pt x="690" y="161"/>
                  </a:lnTo>
                  <a:lnTo>
                    <a:pt x="690" y="163"/>
                  </a:lnTo>
                  <a:lnTo>
                    <a:pt x="694" y="167"/>
                  </a:lnTo>
                  <a:lnTo>
                    <a:pt x="696" y="171"/>
                  </a:lnTo>
                  <a:lnTo>
                    <a:pt x="700" y="177"/>
                  </a:lnTo>
                  <a:lnTo>
                    <a:pt x="704" y="183"/>
                  </a:lnTo>
                  <a:lnTo>
                    <a:pt x="708" y="189"/>
                  </a:lnTo>
                  <a:lnTo>
                    <a:pt x="710" y="192"/>
                  </a:lnTo>
                  <a:lnTo>
                    <a:pt x="710" y="194"/>
                  </a:lnTo>
                  <a:lnTo>
                    <a:pt x="712" y="194"/>
                  </a:lnTo>
                  <a:lnTo>
                    <a:pt x="714" y="200"/>
                  </a:lnTo>
                  <a:lnTo>
                    <a:pt x="714" y="204"/>
                  </a:lnTo>
                  <a:lnTo>
                    <a:pt x="712" y="210"/>
                  </a:lnTo>
                  <a:lnTo>
                    <a:pt x="712" y="210"/>
                  </a:lnTo>
                  <a:lnTo>
                    <a:pt x="710" y="212"/>
                  </a:lnTo>
                  <a:lnTo>
                    <a:pt x="708" y="216"/>
                  </a:lnTo>
                  <a:lnTo>
                    <a:pt x="704" y="220"/>
                  </a:lnTo>
                  <a:lnTo>
                    <a:pt x="702" y="225"/>
                  </a:lnTo>
                  <a:lnTo>
                    <a:pt x="698" y="229"/>
                  </a:lnTo>
                  <a:lnTo>
                    <a:pt x="694" y="235"/>
                  </a:lnTo>
                  <a:lnTo>
                    <a:pt x="690" y="239"/>
                  </a:lnTo>
                  <a:lnTo>
                    <a:pt x="688" y="243"/>
                  </a:lnTo>
                  <a:lnTo>
                    <a:pt x="686" y="247"/>
                  </a:lnTo>
                  <a:lnTo>
                    <a:pt x="684" y="249"/>
                  </a:lnTo>
                  <a:lnTo>
                    <a:pt x="683" y="249"/>
                  </a:lnTo>
                  <a:lnTo>
                    <a:pt x="681" y="253"/>
                  </a:lnTo>
                  <a:lnTo>
                    <a:pt x="681" y="258"/>
                  </a:lnTo>
                  <a:lnTo>
                    <a:pt x="681" y="262"/>
                  </a:lnTo>
                  <a:lnTo>
                    <a:pt x="683" y="262"/>
                  </a:lnTo>
                  <a:lnTo>
                    <a:pt x="683" y="264"/>
                  </a:lnTo>
                  <a:lnTo>
                    <a:pt x="684" y="268"/>
                  </a:lnTo>
                  <a:lnTo>
                    <a:pt x="684" y="272"/>
                  </a:lnTo>
                  <a:lnTo>
                    <a:pt x="686" y="278"/>
                  </a:lnTo>
                  <a:lnTo>
                    <a:pt x="688" y="284"/>
                  </a:lnTo>
                  <a:lnTo>
                    <a:pt x="690" y="287"/>
                  </a:lnTo>
                  <a:lnTo>
                    <a:pt x="692" y="291"/>
                  </a:lnTo>
                  <a:lnTo>
                    <a:pt x="692" y="293"/>
                  </a:lnTo>
                  <a:lnTo>
                    <a:pt x="692" y="293"/>
                  </a:lnTo>
                  <a:lnTo>
                    <a:pt x="694" y="297"/>
                  </a:lnTo>
                  <a:lnTo>
                    <a:pt x="694" y="303"/>
                  </a:lnTo>
                  <a:lnTo>
                    <a:pt x="696" y="309"/>
                  </a:lnTo>
                  <a:lnTo>
                    <a:pt x="698" y="315"/>
                  </a:lnTo>
                  <a:lnTo>
                    <a:pt x="698" y="319"/>
                  </a:lnTo>
                  <a:lnTo>
                    <a:pt x="700" y="322"/>
                  </a:lnTo>
                  <a:lnTo>
                    <a:pt x="700" y="324"/>
                  </a:lnTo>
                  <a:lnTo>
                    <a:pt x="702" y="328"/>
                  </a:lnTo>
                  <a:lnTo>
                    <a:pt x="704" y="332"/>
                  </a:lnTo>
                  <a:lnTo>
                    <a:pt x="708" y="334"/>
                  </a:lnTo>
                  <a:lnTo>
                    <a:pt x="710" y="334"/>
                  </a:lnTo>
                  <a:lnTo>
                    <a:pt x="714" y="336"/>
                  </a:lnTo>
                  <a:lnTo>
                    <a:pt x="717" y="338"/>
                  </a:lnTo>
                  <a:lnTo>
                    <a:pt x="723" y="340"/>
                  </a:lnTo>
                  <a:lnTo>
                    <a:pt x="731" y="342"/>
                  </a:lnTo>
                  <a:lnTo>
                    <a:pt x="737" y="346"/>
                  </a:lnTo>
                  <a:lnTo>
                    <a:pt x="741" y="348"/>
                  </a:lnTo>
                  <a:lnTo>
                    <a:pt x="747" y="350"/>
                  </a:lnTo>
                  <a:lnTo>
                    <a:pt x="750" y="352"/>
                  </a:lnTo>
                  <a:lnTo>
                    <a:pt x="752" y="352"/>
                  </a:lnTo>
                  <a:lnTo>
                    <a:pt x="754" y="353"/>
                  </a:lnTo>
                  <a:lnTo>
                    <a:pt x="758" y="355"/>
                  </a:lnTo>
                  <a:lnTo>
                    <a:pt x="760" y="359"/>
                  </a:lnTo>
                  <a:lnTo>
                    <a:pt x="760" y="365"/>
                  </a:lnTo>
                  <a:lnTo>
                    <a:pt x="762" y="367"/>
                  </a:lnTo>
                  <a:lnTo>
                    <a:pt x="762" y="369"/>
                  </a:lnTo>
                  <a:lnTo>
                    <a:pt x="762" y="375"/>
                  </a:lnTo>
                  <a:lnTo>
                    <a:pt x="762" y="381"/>
                  </a:lnTo>
                  <a:lnTo>
                    <a:pt x="762" y="386"/>
                  </a:lnTo>
                  <a:lnTo>
                    <a:pt x="762" y="392"/>
                  </a:lnTo>
                  <a:lnTo>
                    <a:pt x="762" y="398"/>
                  </a:lnTo>
                  <a:lnTo>
                    <a:pt x="762" y="402"/>
                  </a:lnTo>
                  <a:lnTo>
                    <a:pt x="760" y="406"/>
                  </a:lnTo>
                  <a:lnTo>
                    <a:pt x="760" y="406"/>
                  </a:lnTo>
                  <a:lnTo>
                    <a:pt x="760" y="412"/>
                  </a:lnTo>
                  <a:lnTo>
                    <a:pt x="756" y="416"/>
                  </a:lnTo>
                  <a:lnTo>
                    <a:pt x="752" y="419"/>
                  </a:lnTo>
                  <a:lnTo>
                    <a:pt x="752" y="419"/>
                  </a:lnTo>
                  <a:lnTo>
                    <a:pt x="750" y="421"/>
                  </a:lnTo>
                  <a:lnTo>
                    <a:pt x="747" y="423"/>
                  </a:lnTo>
                  <a:lnTo>
                    <a:pt x="743" y="425"/>
                  </a:lnTo>
                  <a:lnTo>
                    <a:pt x="737" y="427"/>
                  </a:lnTo>
                  <a:lnTo>
                    <a:pt x="731" y="429"/>
                  </a:lnTo>
                  <a:lnTo>
                    <a:pt x="723" y="433"/>
                  </a:lnTo>
                  <a:lnTo>
                    <a:pt x="715" y="435"/>
                  </a:lnTo>
                  <a:lnTo>
                    <a:pt x="712" y="437"/>
                  </a:lnTo>
                  <a:lnTo>
                    <a:pt x="710" y="437"/>
                  </a:lnTo>
                  <a:lnTo>
                    <a:pt x="708" y="437"/>
                  </a:lnTo>
                  <a:lnTo>
                    <a:pt x="704" y="441"/>
                  </a:lnTo>
                  <a:lnTo>
                    <a:pt x="702" y="443"/>
                  </a:lnTo>
                  <a:lnTo>
                    <a:pt x="700" y="449"/>
                  </a:lnTo>
                  <a:lnTo>
                    <a:pt x="700" y="449"/>
                  </a:lnTo>
                  <a:lnTo>
                    <a:pt x="698" y="452"/>
                  </a:lnTo>
                  <a:lnTo>
                    <a:pt x="698" y="458"/>
                  </a:lnTo>
                  <a:lnTo>
                    <a:pt x="696" y="464"/>
                  </a:lnTo>
                  <a:lnTo>
                    <a:pt x="694" y="470"/>
                  </a:lnTo>
                  <a:lnTo>
                    <a:pt x="694" y="474"/>
                  </a:lnTo>
                  <a:lnTo>
                    <a:pt x="692" y="478"/>
                  </a:lnTo>
                  <a:lnTo>
                    <a:pt x="692" y="480"/>
                  </a:lnTo>
                  <a:lnTo>
                    <a:pt x="692" y="480"/>
                  </a:lnTo>
                  <a:lnTo>
                    <a:pt x="690" y="483"/>
                  </a:lnTo>
                  <a:lnTo>
                    <a:pt x="688" y="489"/>
                  </a:lnTo>
                  <a:lnTo>
                    <a:pt x="686" y="495"/>
                  </a:lnTo>
                  <a:lnTo>
                    <a:pt x="684" y="499"/>
                  </a:lnTo>
                  <a:lnTo>
                    <a:pt x="684" y="503"/>
                  </a:lnTo>
                  <a:lnTo>
                    <a:pt x="683" y="507"/>
                  </a:lnTo>
                  <a:lnTo>
                    <a:pt x="683" y="509"/>
                  </a:lnTo>
                  <a:lnTo>
                    <a:pt x="681" y="509"/>
                  </a:lnTo>
                  <a:lnTo>
                    <a:pt x="681" y="514"/>
                  </a:lnTo>
                  <a:lnTo>
                    <a:pt x="681" y="518"/>
                  </a:lnTo>
                  <a:lnTo>
                    <a:pt x="683" y="522"/>
                  </a:lnTo>
                  <a:lnTo>
                    <a:pt x="684" y="522"/>
                  </a:lnTo>
                  <a:lnTo>
                    <a:pt x="686" y="526"/>
                  </a:lnTo>
                  <a:lnTo>
                    <a:pt x="688" y="528"/>
                  </a:lnTo>
                  <a:lnTo>
                    <a:pt x="692" y="534"/>
                  </a:lnTo>
                  <a:lnTo>
                    <a:pt x="698" y="542"/>
                  </a:lnTo>
                  <a:lnTo>
                    <a:pt x="702" y="547"/>
                  </a:lnTo>
                  <a:lnTo>
                    <a:pt x="704" y="551"/>
                  </a:lnTo>
                  <a:lnTo>
                    <a:pt x="708" y="555"/>
                  </a:lnTo>
                  <a:lnTo>
                    <a:pt x="710" y="559"/>
                  </a:lnTo>
                  <a:lnTo>
                    <a:pt x="710" y="561"/>
                  </a:lnTo>
                  <a:lnTo>
                    <a:pt x="712" y="563"/>
                  </a:lnTo>
                  <a:lnTo>
                    <a:pt x="714" y="567"/>
                  </a:lnTo>
                  <a:lnTo>
                    <a:pt x="714" y="573"/>
                  </a:lnTo>
                  <a:lnTo>
                    <a:pt x="712" y="577"/>
                  </a:lnTo>
                  <a:lnTo>
                    <a:pt x="710" y="578"/>
                  </a:lnTo>
                  <a:lnTo>
                    <a:pt x="710" y="580"/>
                  </a:lnTo>
                  <a:lnTo>
                    <a:pt x="708" y="582"/>
                  </a:lnTo>
                  <a:lnTo>
                    <a:pt x="704" y="588"/>
                  </a:lnTo>
                  <a:lnTo>
                    <a:pt x="700" y="594"/>
                  </a:lnTo>
                  <a:lnTo>
                    <a:pt x="696" y="600"/>
                  </a:lnTo>
                  <a:lnTo>
                    <a:pt x="694" y="604"/>
                  </a:lnTo>
                  <a:lnTo>
                    <a:pt x="690" y="608"/>
                  </a:lnTo>
                  <a:lnTo>
                    <a:pt x="688" y="611"/>
                  </a:lnTo>
                  <a:lnTo>
                    <a:pt x="688" y="611"/>
                  </a:lnTo>
                  <a:lnTo>
                    <a:pt x="684" y="615"/>
                  </a:lnTo>
                  <a:lnTo>
                    <a:pt x="681" y="617"/>
                  </a:lnTo>
                  <a:lnTo>
                    <a:pt x="675" y="617"/>
                  </a:lnTo>
                  <a:lnTo>
                    <a:pt x="673" y="617"/>
                  </a:lnTo>
                  <a:lnTo>
                    <a:pt x="671" y="617"/>
                  </a:lnTo>
                  <a:lnTo>
                    <a:pt x="665" y="617"/>
                  </a:lnTo>
                  <a:lnTo>
                    <a:pt x="657" y="615"/>
                  </a:lnTo>
                  <a:lnTo>
                    <a:pt x="651" y="613"/>
                  </a:lnTo>
                  <a:lnTo>
                    <a:pt x="644" y="613"/>
                  </a:lnTo>
                  <a:lnTo>
                    <a:pt x="638" y="611"/>
                  </a:lnTo>
                  <a:lnTo>
                    <a:pt x="632" y="611"/>
                  </a:lnTo>
                  <a:lnTo>
                    <a:pt x="628" y="610"/>
                  </a:lnTo>
                  <a:lnTo>
                    <a:pt x="628" y="610"/>
                  </a:lnTo>
                  <a:lnTo>
                    <a:pt x="622" y="610"/>
                  </a:lnTo>
                  <a:lnTo>
                    <a:pt x="618" y="610"/>
                  </a:lnTo>
                  <a:lnTo>
                    <a:pt x="615" y="613"/>
                  </a:lnTo>
                  <a:lnTo>
                    <a:pt x="615" y="613"/>
                  </a:lnTo>
                  <a:lnTo>
                    <a:pt x="613" y="615"/>
                  </a:lnTo>
                  <a:lnTo>
                    <a:pt x="609" y="617"/>
                  </a:lnTo>
                  <a:lnTo>
                    <a:pt x="607" y="621"/>
                  </a:lnTo>
                  <a:lnTo>
                    <a:pt x="603" y="625"/>
                  </a:lnTo>
                  <a:lnTo>
                    <a:pt x="599" y="629"/>
                  </a:lnTo>
                  <a:lnTo>
                    <a:pt x="595" y="633"/>
                  </a:lnTo>
                  <a:lnTo>
                    <a:pt x="593" y="633"/>
                  </a:lnTo>
                  <a:lnTo>
                    <a:pt x="591" y="635"/>
                  </a:lnTo>
                  <a:lnTo>
                    <a:pt x="591" y="635"/>
                  </a:lnTo>
                  <a:lnTo>
                    <a:pt x="591" y="637"/>
                  </a:lnTo>
                  <a:lnTo>
                    <a:pt x="589" y="637"/>
                  </a:lnTo>
                  <a:lnTo>
                    <a:pt x="586" y="641"/>
                  </a:lnTo>
                  <a:lnTo>
                    <a:pt x="582" y="643"/>
                  </a:lnTo>
                  <a:lnTo>
                    <a:pt x="580" y="646"/>
                  </a:lnTo>
                  <a:lnTo>
                    <a:pt x="574" y="648"/>
                  </a:lnTo>
                  <a:lnTo>
                    <a:pt x="570" y="652"/>
                  </a:lnTo>
                  <a:lnTo>
                    <a:pt x="568" y="654"/>
                  </a:lnTo>
                  <a:lnTo>
                    <a:pt x="566" y="654"/>
                  </a:lnTo>
                  <a:lnTo>
                    <a:pt x="566" y="654"/>
                  </a:lnTo>
                  <a:lnTo>
                    <a:pt x="562" y="658"/>
                  </a:lnTo>
                  <a:lnTo>
                    <a:pt x="560" y="662"/>
                  </a:lnTo>
                  <a:lnTo>
                    <a:pt x="560" y="668"/>
                  </a:lnTo>
                  <a:lnTo>
                    <a:pt x="560" y="668"/>
                  </a:lnTo>
                  <a:lnTo>
                    <a:pt x="560" y="672"/>
                  </a:lnTo>
                  <a:lnTo>
                    <a:pt x="562" y="677"/>
                  </a:lnTo>
                  <a:lnTo>
                    <a:pt x="562" y="683"/>
                  </a:lnTo>
                  <a:lnTo>
                    <a:pt x="562" y="691"/>
                  </a:lnTo>
                  <a:lnTo>
                    <a:pt x="562" y="699"/>
                  </a:lnTo>
                  <a:lnTo>
                    <a:pt x="562" y="705"/>
                  </a:lnTo>
                  <a:lnTo>
                    <a:pt x="562" y="710"/>
                  </a:lnTo>
                  <a:lnTo>
                    <a:pt x="562" y="714"/>
                  </a:lnTo>
                  <a:lnTo>
                    <a:pt x="562" y="716"/>
                  </a:lnTo>
                  <a:lnTo>
                    <a:pt x="560" y="720"/>
                  </a:lnTo>
                  <a:lnTo>
                    <a:pt x="558" y="724"/>
                  </a:lnTo>
                  <a:lnTo>
                    <a:pt x="554" y="728"/>
                  </a:lnTo>
                  <a:lnTo>
                    <a:pt x="553" y="728"/>
                  </a:lnTo>
                  <a:lnTo>
                    <a:pt x="551" y="730"/>
                  </a:lnTo>
                  <a:lnTo>
                    <a:pt x="549" y="732"/>
                  </a:lnTo>
                  <a:lnTo>
                    <a:pt x="543" y="734"/>
                  </a:lnTo>
                  <a:lnTo>
                    <a:pt x="535" y="738"/>
                  </a:lnTo>
                  <a:lnTo>
                    <a:pt x="529" y="740"/>
                  </a:lnTo>
                  <a:lnTo>
                    <a:pt x="525" y="741"/>
                  </a:lnTo>
                  <a:lnTo>
                    <a:pt x="520" y="743"/>
                  </a:lnTo>
                  <a:lnTo>
                    <a:pt x="518" y="745"/>
                  </a:lnTo>
                  <a:lnTo>
                    <a:pt x="516" y="745"/>
                  </a:lnTo>
                  <a:lnTo>
                    <a:pt x="512" y="747"/>
                  </a:lnTo>
                  <a:lnTo>
                    <a:pt x="506" y="745"/>
                  </a:lnTo>
                  <a:lnTo>
                    <a:pt x="502" y="743"/>
                  </a:lnTo>
                  <a:lnTo>
                    <a:pt x="500" y="743"/>
                  </a:lnTo>
                  <a:lnTo>
                    <a:pt x="498" y="741"/>
                  </a:lnTo>
                  <a:lnTo>
                    <a:pt x="496" y="738"/>
                  </a:lnTo>
                  <a:lnTo>
                    <a:pt x="492" y="736"/>
                  </a:lnTo>
                  <a:lnTo>
                    <a:pt x="489" y="732"/>
                  </a:lnTo>
                  <a:lnTo>
                    <a:pt x="483" y="728"/>
                  </a:lnTo>
                  <a:lnTo>
                    <a:pt x="479" y="722"/>
                  </a:lnTo>
                  <a:lnTo>
                    <a:pt x="475" y="718"/>
                  </a:lnTo>
                  <a:lnTo>
                    <a:pt x="471" y="716"/>
                  </a:lnTo>
                  <a:lnTo>
                    <a:pt x="469" y="712"/>
                  </a:lnTo>
                  <a:lnTo>
                    <a:pt x="467" y="710"/>
                  </a:lnTo>
                  <a:lnTo>
                    <a:pt x="467" y="710"/>
                  </a:lnTo>
                  <a:lnTo>
                    <a:pt x="463" y="708"/>
                  </a:lnTo>
                  <a:lnTo>
                    <a:pt x="461" y="707"/>
                  </a:lnTo>
                  <a:lnTo>
                    <a:pt x="457" y="707"/>
                  </a:lnTo>
                  <a:lnTo>
                    <a:pt x="454" y="707"/>
                  </a:lnTo>
                  <a:lnTo>
                    <a:pt x="448" y="707"/>
                  </a:lnTo>
                  <a:lnTo>
                    <a:pt x="438" y="710"/>
                  </a:lnTo>
                  <a:lnTo>
                    <a:pt x="426" y="712"/>
                  </a:lnTo>
                  <a:lnTo>
                    <a:pt x="423" y="712"/>
                  </a:lnTo>
                  <a:lnTo>
                    <a:pt x="417" y="712"/>
                  </a:lnTo>
                  <a:lnTo>
                    <a:pt x="407" y="714"/>
                  </a:lnTo>
                  <a:lnTo>
                    <a:pt x="395" y="716"/>
                  </a:lnTo>
                  <a:lnTo>
                    <a:pt x="390" y="716"/>
                  </a:lnTo>
                  <a:lnTo>
                    <a:pt x="386" y="716"/>
                  </a:lnTo>
                  <a:lnTo>
                    <a:pt x="382" y="718"/>
                  </a:lnTo>
                  <a:lnTo>
                    <a:pt x="378" y="722"/>
                  </a:lnTo>
                  <a:lnTo>
                    <a:pt x="378" y="724"/>
                  </a:lnTo>
                  <a:lnTo>
                    <a:pt x="378" y="726"/>
                  </a:lnTo>
                  <a:lnTo>
                    <a:pt x="376" y="730"/>
                  </a:lnTo>
                  <a:lnTo>
                    <a:pt x="372" y="734"/>
                  </a:lnTo>
                  <a:lnTo>
                    <a:pt x="370" y="740"/>
                  </a:lnTo>
                  <a:lnTo>
                    <a:pt x="366" y="743"/>
                  </a:lnTo>
                  <a:lnTo>
                    <a:pt x="362" y="751"/>
                  </a:lnTo>
                  <a:lnTo>
                    <a:pt x="359" y="759"/>
                  </a:lnTo>
                  <a:lnTo>
                    <a:pt x="357" y="761"/>
                  </a:lnTo>
                  <a:lnTo>
                    <a:pt x="355" y="765"/>
                  </a:lnTo>
                  <a:lnTo>
                    <a:pt x="355" y="765"/>
                  </a:lnTo>
                  <a:lnTo>
                    <a:pt x="351" y="769"/>
                  </a:lnTo>
                  <a:lnTo>
                    <a:pt x="347" y="771"/>
                  </a:lnTo>
                  <a:lnTo>
                    <a:pt x="341" y="771"/>
                  </a:lnTo>
                  <a:lnTo>
                    <a:pt x="339" y="771"/>
                  </a:lnTo>
                  <a:lnTo>
                    <a:pt x="337" y="771"/>
                  </a:lnTo>
                  <a:lnTo>
                    <a:pt x="333" y="771"/>
                  </a:lnTo>
                  <a:lnTo>
                    <a:pt x="327" y="769"/>
                  </a:lnTo>
                  <a:lnTo>
                    <a:pt x="320" y="769"/>
                  </a:lnTo>
                  <a:lnTo>
                    <a:pt x="314" y="767"/>
                  </a:lnTo>
                  <a:lnTo>
                    <a:pt x="308" y="767"/>
                  </a:lnTo>
                  <a:lnTo>
                    <a:pt x="304" y="765"/>
                  </a:lnTo>
                  <a:lnTo>
                    <a:pt x="300" y="765"/>
                  </a:lnTo>
                  <a:lnTo>
                    <a:pt x="300" y="765"/>
                  </a:lnTo>
                  <a:lnTo>
                    <a:pt x="295" y="763"/>
                  </a:lnTo>
                  <a:lnTo>
                    <a:pt x="291" y="759"/>
                  </a:lnTo>
                  <a:lnTo>
                    <a:pt x="289" y="755"/>
                  </a:lnTo>
                  <a:lnTo>
                    <a:pt x="287" y="753"/>
                  </a:lnTo>
                  <a:lnTo>
                    <a:pt x="287" y="751"/>
                  </a:lnTo>
                  <a:lnTo>
                    <a:pt x="285" y="745"/>
                  </a:lnTo>
                  <a:lnTo>
                    <a:pt x="283" y="738"/>
                  </a:lnTo>
                  <a:lnTo>
                    <a:pt x="281" y="732"/>
                  </a:lnTo>
                  <a:lnTo>
                    <a:pt x="279" y="724"/>
                  </a:lnTo>
                  <a:lnTo>
                    <a:pt x="279" y="718"/>
                  </a:lnTo>
                  <a:lnTo>
                    <a:pt x="277" y="712"/>
                  </a:lnTo>
                  <a:lnTo>
                    <a:pt x="277" y="708"/>
                  </a:lnTo>
                  <a:lnTo>
                    <a:pt x="277" y="708"/>
                  </a:lnTo>
                  <a:lnTo>
                    <a:pt x="275" y="703"/>
                  </a:lnTo>
                  <a:lnTo>
                    <a:pt x="271" y="701"/>
                  </a:lnTo>
                  <a:lnTo>
                    <a:pt x="267" y="699"/>
                  </a:lnTo>
                  <a:lnTo>
                    <a:pt x="238" y="685"/>
                  </a:lnTo>
                  <a:lnTo>
                    <a:pt x="209" y="672"/>
                  </a:lnTo>
                  <a:lnTo>
                    <a:pt x="205" y="670"/>
                  </a:lnTo>
                  <a:lnTo>
                    <a:pt x="201" y="670"/>
                  </a:lnTo>
                  <a:lnTo>
                    <a:pt x="196" y="672"/>
                  </a:lnTo>
                  <a:lnTo>
                    <a:pt x="196" y="672"/>
                  </a:lnTo>
                  <a:lnTo>
                    <a:pt x="194" y="674"/>
                  </a:lnTo>
                  <a:lnTo>
                    <a:pt x="190" y="675"/>
                  </a:lnTo>
                  <a:lnTo>
                    <a:pt x="186" y="677"/>
                  </a:lnTo>
                  <a:lnTo>
                    <a:pt x="180" y="679"/>
                  </a:lnTo>
                  <a:lnTo>
                    <a:pt x="174" y="683"/>
                  </a:lnTo>
                  <a:lnTo>
                    <a:pt x="170" y="685"/>
                  </a:lnTo>
                  <a:lnTo>
                    <a:pt x="165" y="687"/>
                  </a:lnTo>
                  <a:lnTo>
                    <a:pt x="159" y="689"/>
                  </a:lnTo>
                  <a:lnTo>
                    <a:pt x="157" y="691"/>
                  </a:lnTo>
                  <a:lnTo>
                    <a:pt x="153" y="693"/>
                  </a:lnTo>
                  <a:lnTo>
                    <a:pt x="153" y="693"/>
                  </a:lnTo>
                  <a:lnTo>
                    <a:pt x="147" y="695"/>
                  </a:lnTo>
                  <a:lnTo>
                    <a:pt x="143" y="693"/>
                  </a:lnTo>
                  <a:lnTo>
                    <a:pt x="137" y="691"/>
                  </a:lnTo>
                  <a:lnTo>
                    <a:pt x="137" y="689"/>
                  </a:lnTo>
                  <a:lnTo>
                    <a:pt x="135" y="687"/>
                  </a:lnTo>
                  <a:lnTo>
                    <a:pt x="132" y="685"/>
                  </a:lnTo>
                  <a:lnTo>
                    <a:pt x="128" y="681"/>
                  </a:lnTo>
                  <a:lnTo>
                    <a:pt x="122" y="677"/>
                  </a:lnTo>
                  <a:lnTo>
                    <a:pt x="116" y="672"/>
                  </a:lnTo>
                  <a:lnTo>
                    <a:pt x="112" y="668"/>
                  </a:lnTo>
                  <a:lnTo>
                    <a:pt x="108" y="666"/>
                  </a:lnTo>
                  <a:lnTo>
                    <a:pt x="108" y="664"/>
                  </a:lnTo>
                  <a:lnTo>
                    <a:pt x="106" y="664"/>
                  </a:lnTo>
                  <a:lnTo>
                    <a:pt x="104" y="658"/>
                  </a:lnTo>
                  <a:lnTo>
                    <a:pt x="102" y="654"/>
                  </a:lnTo>
                  <a:lnTo>
                    <a:pt x="102" y="650"/>
                  </a:lnTo>
                  <a:lnTo>
                    <a:pt x="102" y="648"/>
                  </a:lnTo>
                  <a:lnTo>
                    <a:pt x="102" y="646"/>
                  </a:lnTo>
                  <a:lnTo>
                    <a:pt x="104" y="643"/>
                  </a:lnTo>
                  <a:lnTo>
                    <a:pt x="106" y="635"/>
                  </a:lnTo>
                  <a:lnTo>
                    <a:pt x="110" y="625"/>
                  </a:lnTo>
                  <a:lnTo>
                    <a:pt x="112" y="619"/>
                  </a:lnTo>
                  <a:lnTo>
                    <a:pt x="114" y="613"/>
                  </a:lnTo>
                  <a:lnTo>
                    <a:pt x="116" y="608"/>
                  </a:lnTo>
                  <a:lnTo>
                    <a:pt x="118" y="604"/>
                  </a:lnTo>
                  <a:lnTo>
                    <a:pt x="118" y="604"/>
                  </a:lnTo>
                  <a:lnTo>
                    <a:pt x="120" y="598"/>
                  </a:lnTo>
                  <a:lnTo>
                    <a:pt x="118" y="594"/>
                  </a:lnTo>
                  <a:lnTo>
                    <a:pt x="116" y="590"/>
                  </a:lnTo>
                  <a:lnTo>
                    <a:pt x="116" y="590"/>
                  </a:lnTo>
                  <a:lnTo>
                    <a:pt x="114" y="586"/>
                  </a:lnTo>
                  <a:lnTo>
                    <a:pt x="110" y="584"/>
                  </a:lnTo>
                  <a:lnTo>
                    <a:pt x="108" y="578"/>
                  </a:lnTo>
                  <a:lnTo>
                    <a:pt x="104" y="575"/>
                  </a:lnTo>
                  <a:lnTo>
                    <a:pt x="102" y="571"/>
                  </a:lnTo>
                  <a:lnTo>
                    <a:pt x="101" y="567"/>
                  </a:lnTo>
                  <a:lnTo>
                    <a:pt x="99" y="565"/>
                  </a:lnTo>
                  <a:lnTo>
                    <a:pt x="97" y="563"/>
                  </a:lnTo>
                  <a:lnTo>
                    <a:pt x="97" y="563"/>
                  </a:lnTo>
                  <a:lnTo>
                    <a:pt x="95" y="561"/>
                  </a:lnTo>
                  <a:lnTo>
                    <a:pt x="93" y="557"/>
                  </a:lnTo>
                  <a:lnTo>
                    <a:pt x="91" y="553"/>
                  </a:lnTo>
                  <a:lnTo>
                    <a:pt x="87" y="547"/>
                  </a:lnTo>
                  <a:lnTo>
                    <a:pt x="85" y="544"/>
                  </a:lnTo>
                  <a:lnTo>
                    <a:pt x="83" y="540"/>
                  </a:lnTo>
                  <a:lnTo>
                    <a:pt x="81" y="538"/>
                  </a:lnTo>
                  <a:lnTo>
                    <a:pt x="81" y="536"/>
                  </a:lnTo>
                  <a:lnTo>
                    <a:pt x="79" y="534"/>
                  </a:lnTo>
                  <a:lnTo>
                    <a:pt x="77" y="532"/>
                  </a:lnTo>
                  <a:lnTo>
                    <a:pt x="73" y="530"/>
                  </a:lnTo>
                  <a:lnTo>
                    <a:pt x="69" y="528"/>
                  </a:lnTo>
                  <a:lnTo>
                    <a:pt x="69" y="528"/>
                  </a:lnTo>
                  <a:lnTo>
                    <a:pt x="66" y="528"/>
                  </a:lnTo>
                  <a:lnTo>
                    <a:pt x="60" y="528"/>
                  </a:lnTo>
                  <a:lnTo>
                    <a:pt x="54" y="528"/>
                  </a:lnTo>
                  <a:lnTo>
                    <a:pt x="46" y="526"/>
                  </a:lnTo>
                  <a:lnTo>
                    <a:pt x="38" y="526"/>
                  </a:lnTo>
                  <a:lnTo>
                    <a:pt x="33" y="526"/>
                  </a:lnTo>
                  <a:lnTo>
                    <a:pt x="27" y="524"/>
                  </a:lnTo>
                  <a:lnTo>
                    <a:pt x="23" y="524"/>
                  </a:lnTo>
                  <a:lnTo>
                    <a:pt x="21" y="524"/>
                  </a:lnTo>
                  <a:lnTo>
                    <a:pt x="17" y="522"/>
                  </a:lnTo>
                  <a:lnTo>
                    <a:pt x="13" y="518"/>
                  </a:lnTo>
                  <a:lnTo>
                    <a:pt x="11" y="514"/>
                  </a:lnTo>
                  <a:lnTo>
                    <a:pt x="11" y="513"/>
                  </a:lnTo>
                  <a:lnTo>
                    <a:pt x="9" y="511"/>
                  </a:lnTo>
                  <a:lnTo>
                    <a:pt x="7" y="505"/>
                  </a:lnTo>
                  <a:lnTo>
                    <a:pt x="7" y="501"/>
                  </a:lnTo>
                  <a:lnTo>
                    <a:pt x="5" y="495"/>
                  </a:lnTo>
                  <a:lnTo>
                    <a:pt x="2" y="487"/>
                  </a:lnTo>
                  <a:lnTo>
                    <a:pt x="2" y="481"/>
                  </a:lnTo>
                  <a:lnTo>
                    <a:pt x="0" y="478"/>
                  </a:lnTo>
                  <a:lnTo>
                    <a:pt x="0" y="476"/>
                  </a:lnTo>
                  <a:lnTo>
                    <a:pt x="0" y="474"/>
                  </a:lnTo>
                  <a:lnTo>
                    <a:pt x="0" y="468"/>
                  </a:lnTo>
                  <a:lnTo>
                    <a:pt x="0" y="464"/>
                  </a:lnTo>
                  <a:lnTo>
                    <a:pt x="4" y="460"/>
                  </a:lnTo>
                  <a:lnTo>
                    <a:pt x="4" y="460"/>
                  </a:lnTo>
                  <a:lnTo>
                    <a:pt x="5" y="458"/>
                  </a:lnTo>
                  <a:lnTo>
                    <a:pt x="9" y="454"/>
                  </a:lnTo>
                  <a:lnTo>
                    <a:pt x="13" y="452"/>
                  </a:lnTo>
                  <a:lnTo>
                    <a:pt x="17" y="449"/>
                  </a:lnTo>
                  <a:lnTo>
                    <a:pt x="21" y="445"/>
                  </a:lnTo>
                  <a:lnTo>
                    <a:pt x="27" y="441"/>
                  </a:lnTo>
                  <a:lnTo>
                    <a:pt x="31" y="437"/>
                  </a:lnTo>
                  <a:lnTo>
                    <a:pt x="35" y="433"/>
                  </a:lnTo>
                  <a:lnTo>
                    <a:pt x="38" y="431"/>
                  </a:lnTo>
                  <a:lnTo>
                    <a:pt x="40" y="429"/>
                  </a:lnTo>
                  <a:lnTo>
                    <a:pt x="40" y="429"/>
                  </a:lnTo>
                  <a:lnTo>
                    <a:pt x="44" y="427"/>
                  </a:lnTo>
                  <a:lnTo>
                    <a:pt x="46" y="421"/>
                  </a:lnTo>
                  <a:lnTo>
                    <a:pt x="46" y="417"/>
                  </a:lnTo>
                  <a:lnTo>
                    <a:pt x="46" y="416"/>
                  </a:lnTo>
                  <a:lnTo>
                    <a:pt x="46" y="412"/>
                  </a:lnTo>
                  <a:lnTo>
                    <a:pt x="46" y="408"/>
                  </a:lnTo>
                  <a:lnTo>
                    <a:pt x="46" y="402"/>
                  </a:lnTo>
                  <a:lnTo>
                    <a:pt x="46" y="396"/>
                  </a:lnTo>
                  <a:lnTo>
                    <a:pt x="44" y="390"/>
                  </a:lnTo>
                  <a:lnTo>
                    <a:pt x="44" y="386"/>
                  </a:lnTo>
                  <a:lnTo>
                    <a:pt x="44" y="384"/>
                  </a:lnTo>
                  <a:lnTo>
                    <a:pt x="44" y="384"/>
                  </a:lnTo>
                  <a:lnTo>
                    <a:pt x="44" y="381"/>
                  </a:lnTo>
                  <a:lnTo>
                    <a:pt x="44" y="375"/>
                  </a:lnTo>
                  <a:lnTo>
                    <a:pt x="46" y="369"/>
                  </a:lnTo>
                  <a:lnTo>
                    <a:pt x="46" y="363"/>
                  </a:lnTo>
                  <a:lnTo>
                    <a:pt x="46" y="359"/>
                  </a:lnTo>
                  <a:lnTo>
                    <a:pt x="46" y="355"/>
                  </a:lnTo>
                  <a:lnTo>
                    <a:pt x="46" y="353"/>
                  </a:lnTo>
                  <a:lnTo>
                    <a:pt x="46" y="350"/>
                  </a:lnTo>
                  <a:lnTo>
                    <a:pt x="44" y="344"/>
                  </a:lnTo>
                  <a:lnTo>
                    <a:pt x="40" y="342"/>
                  </a:lnTo>
                  <a:lnTo>
                    <a:pt x="40" y="340"/>
                  </a:lnTo>
                  <a:lnTo>
                    <a:pt x="38" y="340"/>
                  </a:lnTo>
                  <a:lnTo>
                    <a:pt x="35" y="336"/>
                  </a:lnTo>
                  <a:lnTo>
                    <a:pt x="31" y="334"/>
                  </a:lnTo>
                  <a:lnTo>
                    <a:pt x="27" y="330"/>
                  </a:lnTo>
                  <a:lnTo>
                    <a:pt x="23" y="326"/>
                  </a:lnTo>
                  <a:lnTo>
                    <a:pt x="17" y="322"/>
                  </a:lnTo>
                  <a:lnTo>
                    <a:pt x="13" y="319"/>
                  </a:lnTo>
                  <a:lnTo>
                    <a:pt x="9" y="317"/>
                  </a:lnTo>
                  <a:lnTo>
                    <a:pt x="5" y="313"/>
                  </a:lnTo>
                  <a:lnTo>
                    <a:pt x="4" y="311"/>
                  </a:lnTo>
                  <a:lnTo>
                    <a:pt x="4" y="311"/>
                  </a:lnTo>
                  <a:lnTo>
                    <a:pt x="0" y="307"/>
                  </a:lnTo>
                  <a:lnTo>
                    <a:pt x="0" y="301"/>
                  </a:lnTo>
                  <a:lnTo>
                    <a:pt x="0" y="297"/>
                  </a:lnTo>
                  <a:lnTo>
                    <a:pt x="0" y="295"/>
                  </a:lnTo>
                  <a:lnTo>
                    <a:pt x="0" y="291"/>
                  </a:lnTo>
                  <a:lnTo>
                    <a:pt x="2" y="287"/>
                  </a:lnTo>
                  <a:lnTo>
                    <a:pt x="4" y="282"/>
                  </a:lnTo>
                  <a:lnTo>
                    <a:pt x="5" y="276"/>
                  </a:lnTo>
                  <a:lnTo>
                    <a:pt x="7" y="270"/>
                  </a:lnTo>
                  <a:lnTo>
                    <a:pt x="9" y="262"/>
                  </a:lnTo>
                  <a:lnTo>
                    <a:pt x="9" y="260"/>
                  </a:lnTo>
                  <a:lnTo>
                    <a:pt x="11" y="258"/>
                  </a:lnTo>
                  <a:lnTo>
                    <a:pt x="11" y="256"/>
                  </a:lnTo>
                  <a:lnTo>
                    <a:pt x="13" y="253"/>
                  </a:lnTo>
                  <a:lnTo>
                    <a:pt x="17" y="249"/>
                  </a:lnTo>
                  <a:lnTo>
                    <a:pt x="23" y="247"/>
                  </a:lnTo>
                  <a:lnTo>
                    <a:pt x="23" y="247"/>
                  </a:lnTo>
                  <a:lnTo>
                    <a:pt x="27" y="247"/>
                  </a:lnTo>
                  <a:lnTo>
                    <a:pt x="33" y="245"/>
                  </a:lnTo>
                  <a:lnTo>
                    <a:pt x="38" y="245"/>
                  </a:lnTo>
                  <a:lnTo>
                    <a:pt x="46" y="243"/>
                  </a:lnTo>
                  <a:lnTo>
                    <a:pt x="56" y="243"/>
                  </a:lnTo>
                  <a:lnTo>
                    <a:pt x="64" y="243"/>
                  </a:lnTo>
                  <a:lnTo>
                    <a:pt x="68" y="243"/>
                  </a:lnTo>
                  <a:lnTo>
                    <a:pt x="69" y="243"/>
                  </a:lnTo>
                  <a:lnTo>
                    <a:pt x="71" y="243"/>
                  </a:lnTo>
                  <a:lnTo>
                    <a:pt x="75" y="241"/>
                  </a:lnTo>
                  <a:lnTo>
                    <a:pt x="79" y="239"/>
                  </a:lnTo>
                  <a:lnTo>
                    <a:pt x="81" y="235"/>
                  </a:lnTo>
                  <a:lnTo>
                    <a:pt x="83" y="233"/>
                  </a:lnTo>
                  <a:lnTo>
                    <a:pt x="83" y="231"/>
                  </a:lnTo>
                  <a:lnTo>
                    <a:pt x="85" y="229"/>
                  </a:lnTo>
                  <a:lnTo>
                    <a:pt x="87" y="225"/>
                  </a:lnTo>
                  <a:lnTo>
                    <a:pt x="89" y="220"/>
                  </a:lnTo>
                  <a:lnTo>
                    <a:pt x="93" y="216"/>
                  </a:lnTo>
                  <a:lnTo>
                    <a:pt x="95" y="212"/>
                  </a:lnTo>
                  <a:lnTo>
                    <a:pt x="97" y="210"/>
                  </a:lnTo>
                  <a:lnTo>
                    <a:pt x="97" y="208"/>
                  </a:lnTo>
                  <a:lnTo>
                    <a:pt x="99" y="208"/>
                  </a:lnTo>
                  <a:lnTo>
                    <a:pt x="99" y="206"/>
                  </a:lnTo>
                  <a:lnTo>
                    <a:pt x="101" y="204"/>
                  </a:lnTo>
                  <a:lnTo>
                    <a:pt x="102" y="202"/>
                  </a:lnTo>
                  <a:lnTo>
                    <a:pt x="104" y="198"/>
                  </a:lnTo>
                  <a:lnTo>
                    <a:pt x="106" y="194"/>
                  </a:lnTo>
                  <a:lnTo>
                    <a:pt x="110" y="189"/>
                  </a:lnTo>
                  <a:lnTo>
                    <a:pt x="114" y="185"/>
                  </a:lnTo>
                  <a:lnTo>
                    <a:pt x="114" y="183"/>
                  </a:lnTo>
                  <a:lnTo>
                    <a:pt x="116" y="181"/>
                  </a:lnTo>
                  <a:lnTo>
                    <a:pt x="116" y="181"/>
                  </a:lnTo>
                  <a:lnTo>
                    <a:pt x="118" y="177"/>
                  </a:lnTo>
                  <a:lnTo>
                    <a:pt x="120" y="173"/>
                  </a:lnTo>
                  <a:lnTo>
                    <a:pt x="118" y="167"/>
                  </a:lnTo>
                  <a:lnTo>
                    <a:pt x="118" y="167"/>
                  </a:lnTo>
                  <a:lnTo>
                    <a:pt x="116" y="165"/>
                  </a:lnTo>
                  <a:lnTo>
                    <a:pt x="116" y="161"/>
                  </a:lnTo>
                  <a:lnTo>
                    <a:pt x="112" y="154"/>
                  </a:lnTo>
                  <a:lnTo>
                    <a:pt x="110" y="144"/>
                  </a:lnTo>
                  <a:lnTo>
                    <a:pt x="108" y="138"/>
                  </a:lnTo>
                  <a:lnTo>
                    <a:pt x="106" y="132"/>
                  </a:lnTo>
                  <a:lnTo>
                    <a:pt x="104" y="126"/>
                  </a:lnTo>
                  <a:lnTo>
                    <a:pt x="102" y="123"/>
                  </a:lnTo>
                  <a:lnTo>
                    <a:pt x="102" y="121"/>
                  </a:lnTo>
                  <a:lnTo>
                    <a:pt x="102" y="117"/>
                  </a:lnTo>
                  <a:lnTo>
                    <a:pt x="104" y="111"/>
                  </a:lnTo>
                  <a:lnTo>
                    <a:pt x="106" y="107"/>
                  </a:lnTo>
                  <a:lnTo>
                    <a:pt x="108" y="107"/>
                  </a:lnTo>
                  <a:lnTo>
                    <a:pt x="110" y="105"/>
                  </a:lnTo>
                  <a:lnTo>
                    <a:pt x="114" y="101"/>
                  </a:lnTo>
                  <a:lnTo>
                    <a:pt x="118" y="97"/>
                  </a:lnTo>
                  <a:lnTo>
                    <a:pt x="122" y="93"/>
                  </a:lnTo>
                  <a:lnTo>
                    <a:pt x="128" y="90"/>
                  </a:lnTo>
                  <a:lnTo>
                    <a:pt x="132" y="86"/>
                  </a:lnTo>
                  <a:lnTo>
                    <a:pt x="135" y="84"/>
                  </a:lnTo>
                  <a:lnTo>
                    <a:pt x="137" y="82"/>
                  </a:lnTo>
                  <a:lnTo>
                    <a:pt x="139" y="80"/>
                  </a:lnTo>
                  <a:lnTo>
                    <a:pt x="143" y="78"/>
                  </a:lnTo>
                  <a:lnTo>
                    <a:pt x="149" y="76"/>
                  </a:lnTo>
                  <a:lnTo>
                    <a:pt x="153" y="78"/>
                  </a:lnTo>
                  <a:lnTo>
                    <a:pt x="155" y="78"/>
                  </a:lnTo>
                  <a:lnTo>
                    <a:pt x="157" y="80"/>
                  </a:lnTo>
                  <a:lnTo>
                    <a:pt x="161" y="82"/>
                  </a:lnTo>
                  <a:lnTo>
                    <a:pt x="165" y="84"/>
                  </a:lnTo>
                  <a:lnTo>
                    <a:pt x="170" y="86"/>
                  </a:lnTo>
                  <a:lnTo>
                    <a:pt x="176" y="88"/>
                  </a:lnTo>
                  <a:lnTo>
                    <a:pt x="180" y="92"/>
                  </a:lnTo>
                  <a:lnTo>
                    <a:pt x="186" y="93"/>
                  </a:lnTo>
                  <a:lnTo>
                    <a:pt x="190" y="95"/>
                  </a:lnTo>
                  <a:lnTo>
                    <a:pt x="194" y="97"/>
                  </a:lnTo>
                  <a:lnTo>
                    <a:pt x="196" y="99"/>
                  </a:lnTo>
                  <a:lnTo>
                    <a:pt x="196" y="99"/>
                  </a:lnTo>
                  <a:lnTo>
                    <a:pt x="201" y="101"/>
                  </a:lnTo>
                  <a:lnTo>
                    <a:pt x="205" y="101"/>
                  </a:lnTo>
                  <a:lnTo>
                    <a:pt x="209" y="99"/>
                  </a:lnTo>
                  <a:lnTo>
                    <a:pt x="211" y="99"/>
                  </a:lnTo>
                  <a:lnTo>
                    <a:pt x="213" y="97"/>
                  </a:lnTo>
                  <a:lnTo>
                    <a:pt x="215" y="97"/>
                  </a:lnTo>
                  <a:lnTo>
                    <a:pt x="219" y="95"/>
                  </a:lnTo>
                  <a:lnTo>
                    <a:pt x="225" y="92"/>
                  </a:lnTo>
                  <a:lnTo>
                    <a:pt x="229" y="90"/>
                  </a:lnTo>
                  <a:lnTo>
                    <a:pt x="234" y="88"/>
                  </a:lnTo>
                  <a:lnTo>
                    <a:pt x="236" y="86"/>
                  </a:lnTo>
                  <a:lnTo>
                    <a:pt x="238" y="86"/>
                  </a:lnTo>
                  <a:lnTo>
                    <a:pt x="238" y="86"/>
                  </a:lnTo>
                  <a:lnTo>
                    <a:pt x="238" y="86"/>
                  </a:lnTo>
                  <a:lnTo>
                    <a:pt x="242" y="84"/>
                  </a:lnTo>
                  <a:lnTo>
                    <a:pt x="244" y="82"/>
                  </a:lnTo>
                  <a:lnTo>
                    <a:pt x="248" y="80"/>
                  </a:lnTo>
                  <a:lnTo>
                    <a:pt x="254" y="80"/>
                  </a:lnTo>
                  <a:lnTo>
                    <a:pt x="258" y="76"/>
                  </a:lnTo>
                  <a:lnTo>
                    <a:pt x="263" y="74"/>
                  </a:lnTo>
                  <a:lnTo>
                    <a:pt x="267" y="74"/>
                  </a:lnTo>
                  <a:lnTo>
                    <a:pt x="267" y="74"/>
                  </a:lnTo>
                  <a:lnTo>
                    <a:pt x="273" y="72"/>
                  </a:lnTo>
                  <a:lnTo>
                    <a:pt x="275" y="68"/>
                  </a:lnTo>
                  <a:lnTo>
                    <a:pt x="277" y="64"/>
                  </a:lnTo>
                  <a:lnTo>
                    <a:pt x="277" y="62"/>
                  </a:lnTo>
                  <a:lnTo>
                    <a:pt x="277" y="59"/>
                  </a:lnTo>
                  <a:lnTo>
                    <a:pt x="279" y="53"/>
                  </a:lnTo>
                  <a:lnTo>
                    <a:pt x="281" y="47"/>
                  </a:lnTo>
                  <a:lnTo>
                    <a:pt x="283" y="39"/>
                  </a:lnTo>
                  <a:lnTo>
                    <a:pt x="283" y="33"/>
                  </a:lnTo>
                  <a:lnTo>
                    <a:pt x="285" y="26"/>
                  </a:lnTo>
                  <a:lnTo>
                    <a:pt x="287" y="22"/>
                  </a:lnTo>
                  <a:lnTo>
                    <a:pt x="289" y="18"/>
                  </a:lnTo>
                  <a:lnTo>
                    <a:pt x="289" y="16"/>
                  </a:lnTo>
                  <a:lnTo>
                    <a:pt x="291" y="12"/>
                  </a:lnTo>
                  <a:lnTo>
                    <a:pt x="295" y="8"/>
                  </a:lnTo>
                  <a:lnTo>
                    <a:pt x="300" y="6"/>
                  </a:lnTo>
                  <a:lnTo>
                    <a:pt x="300" y="6"/>
                  </a:lnTo>
                  <a:lnTo>
                    <a:pt x="302" y="6"/>
                  </a:lnTo>
                  <a:lnTo>
                    <a:pt x="306" y="6"/>
                  </a:lnTo>
                  <a:lnTo>
                    <a:pt x="314" y="4"/>
                  </a:lnTo>
                  <a:lnTo>
                    <a:pt x="320" y="2"/>
                  </a:lnTo>
                  <a:lnTo>
                    <a:pt x="327" y="2"/>
                  </a:lnTo>
                  <a:lnTo>
                    <a:pt x="331" y="2"/>
                  </a:lnTo>
                  <a:lnTo>
                    <a:pt x="337" y="0"/>
                  </a:lnTo>
                  <a:lnTo>
                    <a:pt x="339" y="0"/>
                  </a:lnTo>
                  <a:lnTo>
                    <a:pt x="341"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6" name="Freeform 242"/>
            <p:cNvSpPr>
              <a:spLocks/>
            </p:cNvSpPr>
            <p:nvPr/>
          </p:nvSpPr>
          <p:spPr bwMode="auto">
            <a:xfrm>
              <a:off x="4633861" y="2993337"/>
              <a:ext cx="383226" cy="374631"/>
            </a:xfrm>
            <a:custGeom>
              <a:avLst/>
              <a:gdLst>
                <a:gd name="T0" fmla="*/ 91 w 182"/>
                <a:gd name="T1" fmla="*/ 0 h 182"/>
                <a:gd name="T2" fmla="*/ 120 w 182"/>
                <a:gd name="T3" fmla="*/ 4 h 182"/>
                <a:gd name="T4" fmla="*/ 145 w 182"/>
                <a:gd name="T5" fmla="*/ 17 h 182"/>
                <a:gd name="T6" fmla="*/ 164 w 182"/>
                <a:gd name="T7" fmla="*/ 37 h 182"/>
                <a:gd name="T8" fmla="*/ 178 w 182"/>
                <a:gd name="T9" fmla="*/ 62 h 182"/>
                <a:gd name="T10" fmla="*/ 182 w 182"/>
                <a:gd name="T11" fmla="*/ 91 h 182"/>
                <a:gd name="T12" fmla="*/ 178 w 182"/>
                <a:gd name="T13" fmla="*/ 120 h 182"/>
                <a:gd name="T14" fmla="*/ 164 w 182"/>
                <a:gd name="T15" fmla="*/ 146 h 182"/>
                <a:gd name="T16" fmla="*/ 145 w 182"/>
                <a:gd name="T17" fmla="*/ 165 h 182"/>
                <a:gd name="T18" fmla="*/ 120 w 182"/>
                <a:gd name="T19" fmla="*/ 178 h 182"/>
                <a:gd name="T20" fmla="*/ 91 w 182"/>
                <a:gd name="T21" fmla="*/ 182 h 182"/>
                <a:gd name="T22" fmla="*/ 62 w 182"/>
                <a:gd name="T23" fmla="*/ 178 h 182"/>
                <a:gd name="T24" fmla="*/ 36 w 182"/>
                <a:gd name="T25" fmla="*/ 165 h 182"/>
                <a:gd name="T26" fmla="*/ 17 w 182"/>
                <a:gd name="T27" fmla="*/ 146 h 182"/>
                <a:gd name="T28" fmla="*/ 3 w 182"/>
                <a:gd name="T29" fmla="*/ 120 h 182"/>
                <a:gd name="T30" fmla="*/ 0 w 182"/>
                <a:gd name="T31" fmla="*/ 91 h 182"/>
                <a:gd name="T32" fmla="*/ 3 w 182"/>
                <a:gd name="T33" fmla="*/ 62 h 182"/>
                <a:gd name="T34" fmla="*/ 17 w 182"/>
                <a:gd name="T35" fmla="*/ 37 h 182"/>
                <a:gd name="T36" fmla="*/ 36 w 182"/>
                <a:gd name="T37" fmla="*/ 17 h 182"/>
                <a:gd name="T38" fmla="*/ 62 w 182"/>
                <a:gd name="T39" fmla="*/ 4 h 182"/>
                <a:gd name="T40" fmla="*/ 91 w 182"/>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182">
                  <a:moveTo>
                    <a:pt x="91" y="0"/>
                  </a:moveTo>
                  <a:lnTo>
                    <a:pt x="120" y="4"/>
                  </a:lnTo>
                  <a:lnTo>
                    <a:pt x="145" y="17"/>
                  </a:lnTo>
                  <a:lnTo>
                    <a:pt x="164" y="37"/>
                  </a:lnTo>
                  <a:lnTo>
                    <a:pt x="178" y="62"/>
                  </a:lnTo>
                  <a:lnTo>
                    <a:pt x="182" y="91"/>
                  </a:lnTo>
                  <a:lnTo>
                    <a:pt x="178" y="120"/>
                  </a:lnTo>
                  <a:lnTo>
                    <a:pt x="164" y="146"/>
                  </a:lnTo>
                  <a:lnTo>
                    <a:pt x="145" y="165"/>
                  </a:lnTo>
                  <a:lnTo>
                    <a:pt x="120" y="178"/>
                  </a:lnTo>
                  <a:lnTo>
                    <a:pt x="91" y="182"/>
                  </a:lnTo>
                  <a:lnTo>
                    <a:pt x="62" y="178"/>
                  </a:lnTo>
                  <a:lnTo>
                    <a:pt x="36" y="165"/>
                  </a:lnTo>
                  <a:lnTo>
                    <a:pt x="17" y="146"/>
                  </a:lnTo>
                  <a:lnTo>
                    <a:pt x="3" y="120"/>
                  </a:lnTo>
                  <a:lnTo>
                    <a:pt x="0" y="91"/>
                  </a:lnTo>
                  <a:lnTo>
                    <a:pt x="3" y="62"/>
                  </a:lnTo>
                  <a:lnTo>
                    <a:pt x="17" y="37"/>
                  </a:lnTo>
                  <a:lnTo>
                    <a:pt x="36" y="17"/>
                  </a:lnTo>
                  <a:lnTo>
                    <a:pt x="62" y="4"/>
                  </a:lnTo>
                  <a:lnTo>
                    <a:pt x="91" y="0"/>
                  </a:lnTo>
                  <a:close/>
                </a:path>
              </a:pathLst>
            </a:custGeom>
            <a:pattFill prst="ltUpDiag">
              <a:fgClr>
                <a:schemeClr val="bg1">
                  <a:lumMod val="65000"/>
                </a:schemeClr>
              </a:fgClr>
              <a:bgClr>
                <a:prstClr val="white"/>
              </a:bgClr>
            </a:patt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27" name="Group 26"/>
          <p:cNvGrpSpPr/>
          <p:nvPr/>
        </p:nvGrpSpPr>
        <p:grpSpPr>
          <a:xfrm>
            <a:off x="1515241" y="4178904"/>
            <a:ext cx="671851" cy="658965"/>
            <a:chOff x="1515241" y="4178904"/>
            <a:chExt cx="671851" cy="658965"/>
          </a:xfrm>
        </p:grpSpPr>
        <p:sp>
          <p:nvSpPr>
            <p:cNvPr id="28" name="Freeform 200"/>
            <p:cNvSpPr>
              <a:spLocks noEditPoints="1"/>
            </p:cNvSpPr>
            <p:nvPr/>
          </p:nvSpPr>
          <p:spPr bwMode="auto">
            <a:xfrm>
              <a:off x="1515241" y="4178904"/>
              <a:ext cx="671851" cy="658965"/>
            </a:xfrm>
            <a:custGeom>
              <a:avLst/>
              <a:gdLst>
                <a:gd name="T0" fmla="*/ 203 w 603"/>
                <a:gd name="T1" fmla="*/ 138 h 605"/>
                <a:gd name="T2" fmla="*/ 130 w 603"/>
                <a:gd name="T3" fmla="*/ 221 h 605"/>
                <a:gd name="T4" fmla="*/ 114 w 603"/>
                <a:gd name="T5" fmla="*/ 336 h 605"/>
                <a:gd name="T6" fmla="*/ 167 w 603"/>
                <a:gd name="T7" fmla="*/ 439 h 605"/>
                <a:gd name="T8" fmla="*/ 262 w 603"/>
                <a:gd name="T9" fmla="*/ 489 h 605"/>
                <a:gd name="T10" fmla="*/ 372 w 603"/>
                <a:gd name="T11" fmla="*/ 479 h 605"/>
                <a:gd name="T12" fmla="*/ 452 w 603"/>
                <a:gd name="T13" fmla="*/ 421 h 605"/>
                <a:gd name="T14" fmla="*/ 491 w 603"/>
                <a:gd name="T15" fmla="*/ 332 h 605"/>
                <a:gd name="T16" fmla="*/ 481 w 603"/>
                <a:gd name="T17" fmla="*/ 235 h 605"/>
                <a:gd name="T18" fmla="*/ 432 w 603"/>
                <a:gd name="T19" fmla="*/ 163 h 605"/>
                <a:gd name="T20" fmla="*/ 330 w 603"/>
                <a:gd name="T21" fmla="*/ 115 h 605"/>
                <a:gd name="T22" fmla="*/ 287 w 603"/>
                <a:gd name="T23" fmla="*/ 14 h 605"/>
                <a:gd name="T24" fmla="*/ 314 w 603"/>
                <a:gd name="T25" fmla="*/ 49 h 605"/>
                <a:gd name="T26" fmla="*/ 353 w 603"/>
                <a:gd name="T27" fmla="*/ 54 h 605"/>
                <a:gd name="T28" fmla="*/ 388 w 603"/>
                <a:gd name="T29" fmla="*/ 45 h 605"/>
                <a:gd name="T30" fmla="*/ 425 w 603"/>
                <a:gd name="T31" fmla="*/ 25 h 605"/>
                <a:gd name="T32" fmla="*/ 460 w 603"/>
                <a:gd name="T33" fmla="*/ 51 h 605"/>
                <a:gd name="T34" fmla="*/ 456 w 603"/>
                <a:gd name="T35" fmla="*/ 97 h 605"/>
                <a:gd name="T36" fmla="*/ 481 w 603"/>
                <a:gd name="T37" fmla="*/ 122 h 605"/>
                <a:gd name="T38" fmla="*/ 510 w 603"/>
                <a:gd name="T39" fmla="*/ 146 h 605"/>
                <a:gd name="T40" fmla="*/ 560 w 603"/>
                <a:gd name="T41" fmla="*/ 144 h 605"/>
                <a:gd name="T42" fmla="*/ 580 w 603"/>
                <a:gd name="T43" fmla="*/ 181 h 605"/>
                <a:gd name="T44" fmla="*/ 553 w 603"/>
                <a:gd name="T45" fmla="*/ 221 h 605"/>
                <a:gd name="T46" fmla="*/ 553 w 603"/>
                <a:gd name="T47" fmla="*/ 258 h 605"/>
                <a:gd name="T48" fmla="*/ 557 w 603"/>
                <a:gd name="T49" fmla="*/ 293 h 605"/>
                <a:gd name="T50" fmla="*/ 597 w 603"/>
                <a:gd name="T51" fmla="*/ 318 h 605"/>
                <a:gd name="T52" fmla="*/ 599 w 603"/>
                <a:gd name="T53" fmla="*/ 363 h 605"/>
                <a:gd name="T54" fmla="*/ 562 w 603"/>
                <a:gd name="T55" fmla="*/ 382 h 605"/>
                <a:gd name="T56" fmla="*/ 535 w 603"/>
                <a:gd name="T57" fmla="*/ 406 h 605"/>
                <a:gd name="T58" fmla="*/ 516 w 603"/>
                <a:gd name="T59" fmla="*/ 440 h 605"/>
                <a:gd name="T60" fmla="*/ 529 w 603"/>
                <a:gd name="T61" fmla="*/ 481 h 605"/>
                <a:gd name="T62" fmla="*/ 518 w 603"/>
                <a:gd name="T63" fmla="*/ 516 h 605"/>
                <a:gd name="T64" fmla="*/ 487 w 603"/>
                <a:gd name="T65" fmla="*/ 530 h 605"/>
                <a:gd name="T66" fmla="*/ 440 w 603"/>
                <a:gd name="T67" fmla="*/ 516 h 605"/>
                <a:gd name="T68" fmla="*/ 407 w 603"/>
                <a:gd name="T69" fmla="*/ 536 h 605"/>
                <a:gd name="T70" fmla="*/ 384 w 603"/>
                <a:gd name="T71" fmla="*/ 563 h 605"/>
                <a:gd name="T72" fmla="*/ 366 w 603"/>
                <a:gd name="T73" fmla="*/ 600 h 605"/>
                <a:gd name="T74" fmla="*/ 320 w 603"/>
                <a:gd name="T75" fmla="*/ 600 h 605"/>
                <a:gd name="T76" fmla="*/ 295 w 603"/>
                <a:gd name="T77" fmla="*/ 559 h 605"/>
                <a:gd name="T78" fmla="*/ 260 w 603"/>
                <a:gd name="T79" fmla="*/ 553 h 605"/>
                <a:gd name="T80" fmla="*/ 223 w 603"/>
                <a:gd name="T81" fmla="*/ 555 h 605"/>
                <a:gd name="T82" fmla="*/ 182 w 603"/>
                <a:gd name="T83" fmla="*/ 582 h 605"/>
                <a:gd name="T84" fmla="*/ 145 w 603"/>
                <a:gd name="T85" fmla="*/ 563 h 605"/>
                <a:gd name="T86" fmla="*/ 147 w 603"/>
                <a:gd name="T87" fmla="*/ 514 h 605"/>
                <a:gd name="T88" fmla="*/ 124 w 603"/>
                <a:gd name="T89" fmla="*/ 485 h 605"/>
                <a:gd name="T90" fmla="*/ 99 w 603"/>
                <a:gd name="T91" fmla="*/ 460 h 605"/>
                <a:gd name="T92" fmla="*/ 52 w 603"/>
                <a:gd name="T93" fmla="*/ 464 h 605"/>
                <a:gd name="T94" fmla="*/ 25 w 603"/>
                <a:gd name="T95" fmla="*/ 429 h 605"/>
                <a:gd name="T96" fmla="*/ 42 w 603"/>
                <a:gd name="T97" fmla="*/ 392 h 605"/>
                <a:gd name="T98" fmla="*/ 52 w 603"/>
                <a:gd name="T99" fmla="*/ 357 h 605"/>
                <a:gd name="T100" fmla="*/ 48 w 603"/>
                <a:gd name="T101" fmla="*/ 318 h 605"/>
                <a:gd name="T102" fmla="*/ 11 w 603"/>
                <a:gd name="T103" fmla="*/ 291 h 605"/>
                <a:gd name="T104" fmla="*/ 4 w 603"/>
                <a:gd name="T105" fmla="*/ 250 h 605"/>
                <a:gd name="T106" fmla="*/ 27 w 603"/>
                <a:gd name="T107" fmla="*/ 227 h 605"/>
                <a:gd name="T108" fmla="*/ 66 w 603"/>
                <a:gd name="T109" fmla="*/ 210 h 605"/>
                <a:gd name="T110" fmla="*/ 83 w 603"/>
                <a:gd name="T111" fmla="*/ 173 h 605"/>
                <a:gd name="T112" fmla="*/ 79 w 603"/>
                <a:gd name="T113" fmla="*/ 134 h 605"/>
                <a:gd name="T114" fmla="*/ 77 w 603"/>
                <a:gd name="T115" fmla="*/ 99 h 605"/>
                <a:gd name="T116" fmla="*/ 112 w 603"/>
                <a:gd name="T117" fmla="*/ 74 h 605"/>
                <a:gd name="T118" fmla="*/ 157 w 603"/>
                <a:gd name="T119" fmla="*/ 91 h 605"/>
                <a:gd name="T120" fmla="*/ 188 w 603"/>
                <a:gd name="T121" fmla="*/ 76 h 605"/>
                <a:gd name="T122" fmla="*/ 217 w 603"/>
                <a:gd name="T123" fmla="*/ 54 h 605"/>
                <a:gd name="T124" fmla="*/ 234 w 603"/>
                <a:gd name="T125" fmla="*/ 6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3" h="605">
                  <a:moveTo>
                    <a:pt x="293" y="113"/>
                  </a:moveTo>
                  <a:lnTo>
                    <a:pt x="271" y="115"/>
                  </a:lnTo>
                  <a:lnTo>
                    <a:pt x="250" y="118"/>
                  </a:lnTo>
                  <a:lnTo>
                    <a:pt x="231" y="126"/>
                  </a:lnTo>
                  <a:lnTo>
                    <a:pt x="225" y="128"/>
                  </a:lnTo>
                  <a:lnTo>
                    <a:pt x="219" y="132"/>
                  </a:lnTo>
                  <a:lnTo>
                    <a:pt x="215" y="132"/>
                  </a:lnTo>
                  <a:lnTo>
                    <a:pt x="213" y="134"/>
                  </a:lnTo>
                  <a:lnTo>
                    <a:pt x="213" y="134"/>
                  </a:lnTo>
                  <a:lnTo>
                    <a:pt x="209" y="136"/>
                  </a:lnTo>
                  <a:lnTo>
                    <a:pt x="203" y="138"/>
                  </a:lnTo>
                  <a:lnTo>
                    <a:pt x="198" y="144"/>
                  </a:lnTo>
                  <a:lnTo>
                    <a:pt x="182" y="153"/>
                  </a:lnTo>
                  <a:lnTo>
                    <a:pt x="167" y="169"/>
                  </a:lnTo>
                  <a:lnTo>
                    <a:pt x="151" y="184"/>
                  </a:lnTo>
                  <a:lnTo>
                    <a:pt x="141" y="200"/>
                  </a:lnTo>
                  <a:lnTo>
                    <a:pt x="136" y="208"/>
                  </a:lnTo>
                  <a:lnTo>
                    <a:pt x="134" y="214"/>
                  </a:lnTo>
                  <a:lnTo>
                    <a:pt x="132" y="215"/>
                  </a:lnTo>
                  <a:lnTo>
                    <a:pt x="132" y="217"/>
                  </a:lnTo>
                  <a:lnTo>
                    <a:pt x="130" y="217"/>
                  </a:lnTo>
                  <a:lnTo>
                    <a:pt x="130" y="221"/>
                  </a:lnTo>
                  <a:lnTo>
                    <a:pt x="126" y="227"/>
                  </a:lnTo>
                  <a:lnTo>
                    <a:pt x="124" y="235"/>
                  </a:lnTo>
                  <a:lnTo>
                    <a:pt x="118" y="252"/>
                  </a:lnTo>
                  <a:lnTo>
                    <a:pt x="112" y="274"/>
                  </a:lnTo>
                  <a:lnTo>
                    <a:pt x="110" y="297"/>
                  </a:lnTo>
                  <a:lnTo>
                    <a:pt x="110" y="314"/>
                  </a:lnTo>
                  <a:lnTo>
                    <a:pt x="112" y="322"/>
                  </a:lnTo>
                  <a:lnTo>
                    <a:pt x="112" y="328"/>
                  </a:lnTo>
                  <a:lnTo>
                    <a:pt x="112" y="332"/>
                  </a:lnTo>
                  <a:lnTo>
                    <a:pt x="114" y="334"/>
                  </a:lnTo>
                  <a:lnTo>
                    <a:pt x="114" y="336"/>
                  </a:lnTo>
                  <a:lnTo>
                    <a:pt x="114" y="340"/>
                  </a:lnTo>
                  <a:lnTo>
                    <a:pt x="116" y="345"/>
                  </a:lnTo>
                  <a:lnTo>
                    <a:pt x="118" y="351"/>
                  </a:lnTo>
                  <a:lnTo>
                    <a:pt x="124" y="371"/>
                  </a:lnTo>
                  <a:lnTo>
                    <a:pt x="132" y="390"/>
                  </a:lnTo>
                  <a:lnTo>
                    <a:pt x="143" y="409"/>
                  </a:lnTo>
                  <a:lnTo>
                    <a:pt x="155" y="425"/>
                  </a:lnTo>
                  <a:lnTo>
                    <a:pt x="161" y="431"/>
                  </a:lnTo>
                  <a:lnTo>
                    <a:pt x="165" y="435"/>
                  </a:lnTo>
                  <a:lnTo>
                    <a:pt x="167" y="437"/>
                  </a:lnTo>
                  <a:lnTo>
                    <a:pt x="167" y="439"/>
                  </a:lnTo>
                  <a:lnTo>
                    <a:pt x="167" y="439"/>
                  </a:lnTo>
                  <a:lnTo>
                    <a:pt x="169" y="439"/>
                  </a:lnTo>
                  <a:lnTo>
                    <a:pt x="169" y="440"/>
                  </a:lnTo>
                  <a:lnTo>
                    <a:pt x="170" y="442"/>
                  </a:lnTo>
                  <a:lnTo>
                    <a:pt x="176" y="446"/>
                  </a:lnTo>
                  <a:lnTo>
                    <a:pt x="182" y="450"/>
                  </a:lnTo>
                  <a:lnTo>
                    <a:pt x="198" y="462"/>
                  </a:lnTo>
                  <a:lnTo>
                    <a:pt x="215" y="473"/>
                  </a:lnTo>
                  <a:lnTo>
                    <a:pt x="236" y="481"/>
                  </a:lnTo>
                  <a:lnTo>
                    <a:pt x="254" y="487"/>
                  </a:lnTo>
                  <a:lnTo>
                    <a:pt x="262" y="489"/>
                  </a:lnTo>
                  <a:lnTo>
                    <a:pt x="267" y="491"/>
                  </a:lnTo>
                  <a:lnTo>
                    <a:pt x="271" y="491"/>
                  </a:lnTo>
                  <a:lnTo>
                    <a:pt x="273" y="491"/>
                  </a:lnTo>
                  <a:lnTo>
                    <a:pt x="273" y="491"/>
                  </a:lnTo>
                  <a:lnTo>
                    <a:pt x="277" y="493"/>
                  </a:lnTo>
                  <a:lnTo>
                    <a:pt x="283" y="493"/>
                  </a:lnTo>
                  <a:lnTo>
                    <a:pt x="291" y="493"/>
                  </a:lnTo>
                  <a:lnTo>
                    <a:pt x="310" y="493"/>
                  </a:lnTo>
                  <a:lnTo>
                    <a:pt x="333" y="491"/>
                  </a:lnTo>
                  <a:lnTo>
                    <a:pt x="355" y="487"/>
                  </a:lnTo>
                  <a:lnTo>
                    <a:pt x="372" y="479"/>
                  </a:lnTo>
                  <a:lnTo>
                    <a:pt x="380" y="477"/>
                  </a:lnTo>
                  <a:lnTo>
                    <a:pt x="384" y="475"/>
                  </a:lnTo>
                  <a:lnTo>
                    <a:pt x="388" y="473"/>
                  </a:lnTo>
                  <a:lnTo>
                    <a:pt x="390" y="472"/>
                  </a:lnTo>
                  <a:lnTo>
                    <a:pt x="390" y="472"/>
                  </a:lnTo>
                  <a:lnTo>
                    <a:pt x="394" y="470"/>
                  </a:lnTo>
                  <a:lnTo>
                    <a:pt x="399" y="468"/>
                  </a:lnTo>
                  <a:lnTo>
                    <a:pt x="405" y="464"/>
                  </a:lnTo>
                  <a:lnTo>
                    <a:pt x="421" y="452"/>
                  </a:lnTo>
                  <a:lnTo>
                    <a:pt x="438" y="437"/>
                  </a:lnTo>
                  <a:lnTo>
                    <a:pt x="452" y="421"/>
                  </a:lnTo>
                  <a:lnTo>
                    <a:pt x="463" y="406"/>
                  </a:lnTo>
                  <a:lnTo>
                    <a:pt x="467" y="398"/>
                  </a:lnTo>
                  <a:lnTo>
                    <a:pt x="469" y="394"/>
                  </a:lnTo>
                  <a:lnTo>
                    <a:pt x="471" y="390"/>
                  </a:lnTo>
                  <a:lnTo>
                    <a:pt x="471" y="388"/>
                  </a:lnTo>
                  <a:lnTo>
                    <a:pt x="473" y="388"/>
                  </a:lnTo>
                  <a:lnTo>
                    <a:pt x="475" y="384"/>
                  </a:lnTo>
                  <a:lnTo>
                    <a:pt x="477" y="378"/>
                  </a:lnTo>
                  <a:lnTo>
                    <a:pt x="479" y="371"/>
                  </a:lnTo>
                  <a:lnTo>
                    <a:pt x="485" y="353"/>
                  </a:lnTo>
                  <a:lnTo>
                    <a:pt x="491" y="332"/>
                  </a:lnTo>
                  <a:lnTo>
                    <a:pt x="492" y="311"/>
                  </a:lnTo>
                  <a:lnTo>
                    <a:pt x="492" y="291"/>
                  </a:lnTo>
                  <a:lnTo>
                    <a:pt x="491" y="283"/>
                  </a:lnTo>
                  <a:lnTo>
                    <a:pt x="491" y="278"/>
                  </a:lnTo>
                  <a:lnTo>
                    <a:pt x="491" y="274"/>
                  </a:lnTo>
                  <a:lnTo>
                    <a:pt x="491" y="272"/>
                  </a:lnTo>
                  <a:lnTo>
                    <a:pt x="491" y="270"/>
                  </a:lnTo>
                  <a:lnTo>
                    <a:pt x="489" y="268"/>
                  </a:lnTo>
                  <a:lnTo>
                    <a:pt x="489" y="262"/>
                  </a:lnTo>
                  <a:lnTo>
                    <a:pt x="487" y="254"/>
                  </a:lnTo>
                  <a:lnTo>
                    <a:pt x="481" y="235"/>
                  </a:lnTo>
                  <a:lnTo>
                    <a:pt x="471" y="215"/>
                  </a:lnTo>
                  <a:lnTo>
                    <a:pt x="460" y="196"/>
                  </a:lnTo>
                  <a:lnTo>
                    <a:pt x="448" y="181"/>
                  </a:lnTo>
                  <a:lnTo>
                    <a:pt x="444" y="175"/>
                  </a:lnTo>
                  <a:lnTo>
                    <a:pt x="440" y="171"/>
                  </a:lnTo>
                  <a:lnTo>
                    <a:pt x="438" y="169"/>
                  </a:lnTo>
                  <a:lnTo>
                    <a:pt x="436" y="167"/>
                  </a:lnTo>
                  <a:lnTo>
                    <a:pt x="436" y="167"/>
                  </a:lnTo>
                  <a:lnTo>
                    <a:pt x="436" y="167"/>
                  </a:lnTo>
                  <a:lnTo>
                    <a:pt x="434" y="165"/>
                  </a:lnTo>
                  <a:lnTo>
                    <a:pt x="432" y="163"/>
                  </a:lnTo>
                  <a:lnTo>
                    <a:pt x="428" y="159"/>
                  </a:lnTo>
                  <a:lnTo>
                    <a:pt x="423" y="155"/>
                  </a:lnTo>
                  <a:lnTo>
                    <a:pt x="407" y="144"/>
                  </a:lnTo>
                  <a:lnTo>
                    <a:pt x="388" y="132"/>
                  </a:lnTo>
                  <a:lnTo>
                    <a:pt x="366" y="124"/>
                  </a:lnTo>
                  <a:lnTo>
                    <a:pt x="349" y="118"/>
                  </a:lnTo>
                  <a:lnTo>
                    <a:pt x="341" y="117"/>
                  </a:lnTo>
                  <a:lnTo>
                    <a:pt x="335" y="115"/>
                  </a:lnTo>
                  <a:lnTo>
                    <a:pt x="331" y="115"/>
                  </a:lnTo>
                  <a:lnTo>
                    <a:pt x="330" y="115"/>
                  </a:lnTo>
                  <a:lnTo>
                    <a:pt x="330" y="115"/>
                  </a:lnTo>
                  <a:lnTo>
                    <a:pt x="326" y="113"/>
                  </a:lnTo>
                  <a:lnTo>
                    <a:pt x="320" y="113"/>
                  </a:lnTo>
                  <a:lnTo>
                    <a:pt x="312" y="113"/>
                  </a:lnTo>
                  <a:lnTo>
                    <a:pt x="293" y="113"/>
                  </a:lnTo>
                  <a:close/>
                  <a:moveTo>
                    <a:pt x="269" y="0"/>
                  </a:moveTo>
                  <a:lnTo>
                    <a:pt x="275" y="2"/>
                  </a:lnTo>
                  <a:lnTo>
                    <a:pt x="279" y="2"/>
                  </a:lnTo>
                  <a:lnTo>
                    <a:pt x="281" y="6"/>
                  </a:lnTo>
                  <a:lnTo>
                    <a:pt x="283" y="8"/>
                  </a:lnTo>
                  <a:lnTo>
                    <a:pt x="285" y="10"/>
                  </a:lnTo>
                  <a:lnTo>
                    <a:pt x="287" y="14"/>
                  </a:lnTo>
                  <a:lnTo>
                    <a:pt x="291" y="20"/>
                  </a:lnTo>
                  <a:lnTo>
                    <a:pt x="293" y="23"/>
                  </a:lnTo>
                  <a:lnTo>
                    <a:pt x="297" y="29"/>
                  </a:lnTo>
                  <a:lnTo>
                    <a:pt x="298" y="35"/>
                  </a:lnTo>
                  <a:lnTo>
                    <a:pt x="302" y="39"/>
                  </a:lnTo>
                  <a:lnTo>
                    <a:pt x="302" y="41"/>
                  </a:lnTo>
                  <a:lnTo>
                    <a:pt x="304" y="43"/>
                  </a:lnTo>
                  <a:lnTo>
                    <a:pt x="306" y="45"/>
                  </a:lnTo>
                  <a:lnTo>
                    <a:pt x="308" y="49"/>
                  </a:lnTo>
                  <a:lnTo>
                    <a:pt x="312" y="49"/>
                  </a:lnTo>
                  <a:lnTo>
                    <a:pt x="314" y="49"/>
                  </a:lnTo>
                  <a:lnTo>
                    <a:pt x="318" y="49"/>
                  </a:lnTo>
                  <a:lnTo>
                    <a:pt x="322" y="49"/>
                  </a:lnTo>
                  <a:lnTo>
                    <a:pt x="326" y="51"/>
                  </a:lnTo>
                  <a:lnTo>
                    <a:pt x="331" y="51"/>
                  </a:lnTo>
                  <a:lnTo>
                    <a:pt x="335" y="51"/>
                  </a:lnTo>
                  <a:lnTo>
                    <a:pt x="339" y="51"/>
                  </a:lnTo>
                  <a:lnTo>
                    <a:pt x="339" y="51"/>
                  </a:lnTo>
                  <a:lnTo>
                    <a:pt x="341" y="51"/>
                  </a:lnTo>
                  <a:lnTo>
                    <a:pt x="345" y="52"/>
                  </a:lnTo>
                  <a:lnTo>
                    <a:pt x="349" y="52"/>
                  </a:lnTo>
                  <a:lnTo>
                    <a:pt x="353" y="54"/>
                  </a:lnTo>
                  <a:lnTo>
                    <a:pt x="359" y="54"/>
                  </a:lnTo>
                  <a:lnTo>
                    <a:pt x="363" y="56"/>
                  </a:lnTo>
                  <a:lnTo>
                    <a:pt x="366" y="56"/>
                  </a:lnTo>
                  <a:lnTo>
                    <a:pt x="366" y="56"/>
                  </a:lnTo>
                  <a:lnTo>
                    <a:pt x="370" y="56"/>
                  </a:lnTo>
                  <a:lnTo>
                    <a:pt x="374" y="56"/>
                  </a:lnTo>
                  <a:lnTo>
                    <a:pt x="378" y="54"/>
                  </a:lnTo>
                  <a:lnTo>
                    <a:pt x="378" y="52"/>
                  </a:lnTo>
                  <a:lnTo>
                    <a:pt x="380" y="52"/>
                  </a:lnTo>
                  <a:lnTo>
                    <a:pt x="382" y="49"/>
                  </a:lnTo>
                  <a:lnTo>
                    <a:pt x="388" y="45"/>
                  </a:lnTo>
                  <a:lnTo>
                    <a:pt x="394" y="39"/>
                  </a:lnTo>
                  <a:lnTo>
                    <a:pt x="399" y="33"/>
                  </a:lnTo>
                  <a:lnTo>
                    <a:pt x="403" y="29"/>
                  </a:lnTo>
                  <a:lnTo>
                    <a:pt x="407" y="27"/>
                  </a:lnTo>
                  <a:lnTo>
                    <a:pt x="409" y="25"/>
                  </a:lnTo>
                  <a:lnTo>
                    <a:pt x="409" y="25"/>
                  </a:lnTo>
                  <a:lnTo>
                    <a:pt x="413" y="23"/>
                  </a:lnTo>
                  <a:lnTo>
                    <a:pt x="417" y="23"/>
                  </a:lnTo>
                  <a:lnTo>
                    <a:pt x="423" y="23"/>
                  </a:lnTo>
                  <a:lnTo>
                    <a:pt x="423" y="25"/>
                  </a:lnTo>
                  <a:lnTo>
                    <a:pt x="425" y="25"/>
                  </a:lnTo>
                  <a:lnTo>
                    <a:pt x="427" y="27"/>
                  </a:lnTo>
                  <a:lnTo>
                    <a:pt x="432" y="29"/>
                  </a:lnTo>
                  <a:lnTo>
                    <a:pt x="438" y="31"/>
                  </a:lnTo>
                  <a:lnTo>
                    <a:pt x="444" y="35"/>
                  </a:lnTo>
                  <a:lnTo>
                    <a:pt x="448" y="37"/>
                  </a:lnTo>
                  <a:lnTo>
                    <a:pt x="452" y="39"/>
                  </a:lnTo>
                  <a:lnTo>
                    <a:pt x="454" y="39"/>
                  </a:lnTo>
                  <a:lnTo>
                    <a:pt x="454" y="41"/>
                  </a:lnTo>
                  <a:lnTo>
                    <a:pt x="458" y="43"/>
                  </a:lnTo>
                  <a:lnTo>
                    <a:pt x="460" y="47"/>
                  </a:lnTo>
                  <a:lnTo>
                    <a:pt x="460" y="51"/>
                  </a:lnTo>
                  <a:lnTo>
                    <a:pt x="460" y="52"/>
                  </a:lnTo>
                  <a:lnTo>
                    <a:pt x="460" y="56"/>
                  </a:lnTo>
                  <a:lnTo>
                    <a:pt x="460" y="60"/>
                  </a:lnTo>
                  <a:lnTo>
                    <a:pt x="460" y="66"/>
                  </a:lnTo>
                  <a:lnTo>
                    <a:pt x="460" y="72"/>
                  </a:lnTo>
                  <a:lnTo>
                    <a:pt x="458" y="78"/>
                  </a:lnTo>
                  <a:lnTo>
                    <a:pt x="458" y="84"/>
                  </a:lnTo>
                  <a:lnTo>
                    <a:pt x="458" y="89"/>
                  </a:lnTo>
                  <a:lnTo>
                    <a:pt x="456" y="91"/>
                  </a:lnTo>
                  <a:lnTo>
                    <a:pt x="456" y="93"/>
                  </a:lnTo>
                  <a:lnTo>
                    <a:pt x="456" y="97"/>
                  </a:lnTo>
                  <a:lnTo>
                    <a:pt x="458" y="101"/>
                  </a:lnTo>
                  <a:lnTo>
                    <a:pt x="460" y="103"/>
                  </a:lnTo>
                  <a:lnTo>
                    <a:pt x="461" y="105"/>
                  </a:lnTo>
                  <a:lnTo>
                    <a:pt x="463" y="107"/>
                  </a:lnTo>
                  <a:lnTo>
                    <a:pt x="467" y="109"/>
                  </a:lnTo>
                  <a:lnTo>
                    <a:pt x="471" y="113"/>
                  </a:lnTo>
                  <a:lnTo>
                    <a:pt x="475" y="117"/>
                  </a:lnTo>
                  <a:lnTo>
                    <a:pt x="477" y="118"/>
                  </a:lnTo>
                  <a:lnTo>
                    <a:pt x="479" y="120"/>
                  </a:lnTo>
                  <a:lnTo>
                    <a:pt x="481" y="122"/>
                  </a:lnTo>
                  <a:lnTo>
                    <a:pt x="481" y="122"/>
                  </a:lnTo>
                  <a:lnTo>
                    <a:pt x="483" y="124"/>
                  </a:lnTo>
                  <a:lnTo>
                    <a:pt x="487" y="128"/>
                  </a:lnTo>
                  <a:lnTo>
                    <a:pt x="491" y="132"/>
                  </a:lnTo>
                  <a:lnTo>
                    <a:pt x="492" y="136"/>
                  </a:lnTo>
                  <a:lnTo>
                    <a:pt x="496" y="138"/>
                  </a:lnTo>
                  <a:lnTo>
                    <a:pt x="498" y="142"/>
                  </a:lnTo>
                  <a:lnTo>
                    <a:pt x="498" y="142"/>
                  </a:lnTo>
                  <a:lnTo>
                    <a:pt x="502" y="144"/>
                  </a:lnTo>
                  <a:lnTo>
                    <a:pt x="506" y="146"/>
                  </a:lnTo>
                  <a:lnTo>
                    <a:pt x="510" y="146"/>
                  </a:lnTo>
                  <a:lnTo>
                    <a:pt x="510" y="146"/>
                  </a:lnTo>
                  <a:lnTo>
                    <a:pt x="514" y="146"/>
                  </a:lnTo>
                  <a:lnTo>
                    <a:pt x="518" y="144"/>
                  </a:lnTo>
                  <a:lnTo>
                    <a:pt x="524" y="144"/>
                  </a:lnTo>
                  <a:lnTo>
                    <a:pt x="529" y="144"/>
                  </a:lnTo>
                  <a:lnTo>
                    <a:pt x="537" y="142"/>
                  </a:lnTo>
                  <a:lnTo>
                    <a:pt x="545" y="142"/>
                  </a:lnTo>
                  <a:lnTo>
                    <a:pt x="549" y="142"/>
                  </a:lnTo>
                  <a:lnTo>
                    <a:pt x="551" y="142"/>
                  </a:lnTo>
                  <a:lnTo>
                    <a:pt x="551" y="142"/>
                  </a:lnTo>
                  <a:lnTo>
                    <a:pt x="557" y="142"/>
                  </a:lnTo>
                  <a:lnTo>
                    <a:pt x="560" y="144"/>
                  </a:lnTo>
                  <a:lnTo>
                    <a:pt x="562" y="148"/>
                  </a:lnTo>
                  <a:lnTo>
                    <a:pt x="562" y="149"/>
                  </a:lnTo>
                  <a:lnTo>
                    <a:pt x="564" y="149"/>
                  </a:lnTo>
                  <a:lnTo>
                    <a:pt x="566" y="153"/>
                  </a:lnTo>
                  <a:lnTo>
                    <a:pt x="568" y="157"/>
                  </a:lnTo>
                  <a:lnTo>
                    <a:pt x="572" y="163"/>
                  </a:lnTo>
                  <a:lnTo>
                    <a:pt x="574" y="169"/>
                  </a:lnTo>
                  <a:lnTo>
                    <a:pt x="576" y="175"/>
                  </a:lnTo>
                  <a:lnTo>
                    <a:pt x="578" y="177"/>
                  </a:lnTo>
                  <a:lnTo>
                    <a:pt x="578" y="179"/>
                  </a:lnTo>
                  <a:lnTo>
                    <a:pt x="580" y="181"/>
                  </a:lnTo>
                  <a:lnTo>
                    <a:pt x="580" y="184"/>
                  </a:lnTo>
                  <a:lnTo>
                    <a:pt x="580" y="188"/>
                  </a:lnTo>
                  <a:lnTo>
                    <a:pt x="578" y="192"/>
                  </a:lnTo>
                  <a:lnTo>
                    <a:pt x="578" y="192"/>
                  </a:lnTo>
                  <a:lnTo>
                    <a:pt x="576" y="194"/>
                  </a:lnTo>
                  <a:lnTo>
                    <a:pt x="574" y="198"/>
                  </a:lnTo>
                  <a:lnTo>
                    <a:pt x="570" y="204"/>
                  </a:lnTo>
                  <a:lnTo>
                    <a:pt x="564" y="210"/>
                  </a:lnTo>
                  <a:lnTo>
                    <a:pt x="560" y="214"/>
                  </a:lnTo>
                  <a:lnTo>
                    <a:pt x="557" y="217"/>
                  </a:lnTo>
                  <a:lnTo>
                    <a:pt x="553" y="221"/>
                  </a:lnTo>
                  <a:lnTo>
                    <a:pt x="551" y="223"/>
                  </a:lnTo>
                  <a:lnTo>
                    <a:pt x="551" y="223"/>
                  </a:lnTo>
                  <a:lnTo>
                    <a:pt x="547" y="227"/>
                  </a:lnTo>
                  <a:lnTo>
                    <a:pt x="547" y="231"/>
                  </a:lnTo>
                  <a:lnTo>
                    <a:pt x="547" y="235"/>
                  </a:lnTo>
                  <a:lnTo>
                    <a:pt x="547" y="237"/>
                  </a:lnTo>
                  <a:lnTo>
                    <a:pt x="549" y="239"/>
                  </a:lnTo>
                  <a:lnTo>
                    <a:pt x="549" y="243"/>
                  </a:lnTo>
                  <a:lnTo>
                    <a:pt x="551" y="248"/>
                  </a:lnTo>
                  <a:lnTo>
                    <a:pt x="551" y="252"/>
                  </a:lnTo>
                  <a:lnTo>
                    <a:pt x="553" y="258"/>
                  </a:lnTo>
                  <a:lnTo>
                    <a:pt x="553" y="260"/>
                  </a:lnTo>
                  <a:lnTo>
                    <a:pt x="553" y="262"/>
                  </a:lnTo>
                  <a:lnTo>
                    <a:pt x="553" y="262"/>
                  </a:lnTo>
                  <a:lnTo>
                    <a:pt x="553" y="266"/>
                  </a:lnTo>
                  <a:lnTo>
                    <a:pt x="555" y="270"/>
                  </a:lnTo>
                  <a:lnTo>
                    <a:pt x="555" y="276"/>
                  </a:lnTo>
                  <a:lnTo>
                    <a:pt x="555" y="279"/>
                  </a:lnTo>
                  <a:lnTo>
                    <a:pt x="555" y="285"/>
                  </a:lnTo>
                  <a:lnTo>
                    <a:pt x="557" y="287"/>
                  </a:lnTo>
                  <a:lnTo>
                    <a:pt x="557" y="289"/>
                  </a:lnTo>
                  <a:lnTo>
                    <a:pt x="557" y="293"/>
                  </a:lnTo>
                  <a:lnTo>
                    <a:pt x="558" y="295"/>
                  </a:lnTo>
                  <a:lnTo>
                    <a:pt x="562" y="299"/>
                  </a:lnTo>
                  <a:lnTo>
                    <a:pt x="562" y="299"/>
                  </a:lnTo>
                  <a:lnTo>
                    <a:pt x="566" y="301"/>
                  </a:lnTo>
                  <a:lnTo>
                    <a:pt x="570" y="303"/>
                  </a:lnTo>
                  <a:lnTo>
                    <a:pt x="576" y="305"/>
                  </a:lnTo>
                  <a:lnTo>
                    <a:pt x="580" y="309"/>
                  </a:lnTo>
                  <a:lnTo>
                    <a:pt x="586" y="311"/>
                  </a:lnTo>
                  <a:lnTo>
                    <a:pt x="591" y="314"/>
                  </a:lnTo>
                  <a:lnTo>
                    <a:pt x="595" y="316"/>
                  </a:lnTo>
                  <a:lnTo>
                    <a:pt x="597" y="318"/>
                  </a:lnTo>
                  <a:lnTo>
                    <a:pt x="599" y="318"/>
                  </a:lnTo>
                  <a:lnTo>
                    <a:pt x="601" y="322"/>
                  </a:lnTo>
                  <a:lnTo>
                    <a:pt x="603" y="326"/>
                  </a:lnTo>
                  <a:lnTo>
                    <a:pt x="603" y="332"/>
                  </a:lnTo>
                  <a:lnTo>
                    <a:pt x="603" y="332"/>
                  </a:lnTo>
                  <a:lnTo>
                    <a:pt x="603" y="336"/>
                  </a:lnTo>
                  <a:lnTo>
                    <a:pt x="603" y="342"/>
                  </a:lnTo>
                  <a:lnTo>
                    <a:pt x="601" y="349"/>
                  </a:lnTo>
                  <a:lnTo>
                    <a:pt x="601" y="355"/>
                  </a:lnTo>
                  <a:lnTo>
                    <a:pt x="599" y="361"/>
                  </a:lnTo>
                  <a:lnTo>
                    <a:pt x="599" y="363"/>
                  </a:lnTo>
                  <a:lnTo>
                    <a:pt x="599" y="365"/>
                  </a:lnTo>
                  <a:lnTo>
                    <a:pt x="599" y="367"/>
                  </a:lnTo>
                  <a:lnTo>
                    <a:pt x="597" y="371"/>
                  </a:lnTo>
                  <a:lnTo>
                    <a:pt x="593" y="375"/>
                  </a:lnTo>
                  <a:lnTo>
                    <a:pt x="589" y="376"/>
                  </a:lnTo>
                  <a:lnTo>
                    <a:pt x="589" y="376"/>
                  </a:lnTo>
                  <a:lnTo>
                    <a:pt x="588" y="376"/>
                  </a:lnTo>
                  <a:lnTo>
                    <a:pt x="584" y="378"/>
                  </a:lnTo>
                  <a:lnTo>
                    <a:pt x="578" y="380"/>
                  </a:lnTo>
                  <a:lnTo>
                    <a:pt x="570" y="380"/>
                  </a:lnTo>
                  <a:lnTo>
                    <a:pt x="562" y="382"/>
                  </a:lnTo>
                  <a:lnTo>
                    <a:pt x="555" y="384"/>
                  </a:lnTo>
                  <a:lnTo>
                    <a:pt x="553" y="384"/>
                  </a:lnTo>
                  <a:lnTo>
                    <a:pt x="549" y="384"/>
                  </a:lnTo>
                  <a:lnTo>
                    <a:pt x="549" y="384"/>
                  </a:lnTo>
                  <a:lnTo>
                    <a:pt x="545" y="386"/>
                  </a:lnTo>
                  <a:lnTo>
                    <a:pt x="541" y="388"/>
                  </a:lnTo>
                  <a:lnTo>
                    <a:pt x="539" y="392"/>
                  </a:lnTo>
                  <a:lnTo>
                    <a:pt x="539" y="394"/>
                  </a:lnTo>
                  <a:lnTo>
                    <a:pt x="539" y="396"/>
                  </a:lnTo>
                  <a:lnTo>
                    <a:pt x="537" y="400"/>
                  </a:lnTo>
                  <a:lnTo>
                    <a:pt x="535" y="406"/>
                  </a:lnTo>
                  <a:lnTo>
                    <a:pt x="533" y="409"/>
                  </a:lnTo>
                  <a:lnTo>
                    <a:pt x="531" y="413"/>
                  </a:lnTo>
                  <a:lnTo>
                    <a:pt x="529" y="415"/>
                  </a:lnTo>
                  <a:lnTo>
                    <a:pt x="529" y="417"/>
                  </a:lnTo>
                  <a:lnTo>
                    <a:pt x="529" y="417"/>
                  </a:lnTo>
                  <a:lnTo>
                    <a:pt x="527" y="421"/>
                  </a:lnTo>
                  <a:lnTo>
                    <a:pt x="525" y="425"/>
                  </a:lnTo>
                  <a:lnTo>
                    <a:pt x="522" y="429"/>
                  </a:lnTo>
                  <a:lnTo>
                    <a:pt x="520" y="433"/>
                  </a:lnTo>
                  <a:lnTo>
                    <a:pt x="518" y="437"/>
                  </a:lnTo>
                  <a:lnTo>
                    <a:pt x="516" y="440"/>
                  </a:lnTo>
                  <a:lnTo>
                    <a:pt x="516" y="440"/>
                  </a:lnTo>
                  <a:lnTo>
                    <a:pt x="514" y="444"/>
                  </a:lnTo>
                  <a:lnTo>
                    <a:pt x="514" y="448"/>
                  </a:lnTo>
                  <a:lnTo>
                    <a:pt x="516" y="452"/>
                  </a:lnTo>
                  <a:lnTo>
                    <a:pt x="516" y="452"/>
                  </a:lnTo>
                  <a:lnTo>
                    <a:pt x="518" y="456"/>
                  </a:lnTo>
                  <a:lnTo>
                    <a:pt x="520" y="460"/>
                  </a:lnTo>
                  <a:lnTo>
                    <a:pt x="522" y="466"/>
                  </a:lnTo>
                  <a:lnTo>
                    <a:pt x="524" y="472"/>
                  </a:lnTo>
                  <a:lnTo>
                    <a:pt x="527" y="477"/>
                  </a:lnTo>
                  <a:lnTo>
                    <a:pt x="529" y="481"/>
                  </a:lnTo>
                  <a:lnTo>
                    <a:pt x="531" y="487"/>
                  </a:lnTo>
                  <a:lnTo>
                    <a:pt x="531" y="489"/>
                  </a:lnTo>
                  <a:lnTo>
                    <a:pt x="533" y="491"/>
                  </a:lnTo>
                  <a:lnTo>
                    <a:pt x="533" y="495"/>
                  </a:lnTo>
                  <a:lnTo>
                    <a:pt x="531" y="499"/>
                  </a:lnTo>
                  <a:lnTo>
                    <a:pt x="529" y="503"/>
                  </a:lnTo>
                  <a:lnTo>
                    <a:pt x="529" y="505"/>
                  </a:lnTo>
                  <a:lnTo>
                    <a:pt x="527" y="505"/>
                  </a:lnTo>
                  <a:lnTo>
                    <a:pt x="525" y="506"/>
                  </a:lnTo>
                  <a:lnTo>
                    <a:pt x="522" y="512"/>
                  </a:lnTo>
                  <a:lnTo>
                    <a:pt x="518" y="516"/>
                  </a:lnTo>
                  <a:lnTo>
                    <a:pt x="512" y="520"/>
                  </a:lnTo>
                  <a:lnTo>
                    <a:pt x="508" y="524"/>
                  </a:lnTo>
                  <a:lnTo>
                    <a:pt x="506" y="526"/>
                  </a:lnTo>
                  <a:lnTo>
                    <a:pt x="504" y="528"/>
                  </a:lnTo>
                  <a:lnTo>
                    <a:pt x="504" y="528"/>
                  </a:lnTo>
                  <a:lnTo>
                    <a:pt x="500" y="532"/>
                  </a:lnTo>
                  <a:lnTo>
                    <a:pt x="496" y="532"/>
                  </a:lnTo>
                  <a:lnTo>
                    <a:pt x="492" y="532"/>
                  </a:lnTo>
                  <a:lnTo>
                    <a:pt x="491" y="532"/>
                  </a:lnTo>
                  <a:lnTo>
                    <a:pt x="489" y="530"/>
                  </a:lnTo>
                  <a:lnTo>
                    <a:pt x="487" y="530"/>
                  </a:lnTo>
                  <a:lnTo>
                    <a:pt x="479" y="526"/>
                  </a:lnTo>
                  <a:lnTo>
                    <a:pt x="473" y="524"/>
                  </a:lnTo>
                  <a:lnTo>
                    <a:pt x="465" y="520"/>
                  </a:lnTo>
                  <a:lnTo>
                    <a:pt x="460" y="518"/>
                  </a:lnTo>
                  <a:lnTo>
                    <a:pt x="456" y="516"/>
                  </a:lnTo>
                  <a:lnTo>
                    <a:pt x="454" y="514"/>
                  </a:lnTo>
                  <a:lnTo>
                    <a:pt x="454" y="514"/>
                  </a:lnTo>
                  <a:lnTo>
                    <a:pt x="450" y="514"/>
                  </a:lnTo>
                  <a:lnTo>
                    <a:pt x="446" y="514"/>
                  </a:lnTo>
                  <a:lnTo>
                    <a:pt x="442" y="516"/>
                  </a:lnTo>
                  <a:lnTo>
                    <a:pt x="440" y="516"/>
                  </a:lnTo>
                  <a:lnTo>
                    <a:pt x="438" y="518"/>
                  </a:lnTo>
                  <a:lnTo>
                    <a:pt x="434" y="520"/>
                  </a:lnTo>
                  <a:lnTo>
                    <a:pt x="430" y="522"/>
                  </a:lnTo>
                  <a:lnTo>
                    <a:pt x="427" y="524"/>
                  </a:lnTo>
                  <a:lnTo>
                    <a:pt x="423" y="528"/>
                  </a:lnTo>
                  <a:lnTo>
                    <a:pt x="419" y="528"/>
                  </a:lnTo>
                  <a:lnTo>
                    <a:pt x="419" y="530"/>
                  </a:lnTo>
                  <a:lnTo>
                    <a:pt x="417" y="530"/>
                  </a:lnTo>
                  <a:lnTo>
                    <a:pt x="415" y="532"/>
                  </a:lnTo>
                  <a:lnTo>
                    <a:pt x="411" y="534"/>
                  </a:lnTo>
                  <a:lnTo>
                    <a:pt x="407" y="536"/>
                  </a:lnTo>
                  <a:lnTo>
                    <a:pt x="401" y="537"/>
                  </a:lnTo>
                  <a:lnTo>
                    <a:pt x="397" y="539"/>
                  </a:lnTo>
                  <a:lnTo>
                    <a:pt x="395" y="539"/>
                  </a:lnTo>
                  <a:lnTo>
                    <a:pt x="394" y="539"/>
                  </a:lnTo>
                  <a:lnTo>
                    <a:pt x="390" y="541"/>
                  </a:lnTo>
                  <a:lnTo>
                    <a:pt x="388" y="545"/>
                  </a:lnTo>
                  <a:lnTo>
                    <a:pt x="386" y="549"/>
                  </a:lnTo>
                  <a:lnTo>
                    <a:pt x="386" y="549"/>
                  </a:lnTo>
                  <a:lnTo>
                    <a:pt x="386" y="553"/>
                  </a:lnTo>
                  <a:lnTo>
                    <a:pt x="386" y="555"/>
                  </a:lnTo>
                  <a:lnTo>
                    <a:pt x="384" y="563"/>
                  </a:lnTo>
                  <a:lnTo>
                    <a:pt x="384" y="570"/>
                  </a:lnTo>
                  <a:lnTo>
                    <a:pt x="382" y="578"/>
                  </a:lnTo>
                  <a:lnTo>
                    <a:pt x="380" y="584"/>
                  </a:lnTo>
                  <a:lnTo>
                    <a:pt x="378" y="588"/>
                  </a:lnTo>
                  <a:lnTo>
                    <a:pt x="378" y="590"/>
                  </a:lnTo>
                  <a:lnTo>
                    <a:pt x="378" y="590"/>
                  </a:lnTo>
                  <a:lnTo>
                    <a:pt x="376" y="594"/>
                  </a:lnTo>
                  <a:lnTo>
                    <a:pt x="372" y="598"/>
                  </a:lnTo>
                  <a:lnTo>
                    <a:pt x="368" y="600"/>
                  </a:lnTo>
                  <a:lnTo>
                    <a:pt x="368" y="600"/>
                  </a:lnTo>
                  <a:lnTo>
                    <a:pt x="366" y="600"/>
                  </a:lnTo>
                  <a:lnTo>
                    <a:pt x="363" y="600"/>
                  </a:lnTo>
                  <a:lnTo>
                    <a:pt x="357" y="602"/>
                  </a:lnTo>
                  <a:lnTo>
                    <a:pt x="351" y="602"/>
                  </a:lnTo>
                  <a:lnTo>
                    <a:pt x="345" y="603"/>
                  </a:lnTo>
                  <a:lnTo>
                    <a:pt x="339" y="603"/>
                  </a:lnTo>
                  <a:lnTo>
                    <a:pt x="335" y="605"/>
                  </a:lnTo>
                  <a:lnTo>
                    <a:pt x="333" y="605"/>
                  </a:lnTo>
                  <a:lnTo>
                    <a:pt x="328" y="605"/>
                  </a:lnTo>
                  <a:lnTo>
                    <a:pt x="324" y="603"/>
                  </a:lnTo>
                  <a:lnTo>
                    <a:pt x="322" y="600"/>
                  </a:lnTo>
                  <a:lnTo>
                    <a:pt x="320" y="600"/>
                  </a:lnTo>
                  <a:lnTo>
                    <a:pt x="318" y="596"/>
                  </a:lnTo>
                  <a:lnTo>
                    <a:pt x="316" y="592"/>
                  </a:lnTo>
                  <a:lnTo>
                    <a:pt x="314" y="588"/>
                  </a:lnTo>
                  <a:lnTo>
                    <a:pt x="310" y="582"/>
                  </a:lnTo>
                  <a:lnTo>
                    <a:pt x="306" y="576"/>
                  </a:lnTo>
                  <a:lnTo>
                    <a:pt x="304" y="570"/>
                  </a:lnTo>
                  <a:lnTo>
                    <a:pt x="302" y="567"/>
                  </a:lnTo>
                  <a:lnTo>
                    <a:pt x="300" y="565"/>
                  </a:lnTo>
                  <a:lnTo>
                    <a:pt x="300" y="563"/>
                  </a:lnTo>
                  <a:lnTo>
                    <a:pt x="297" y="561"/>
                  </a:lnTo>
                  <a:lnTo>
                    <a:pt x="295" y="559"/>
                  </a:lnTo>
                  <a:lnTo>
                    <a:pt x="291" y="557"/>
                  </a:lnTo>
                  <a:lnTo>
                    <a:pt x="289" y="557"/>
                  </a:lnTo>
                  <a:lnTo>
                    <a:pt x="287" y="557"/>
                  </a:lnTo>
                  <a:lnTo>
                    <a:pt x="281" y="557"/>
                  </a:lnTo>
                  <a:lnTo>
                    <a:pt x="277" y="557"/>
                  </a:lnTo>
                  <a:lnTo>
                    <a:pt x="271" y="555"/>
                  </a:lnTo>
                  <a:lnTo>
                    <a:pt x="267" y="555"/>
                  </a:lnTo>
                  <a:lnTo>
                    <a:pt x="264" y="555"/>
                  </a:lnTo>
                  <a:lnTo>
                    <a:pt x="264" y="555"/>
                  </a:lnTo>
                  <a:lnTo>
                    <a:pt x="262" y="555"/>
                  </a:lnTo>
                  <a:lnTo>
                    <a:pt x="260" y="553"/>
                  </a:lnTo>
                  <a:lnTo>
                    <a:pt x="254" y="553"/>
                  </a:lnTo>
                  <a:lnTo>
                    <a:pt x="250" y="551"/>
                  </a:lnTo>
                  <a:lnTo>
                    <a:pt x="244" y="551"/>
                  </a:lnTo>
                  <a:lnTo>
                    <a:pt x="240" y="549"/>
                  </a:lnTo>
                  <a:lnTo>
                    <a:pt x="238" y="549"/>
                  </a:lnTo>
                  <a:lnTo>
                    <a:pt x="236" y="549"/>
                  </a:lnTo>
                  <a:lnTo>
                    <a:pt x="233" y="549"/>
                  </a:lnTo>
                  <a:lnTo>
                    <a:pt x="229" y="549"/>
                  </a:lnTo>
                  <a:lnTo>
                    <a:pt x="225" y="551"/>
                  </a:lnTo>
                  <a:lnTo>
                    <a:pt x="225" y="553"/>
                  </a:lnTo>
                  <a:lnTo>
                    <a:pt x="223" y="555"/>
                  </a:lnTo>
                  <a:lnTo>
                    <a:pt x="221" y="557"/>
                  </a:lnTo>
                  <a:lnTo>
                    <a:pt x="217" y="561"/>
                  </a:lnTo>
                  <a:lnTo>
                    <a:pt x="211" y="567"/>
                  </a:lnTo>
                  <a:lnTo>
                    <a:pt x="205" y="572"/>
                  </a:lnTo>
                  <a:lnTo>
                    <a:pt x="200" y="576"/>
                  </a:lnTo>
                  <a:lnTo>
                    <a:pt x="198" y="578"/>
                  </a:lnTo>
                  <a:lnTo>
                    <a:pt x="196" y="580"/>
                  </a:lnTo>
                  <a:lnTo>
                    <a:pt x="194" y="580"/>
                  </a:lnTo>
                  <a:lnTo>
                    <a:pt x="190" y="582"/>
                  </a:lnTo>
                  <a:lnTo>
                    <a:pt x="186" y="582"/>
                  </a:lnTo>
                  <a:lnTo>
                    <a:pt x="182" y="582"/>
                  </a:lnTo>
                  <a:lnTo>
                    <a:pt x="180" y="582"/>
                  </a:lnTo>
                  <a:lnTo>
                    <a:pt x="178" y="580"/>
                  </a:lnTo>
                  <a:lnTo>
                    <a:pt x="176" y="580"/>
                  </a:lnTo>
                  <a:lnTo>
                    <a:pt x="170" y="576"/>
                  </a:lnTo>
                  <a:lnTo>
                    <a:pt x="165" y="574"/>
                  </a:lnTo>
                  <a:lnTo>
                    <a:pt x="159" y="570"/>
                  </a:lnTo>
                  <a:lnTo>
                    <a:pt x="155" y="569"/>
                  </a:lnTo>
                  <a:lnTo>
                    <a:pt x="151" y="567"/>
                  </a:lnTo>
                  <a:lnTo>
                    <a:pt x="151" y="567"/>
                  </a:lnTo>
                  <a:lnTo>
                    <a:pt x="149" y="565"/>
                  </a:lnTo>
                  <a:lnTo>
                    <a:pt x="145" y="563"/>
                  </a:lnTo>
                  <a:lnTo>
                    <a:pt x="143" y="559"/>
                  </a:lnTo>
                  <a:lnTo>
                    <a:pt x="143" y="555"/>
                  </a:lnTo>
                  <a:lnTo>
                    <a:pt x="143" y="553"/>
                  </a:lnTo>
                  <a:lnTo>
                    <a:pt x="143" y="551"/>
                  </a:lnTo>
                  <a:lnTo>
                    <a:pt x="143" y="545"/>
                  </a:lnTo>
                  <a:lnTo>
                    <a:pt x="143" y="539"/>
                  </a:lnTo>
                  <a:lnTo>
                    <a:pt x="145" y="534"/>
                  </a:lnTo>
                  <a:lnTo>
                    <a:pt x="145" y="528"/>
                  </a:lnTo>
                  <a:lnTo>
                    <a:pt x="145" y="522"/>
                  </a:lnTo>
                  <a:lnTo>
                    <a:pt x="147" y="516"/>
                  </a:lnTo>
                  <a:lnTo>
                    <a:pt x="147" y="514"/>
                  </a:lnTo>
                  <a:lnTo>
                    <a:pt x="147" y="512"/>
                  </a:lnTo>
                  <a:lnTo>
                    <a:pt x="147" y="508"/>
                  </a:lnTo>
                  <a:lnTo>
                    <a:pt x="145" y="505"/>
                  </a:lnTo>
                  <a:lnTo>
                    <a:pt x="143" y="503"/>
                  </a:lnTo>
                  <a:lnTo>
                    <a:pt x="141" y="501"/>
                  </a:lnTo>
                  <a:lnTo>
                    <a:pt x="139" y="499"/>
                  </a:lnTo>
                  <a:lnTo>
                    <a:pt x="136" y="497"/>
                  </a:lnTo>
                  <a:lnTo>
                    <a:pt x="132" y="493"/>
                  </a:lnTo>
                  <a:lnTo>
                    <a:pt x="130" y="489"/>
                  </a:lnTo>
                  <a:lnTo>
                    <a:pt x="126" y="487"/>
                  </a:lnTo>
                  <a:lnTo>
                    <a:pt x="124" y="485"/>
                  </a:lnTo>
                  <a:lnTo>
                    <a:pt x="122" y="483"/>
                  </a:lnTo>
                  <a:lnTo>
                    <a:pt x="122" y="483"/>
                  </a:lnTo>
                  <a:lnTo>
                    <a:pt x="120" y="481"/>
                  </a:lnTo>
                  <a:lnTo>
                    <a:pt x="116" y="477"/>
                  </a:lnTo>
                  <a:lnTo>
                    <a:pt x="114" y="473"/>
                  </a:lnTo>
                  <a:lnTo>
                    <a:pt x="110" y="470"/>
                  </a:lnTo>
                  <a:lnTo>
                    <a:pt x="106" y="468"/>
                  </a:lnTo>
                  <a:lnTo>
                    <a:pt x="104" y="464"/>
                  </a:lnTo>
                  <a:lnTo>
                    <a:pt x="104" y="464"/>
                  </a:lnTo>
                  <a:lnTo>
                    <a:pt x="101" y="462"/>
                  </a:lnTo>
                  <a:lnTo>
                    <a:pt x="99" y="460"/>
                  </a:lnTo>
                  <a:lnTo>
                    <a:pt x="93" y="460"/>
                  </a:lnTo>
                  <a:lnTo>
                    <a:pt x="93" y="460"/>
                  </a:lnTo>
                  <a:lnTo>
                    <a:pt x="89" y="460"/>
                  </a:lnTo>
                  <a:lnTo>
                    <a:pt x="85" y="462"/>
                  </a:lnTo>
                  <a:lnTo>
                    <a:pt x="79" y="462"/>
                  </a:lnTo>
                  <a:lnTo>
                    <a:pt x="73" y="462"/>
                  </a:lnTo>
                  <a:lnTo>
                    <a:pt x="66" y="464"/>
                  </a:lnTo>
                  <a:lnTo>
                    <a:pt x="58" y="464"/>
                  </a:lnTo>
                  <a:lnTo>
                    <a:pt x="54" y="464"/>
                  </a:lnTo>
                  <a:lnTo>
                    <a:pt x="52" y="464"/>
                  </a:lnTo>
                  <a:lnTo>
                    <a:pt x="52" y="464"/>
                  </a:lnTo>
                  <a:lnTo>
                    <a:pt x="48" y="464"/>
                  </a:lnTo>
                  <a:lnTo>
                    <a:pt x="44" y="462"/>
                  </a:lnTo>
                  <a:lnTo>
                    <a:pt x="40" y="458"/>
                  </a:lnTo>
                  <a:lnTo>
                    <a:pt x="40" y="458"/>
                  </a:lnTo>
                  <a:lnTo>
                    <a:pt x="39" y="456"/>
                  </a:lnTo>
                  <a:lnTo>
                    <a:pt x="39" y="452"/>
                  </a:lnTo>
                  <a:lnTo>
                    <a:pt x="35" y="448"/>
                  </a:lnTo>
                  <a:lnTo>
                    <a:pt x="33" y="442"/>
                  </a:lnTo>
                  <a:lnTo>
                    <a:pt x="29" y="437"/>
                  </a:lnTo>
                  <a:lnTo>
                    <a:pt x="27" y="431"/>
                  </a:lnTo>
                  <a:lnTo>
                    <a:pt x="25" y="429"/>
                  </a:lnTo>
                  <a:lnTo>
                    <a:pt x="25" y="427"/>
                  </a:lnTo>
                  <a:lnTo>
                    <a:pt x="25" y="427"/>
                  </a:lnTo>
                  <a:lnTo>
                    <a:pt x="23" y="421"/>
                  </a:lnTo>
                  <a:lnTo>
                    <a:pt x="23" y="417"/>
                  </a:lnTo>
                  <a:lnTo>
                    <a:pt x="25" y="413"/>
                  </a:lnTo>
                  <a:lnTo>
                    <a:pt x="25" y="413"/>
                  </a:lnTo>
                  <a:lnTo>
                    <a:pt x="27" y="411"/>
                  </a:lnTo>
                  <a:lnTo>
                    <a:pt x="29" y="408"/>
                  </a:lnTo>
                  <a:lnTo>
                    <a:pt x="35" y="404"/>
                  </a:lnTo>
                  <a:lnTo>
                    <a:pt x="39" y="398"/>
                  </a:lnTo>
                  <a:lnTo>
                    <a:pt x="42" y="392"/>
                  </a:lnTo>
                  <a:lnTo>
                    <a:pt x="46" y="388"/>
                  </a:lnTo>
                  <a:lnTo>
                    <a:pt x="50" y="384"/>
                  </a:lnTo>
                  <a:lnTo>
                    <a:pt x="52" y="382"/>
                  </a:lnTo>
                  <a:lnTo>
                    <a:pt x="54" y="382"/>
                  </a:lnTo>
                  <a:lnTo>
                    <a:pt x="56" y="378"/>
                  </a:lnTo>
                  <a:lnTo>
                    <a:pt x="56" y="375"/>
                  </a:lnTo>
                  <a:lnTo>
                    <a:pt x="56" y="371"/>
                  </a:lnTo>
                  <a:lnTo>
                    <a:pt x="56" y="369"/>
                  </a:lnTo>
                  <a:lnTo>
                    <a:pt x="56" y="367"/>
                  </a:lnTo>
                  <a:lnTo>
                    <a:pt x="54" y="363"/>
                  </a:lnTo>
                  <a:lnTo>
                    <a:pt x="52" y="357"/>
                  </a:lnTo>
                  <a:lnTo>
                    <a:pt x="52" y="353"/>
                  </a:lnTo>
                  <a:lnTo>
                    <a:pt x="52" y="347"/>
                  </a:lnTo>
                  <a:lnTo>
                    <a:pt x="50" y="345"/>
                  </a:lnTo>
                  <a:lnTo>
                    <a:pt x="50" y="343"/>
                  </a:lnTo>
                  <a:lnTo>
                    <a:pt x="50" y="343"/>
                  </a:lnTo>
                  <a:lnTo>
                    <a:pt x="50" y="340"/>
                  </a:lnTo>
                  <a:lnTo>
                    <a:pt x="50" y="336"/>
                  </a:lnTo>
                  <a:lnTo>
                    <a:pt x="48" y="330"/>
                  </a:lnTo>
                  <a:lnTo>
                    <a:pt x="48" y="326"/>
                  </a:lnTo>
                  <a:lnTo>
                    <a:pt x="48" y="322"/>
                  </a:lnTo>
                  <a:lnTo>
                    <a:pt x="48" y="318"/>
                  </a:lnTo>
                  <a:lnTo>
                    <a:pt x="48" y="316"/>
                  </a:lnTo>
                  <a:lnTo>
                    <a:pt x="46" y="312"/>
                  </a:lnTo>
                  <a:lnTo>
                    <a:pt x="44" y="311"/>
                  </a:lnTo>
                  <a:lnTo>
                    <a:pt x="40" y="307"/>
                  </a:lnTo>
                  <a:lnTo>
                    <a:pt x="40" y="307"/>
                  </a:lnTo>
                  <a:lnTo>
                    <a:pt x="37" y="305"/>
                  </a:lnTo>
                  <a:lnTo>
                    <a:pt x="33" y="303"/>
                  </a:lnTo>
                  <a:lnTo>
                    <a:pt x="29" y="301"/>
                  </a:lnTo>
                  <a:lnTo>
                    <a:pt x="23" y="297"/>
                  </a:lnTo>
                  <a:lnTo>
                    <a:pt x="17" y="295"/>
                  </a:lnTo>
                  <a:lnTo>
                    <a:pt x="11" y="291"/>
                  </a:lnTo>
                  <a:lnTo>
                    <a:pt x="7" y="289"/>
                  </a:lnTo>
                  <a:lnTo>
                    <a:pt x="6" y="287"/>
                  </a:lnTo>
                  <a:lnTo>
                    <a:pt x="4" y="287"/>
                  </a:lnTo>
                  <a:lnTo>
                    <a:pt x="2" y="283"/>
                  </a:lnTo>
                  <a:lnTo>
                    <a:pt x="0" y="279"/>
                  </a:lnTo>
                  <a:lnTo>
                    <a:pt x="0" y="276"/>
                  </a:lnTo>
                  <a:lnTo>
                    <a:pt x="0" y="274"/>
                  </a:lnTo>
                  <a:lnTo>
                    <a:pt x="0" y="270"/>
                  </a:lnTo>
                  <a:lnTo>
                    <a:pt x="2" y="264"/>
                  </a:lnTo>
                  <a:lnTo>
                    <a:pt x="2" y="256"/>
                  </a:lnTo>
                  <a:lnTo>
                    <a:pt x="4" y="250"/>
                  </a:lnTo>
                  <a:lnTo>
                    <a:pt x="4" y="245"/>
                  </a:lnTo>
                  <a:lnTo>
                    <a:pt x="4" y="243"/>
                  </a:lnTo>
                  <a:lnTo>
                    <a:pt x="6" y="241"/>
                  </a:lnTo>
                  <a:lnTo>
                    <a:pt x="6" y="239"/>
                  </a:lnTo>
                  <a:lnTo>
                    <a:pt x="7" y="235"/>
                  </a:lnTo>
                  <a:lnTo>
                    <a:pt x="9" y="231"/>
                  </a:lnTo>
                  <a:lnTo>
                    <a:pt x="13" y="229"/>
                  </a:lnTo>
                  <a:lnTo>
                    <a:pt x="13" y="229"/>
                  </a:lnTo>
                  <a:lnTo>
                    <a:pt x="17" y="229"/>
                  </a:lnTo>
                  <a:lnTo>
                    <a:pt x="19" y="227"/>
                  </a:lnTo>
                  <a:lnTo>
                    <a:pt x="27" y="227"/>
                  </a:lnTo>
                  <a:lnTo>
                    <a:pt x="35" y="225"/>
                  </a:lnTo>
                  <a:lnTo>
                    <a:pt x="42" y="223"/>
                  </a:lnTo>
                  <a:lnTo>
                    <a:pt x="48" y="221"/>
                  </a:lnTo>
                  <a:lnTo>
                    <a:pt x="52" y="221"/>
                  </a:lnTo>
                  <a:lnTo>
                    <a:pt x="54" y="221"/>
                  </a:lnTo>
                  <a:lnTo>
                    <a:pt x="54" y="221"/>
                  </a:lnTo>
                  <a:lnTo>
                    <a:pt x="58" y="219"/>
                  </a:lnTo>
                  <a:lnTo>
                    <a:pt x="62" y="217"/>
                  </a:lnTo>
                  <a:lnTo>
                    <a:pt x="64" y="214"/>
                  </a:lnTo>
                  <a:lnTo>
                    <a:pt x="64" y="212"/>
                  </a:lnTo>
                  <a:lnTo>
                    <a:pt x="66" y="210"/>
                  </a:lnTo>
                  <a:lnTo>
                    <a:pt x="66" y="206"/>
                  </a:lnTo>
                  <a:lnTo>
                    <a:pt x="68" y="200"/>
                  </a:lnTo>
                  <a:lnTo>
                    <a:pt x="72" y="196"/>
                  </a:lnTo>
                  <a:lnTo>
                    <a:pt x="72" y="192"/>
                  </a:lnTo>
                  <a:lnTo>
                    <a:pt x="73" y="190"/>
                  </a:lnTo>
                  <a:lnTo>
                    <a:pt x="73" y="188"/>
                  </a:lnTo>
                  <a:lnTo>
                    <a:pt x="75" y="188"/>
                  </a:lnTo>
                  <a:lnTo>
                    <a:pt x="75" y="184"/>
                  </a:lnTo>
                  <a:lnTo>
                    <a:pt x="77" y="181"/>
                  </a:lnTo>
                  <a:lnTo>
                    <a:pt x="81" y="177"/>
                  </a:lnTo>
                  <a:lnTo>
                    <a:pt x="83" y="173"/>
                  </a:lnTo>
                  <a:lnTo>
                    <a:pt x="85" y="169"/>
                  </a:lnTo>
                  <a:lnTo>
                    <a:pt x="87" y="167"/>
                  </a:lnTo>
                  <a:lnTo>
                    <a:pt x="87" y="165"/>
                  </a:lnTo>
                  <a:lnTo>
                    <a:pt x="89" y="161"/>
                  </a:lnTo>
                  <a:lnTo>
                    <a:pt x="89" y="157"/>
                  </a:lnTo>
                  <a:lnTo>
                    <a:pt x="89" y="153"/>
                  </a:lnTo>
                  <a:lnTo>
                    <a:pt x="87" y="153"/>
                  </a:lnTo>
                  <a:lnTo>
                    <a:pt x="87" y="149"/>
                  </a:lnTo>
                  <a:lnTo>
                    <a:pt x="83" y="146"/>
                  </a:lnTo>
                  <a:lnTo>
                    <a:pt x="81" y="140"/>
                  </a:lnTo>
                  <a:lnTo>
                    <a:pt x="79" y="134"/>
                  </a:lnTo>
                  <a:lnTo>
                    <a:pt x="77" y="128"/>
                  </a:lnTo>
                  <a:lnTo>
                    <a:pt x="73" y="124"/>
                  </a:lnTo>
                  <a:lnTo>
                    <a:pt x="72" y="118"/>
                  </a:lnTo>
                  <a:lnTo>
                    <a:pt x="72" y="117"/>
                  </a:lnTo>
                  <a:lnTo>
                    <a:pt x="72" y="115"/>
                  </a:lnTo>
                  <a:lnTo>
                    <a:pt x="70" y="111"/>
                  </a:lnTo>
                  <a:lnTo>
                    <a:pt x="72" y="107"/>
                  </a:lnTo>
                  <a:lnTo>
                    <a:pt x="73" y="103"/>
                  </a:lnTo>
                  <a:lnTo>
                    <a:pt x="73" y="103"/>
                  </a:lnTo>
                  <a:lnTo>
                    <a:pt x="75" y="101"/>
                  </a:lnTo>
                  <a:lnTo>
                    <a:pt x="77" y="99"/>
                  </a:lnTo>
                  <a:lnTo>
                    <a:pt x="81" y="93"/>
                  </a:lnTo>
                  <a:lnTo>
                    <a:pt x="85" y="89"/>
                  </a:lnTo>
                  <a:lnTo>
                    <a:pt x="91" y="85"/>
                  </a:lnTo>
                  <a:lnTo>
                    <a:pt x="95" y="82"/>
                  </a:lnTo>
                  <a:lnTo>
                    <a:pt x="97" y="80"/>
                  </a:lnTo>
                  <a:lnTo>
                    <a:pt x="99" y="78"/>
                  </a:lnTo>
                  <a:lnTo>
                    <a:pt x="99" y="78"/>
                  </a:lnTo>
                  <a:lnTo>
                    <a:pt x="103" y="74"/>
                  </a:lnTo>
                  <a:lnTo>
                    <a:pt x="106" y="74"/>
                  </a:lnTo>
                  <a:lnTo>
                    <a:pt x="110" y="74"/>
                  </a:lnTo>
                  <a:lnTo>
                    <a:pt x="112" y="74"/>
                  </a:lnTo>
                  <a:lnTo>
                    <a:pt x="114" y="76"/>
                  </a:lnTo>
                  <a:lnTo>
                    <a:pt x="118" y="76"/>
                  </a:lnTo>
                  <a:lnTo>
                    <a:pt x="124" y="80"/>
                  </a:lnTo>
                  <a:lnTo>
                    <a:pt x="132" y="82"/>
                  </a:lnTo>
                  <a:lnTo>
                    <a:pt x="137" y="85"/>
                  </a:lnTo>
                  <a:lnTo>
                    <a:pt x="143" y="87"/>
                  </a:lnTo>
                  <a:lnTo>
                    <a:pt x="147" y="89"/>
                  </a:lnTo>
                  <a:lnTo>
                    <a:pt x="149" y="91"/>
                  </a:lnTo>
                  <a:lnTo>
                    <a:pt x="149" y="91"/>
                  </a:lnTo>
                  <a:lnTo>
                    <a:pt x="153" y="93"/>
                  </a:lnTo>
                  <a:lnTo>
                    <a:pt x="157" y="91"/>
                  </a:lnTo>
                  <a:lnTo>
                    <a:pt x="161" y="91"/>
                  </a:lnTo>
                  <a:lnTo>
                    <a:pt x="163" y="89"/>
                  </a:lnTo>
                  <a:lnTo>
                    <a:pt x="165" y="87"/>
                  </a:lnTo>
                  <a:lnTo>
                    <a:pt x="169" y="85"/>
                  </a:lnTo>
                  <a:lnTo>
                    <a:pt x="172" y="84"/>
                  </a:lnTo>
                  <a:lnTo>
                    <a:pt x="178" y="82"/>
                  </a:lnTo>
                  <a:lnTo>
                    <a:pt x="180" y="80"/>
                  </a:lnTo>
                  <a:lnTo>
                    <a:pt x="184" y="78"/>
                  </a:lnTo>
                  <a:lnTo>
                    <a:pt x="184" y="78"/>
                  </a:lnTo>
                  <a:lnTo>
                    <a:pt x="186" y="76"/>
                  </a:lnTo>
                  <a:lnTo>
                    <a:pt x="188" y="76"/>
                  </a:lnTo>
                  <a:lnTo>
                    <a:pt x="192" y="74"/>
                  </a:lnTo>
                  <a:lnTo>
                    <a:pt x="198" y="70"/>
                  </a:lnTo>
                  <a:lnTo>
                    <a:pt x="201" y="68"/>
                  </a:lnTo>
                  <a:lnTo>
                    <a:pt x="205" y="68"/>
                  </a:lnTo>
                  <a:lnTo>
                    <a:pt x="209" y="66"/>
                  </a:lnTo>
                  <a:lnTo>
                    <a:pt x="209" y="66"/>
                  </a:lnTo>
                  <a:lnTo>
                    <a:pt x="213" y="64"/>
                  </a:lnTo>
                  <a:lnTo>
                    <a:pt x="215" y="60"/>
                  </a:lnTo>
                  <a:lnTo>
                    <a:pt x="217" y="56"/>
                  </a:lnTo>
                  <a:lnTo>
                    <a:pt x="217" y="56"/>
                  </a:lnTo>
                  <a:lnTo>
                    <a:pt x="217" y="54"/>
                  </a:lnTo>
                  <a:lnTo>
                    <a:pt x="217" y="51"/>
                  </a:lnTo>
                  <a:lnTo>
                    <a:pt x="219" y="43"/>
                  </a:lnTo>
                  <a:lnTo>
                    <a:pt x="221" y="37"/>
                  </a:lnTo>
                  <a:lnTo>
                    <a:pt x="223" y="29"/>
                  </a:lnTo>
                  <a:lnTo>
                    <a:pt x="223" y="21"/>
                  </a:lnTo>
                  <a:lnTo>
                    <a:pt x="225" y="18"/>
                  </a:lnTo>
                  <a:lnTo>
                    <a:pt x="225" y="16"/>
                  </a:lnTo>
                  <a:lnTo>
                    <a:pt x="225" y="16"/>
                  </a:lnTo>
                  <a:lnTo>
                    <a:pt x="227" y="12"/>
                  </a:lnTo>
                  <a:lnTo>
                    <a:pt x="231" y="8"/>
                  </a:lnTo>
                  <a:lnTo>
                    <a:pt x="234" y="6"/>
                  </a:lnTo>
                  <a:lnTo>
                    <a:pt x="236" y="6"/>
                  </a:lnTo>
                  <a:lnTo>
                    <a:pt x="238" y="6"/>
                  </a:lnTo>
                  <a:lnTo>
                    <a:pt x="240" y="6"/>
                  </a:lnTo>
                  <a:lnTo>
                    <a:pt x="246" y="4"/>
                  </a:lnTo>
                  <a:lnTo>
                    <a:pt x="252" y="4"/>
                  </a:lnTo>
                  <a:lnTo>
                    <a:pt x="260" y="2"/>
                  </a:lnTo>
                  <a:lnTo>
                    <a:pt x="266" y="2"/>
                  </a:lnTo>
                  <a:lnTo>
                    <a:pt x="269" y="2"/>
                  </a:lnTo>
                  <a:lnTo>
                    <a:pt x="269"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9" name="Freeform 246"/>
            <p:cNvSpPr>
              <a:spLocks/>
            </p:cNvSpPr>
            <p:nvPr/>
          </p:nvSpPr>
          <p:spPr bwMode="auto">
            <a:xfrm>
              <a:off x="1711522" y="4372613"/>
              <a:ext cx="279287" cy="271547"/>
            </a:xfrm>
            <a:custGeom>
              <a:avLst/>
              <a:gdLst>
                <a:gd name="T0" fmla="*/ 91 w 185"/>
                <a:gd name="T1" fmla="*/ 0 h 184"/>
                <a:gd name="T2" fmla="*/ 121 w 185"/>
                <a:gd name="T3" fmla="*/ 6 h 184"/>
                <a:gd name="T4" fmla="*/ 146 w 185"/>
                <a:gd name="T5" fmla="*/ 18 h 184"/>
                <a:gd name="T6" fmla="*/ 167 w 185"/>
                <a:gd name="T7" fmla="*/ 39 h 184"/>
                <a:gd name="T8" fmla="*/ 179 w 185"/>
                <a:gd name="T9" fmla="*/ 64 h 184"/>
                <a:gd name="T10" fmla="*/ 185 w 185"/>
                <a:gd name="T11" fmla="*/ 93 h 184"/>
                <a:gd name="T12" fmla="*/ 179 w 185"/>
                <a:gd name="T13" fmla="*/ 122 h 184"/>
                <a:gd name="T14" fmla="*/ 167 w 185"/>
                <a:gd name="T15" fmla="*/ 148 h 184"/>
                <a:gd name="T16" fmla="*/ 146 w 185"/>
                <a:gd name="T17" fmla="*/ 167 h 184"/>
                <a:gd name="T18" fmla="*/ 121 w 185"/>
                <a:gd name="T19" fmla="*/ 181 h 184"/>
                <a:gd name="T20" fmla="*/ 91 w 185"/>
                <a:gd name="T21" fmla="*/ 184 h 184"/>
                <a:gd name="T22" fmla="*/ 64 w 185"/>
                <a:gd name="T23" fmla="*/ 181 h 184"/>
                <a:gd name="T24" fmla="*/ 39 w 185"/>
                <a:gd name="T25" fmla="*/ 167 h 184"/>
                <a:gd name="T26" fmla="*/ 18 w 185"/>
                <a:gd name="T27" fmla="*/ 148 h 184"/>
                <a:gd name="T28" fmla="*/ 6 w 185"/>
                <a:gd name="T29" fmla="*/ 122 h 184"/>
                <a:gd name="T30" fmla="*/ 0 w 185"/>
                <a:gd name="T31" fmla="*/ 93 h 184"/>
                <a:gd name="T32" fmla="*/ 6 w 185"/>
                <a:gd name="T33" fmla="*/ 64 h 184"/>
                <a:gd name="T34" fmla="*/ 18 w 185"/>
                <a:gd name="T35" fmla="*/ 39 h 184"/>
                <a:gd name="T36" fmla="*/ 39 w 185"/>
                <a:gd name="T37" fmla="*/ 18 h 184"/>
                <a:gd name="T38" fmla="*/ 64 w 185"/>
                <a:gd name="T39" fmla="*/ 6 h 184"/>
                <a:gd name="T40" fmla="*/ 91 w 185"/>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5" h="184">
                  <a:moveTo>
                    <a:pt x="91" y="0"/>
                  </a:moveTo>
                  <a:lnTo>
                    <a:pt x="121" y="6"/>
                  </a:lnTo>
                  <a:lnTo>
                    <a:pt x="146" y="18"/>
                  </a:lnTo>
                  <a:lnTo>
                    <a:pt x="167" y="39"/>
                  </a:lnTo>
                  <a:lnTo>
                    <a:pt x="179" y="64"/>
                  </a:lnTo>
                  <a:lnTo>
                    <a:pt x="185" y="93"/>
                  </a:lnTo>
                  <a:lnTo>
                    <a:pt x="179" y="122"/>
                  </a:lnTo>
                  <a:lnTo>
                    <a:pt x="167" y="148"/>
                  </a:lnTo>
                  <a:lnTo>
                    <a:pt x="146" y="167"/>
                  </a:lnTo>
                  <a:lnTo>
                    <a:pt x="121" y="181"/>
                  </a:lnTo>
                  <a:lnTo>
                    <a:pt x="91" y="184"/>
                  </a:lnTo>
                  <a:lnTo>
                    <a:pt x="64" y="181"/>
                  </a:lnTo>
                  <a:lnTo>
                    <a:pt x="39" y="167"/>
                  </a:lnTo>
                  <a:lnTo>
                    <a:pt x="18" y="148"/>
                  </a:lnTo>
                  <a:lnTo>
                    <a:pt x="6" y="122"/>
                  </a:lnTo>
                  <a:lnTo>
                    <a:pt x="0" y="93"/>
                  </a:lnTo>
                  <a:lnTo>
                    <a:pt x="6" y="64"/>
                  </a:lnTo>
                  <a:lnTo>
                    <a:pt x="18" y="39"/>
                  </a:lnTo>
                  <a:lnTo>
                    <a:pt x="39" y="18"/>
                  </a:lnTo>
                  <a:lnTo>
                    <a:pt x="64" y="6"/>
                  </a:lnTo>
                  <a:lnTo>
                    <a:pt x="91"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30" name="Group 29"/>
          <p:cNvGrpSpPr/>
          <p:nvPr/>
        </p:nvGrpSpPr>
        <p:grpSpPr>
          <a:xfrm>
            <a:off x="3180942" y="3041780"/>
            <a:ext cx="534807" cy="522815"/>
            <a:chOff x="3180942" y="3041780"/>
            <a:chExt cx="534807" cy="522815"/>
          </a:xfrm>
        </p:grpSpPr>
        <p:sp>
          <p:nvSpPr>
            <p:cNvPr id="31" name="Freeform 187"/>
            <p:cNvSpPr>
              <a:spLocks noEditPoints="1"/>
            </p:cNvSpPr>
            <p:nvPr/>
          </p:nvSpPr>
          <p:spPr bwMode="auto">
            <a:xfrm>
              <a:off x="3180942" y="3041780"/>
              <a:ext cx="534807" cy="522815"/>
            </a:xfrm>
            <a:custGeom>
              <a:avLst/>
              <a:gdLst>
                <a:gd name="T0" fmla="*/ 204 w 480"/>
                <a:gd name="T1" fmla="*/ 107 h 480"/>
                <a:gd name="T2" fmla="*/ 150 w 480"/>
                <a:gd name="T3" fmla="*/ 136 h 480"/>
                <a:gd name="T4" fmla="*/ 121 w 480"/>
                <a:gd name="T5" fmla="*/ 171 h 480"/>
                <a:gd name="T6" fmla="*/ 103 w 480"/>
                <a:gd name="T7" fmla="*/ 231 h 480"/>
                <a:gd name="T8" fmla="*/ 107 w 480"/>
                <a:gd name="T9" fmla="*/ 276 h 480"/>
                <a:gd name="T10" fmla="*/ 136 w 480"/>
                <a:gd name="T11" fmla="*/ 330 h 480"/>
                <a:gd name="T12" fmla="*/ 171 w 480"/>
                <a:gd name="T13" fmla="*/ 359 h 480"/>
                <a:gd name="T14" fmla="*/ 231 w 480"/>
                <a:gd name="T15" fmla="*/ 377 h 480"/>
                <a:gd name="T16" fmla="*/ 276 w 480"/>
                <a:gd name="T17" fmla="*/ 373 h 480"/>
                <a:gd name="T18" fmla="*/ 330 w 480"/>
                <a:gd name="T19" fmla="*/ 344 h 480"/>
                <a:gd name="T20" fmla="*/ 359 w 480"/>
                <a:gd name="T21" fmla="*/ 309 h 480"/>
                <a:gd name="T22" fmla="*/ 377 w 480"/>
                <a:gd name="T23" fmla="*/ 251 h 480"/>
                <a:gd name="T24" fmla="*/ 373 w 480"/>
                <a:gd name="T25" fmla="*/ 206 h 480"/>
                <a:gd name="T26" fmla="*/ 344 w 480"/>
                <a:gd name="T27" fmla="*/ 150 h 480"/>
                <a:gd name="T28" fmla="*/ 309 w 480"/>
                <a:gd name="T29" fmla="*/ 123 h 480"/>
                <a:gd name="T30" fmla="*/ 249 w 480"/>
                <a:gd name="T31" fmla="*/ 103 h 480"/>
                <a:gd name="T32" fmla="*/ 295 w 480"/>
                <a:gd name="T33" fmla="*/ 6 h 480"/>
                <a:gd name="T34" fmla="*/ 309 w 480"/>
                <a:gd name="T35" fmla="*/ 51 h 480"/>
                <a:gd name="T36" fmla="*/ 338 w 480"/>
                <a:gd name="T37" fmla="*/ 72 h 480"/>
                <a:gd name="T38" fmla="*/ 369 w 480"/>
                <a:gd name="T39" fmla="*/ 90 h 480"/>
                <a:gd name="T40" fmla="*/ 410 w 480"/>
                <a:gd name="T41" fmla="*/ 78 h 480"/>
                <a:gd name="T42" fmla="*/ 441 w 480"/>
                <a:gd name="T43" fmla="*/ 109 h 480"/>
                <a:gd name="T44" fmla="*/ 433 w 480"/>
                <a:gd name="T45" fmla="*/ 140 h 480"/>
                <a:gd name="T46" fmla="*/ 425 w 480"/>
                <a:gd name="T47" fmla="*/ 175 h 480"/>
                <a:gd name="T48" fmla="*/ 433 w 480"/>
                <a:gd name="T49" fmla="*/ 214 h 480"/>
                <a:gd name="T50" fmla="*/ 462 w 480"/>
                <a:gd name="T51" fmla="*/ 239 h 480"/>
                <a:gd name="T52" fmla="*/ 480 w 480"/>
                <a:gd name="T53" fmla="*/ 268 h 480"/>
                <a:gd name="T54" fmla="*/ 458 w 480"/>
                <a:gd name="T55" fmla="*/ 305 h 480"/>
                <a:gd name="T56" fmla="*/ 420 w 480"/>
                <a:gd name="T57" fmla="*/ 319 h 480"/>
                <a:gd name="T58" fmla="*/ 402 w 480"/>
                <a:gd name="T59" fmla="*/ 352 h 480"/>
                <a:gd name="T60" fmla="*/ 396 w 480"/>
                <a:gd name="T61" fmla="*/ 385 h 480"/>
                <a:gd name="T62" fmla="*/ 394 w 480"/>
                <a:gd name="T63" fmla="*/ 423 h 480"/>
                <a:gd name="T64" fmla="*/ 359 w 480"/>
                <a:gd name="T65" fmla="*/ 445 h 480"/>
                <a:gd name="T66" fmla="*/ 324 w 480"/>
                <a:gd name="T67" fmla="*/ 423 h 480"/>
                <a:gd name="T68" fmla="*/ 288 w 480"/>
                <a:gd name="T69" fmla="*/ 429 h 480"/>
                <a:gd name="T70" fmla="*/ 255 w 480"/>
                <a:gd name="T71" fmla="*/ 441 h 480"/>
                <a:gd name="T72" fmla="*/ 233 w 480"/>
                <a:gd name="T73" fmla="*/ 478 h 480"/>
                <a:gd name="T74" fmla="*/ 189 w 480"/>
                <a:gd name="T75" fmla="*/ 476 h 480"/>
                <a:gd name="T76" fmla="*/ 171 w 480"/>
                <a:gd name="T77" fmla="*/ 433 h 480"/>
                <a:gd name="T78" fmla="*/ 144 w 480"/>
                <a:gd name="T79" fmla="*/ 410 h 480"/>
                <a:gd name="T80" fmla="*/ 115 w 480"/>
                <a:gd name="T81" fmla="*/ 392 h 480"/>
                <a:gd name="T82" fmla="*/ 70 w 480"/>
                <a:gd name="T83" fmla="*/ 402 h 480"/>
                <a:gd name="T84" fmla="*/ 41 w 480"/>
                <a:gd name="T85" fmla="*/ 375 h 480"/>
                <a:gd name="T86" fmla="*/ 43 w 480"/>
                <a:gd name="T87" fmla="*/ 346 h 480"/>
                <a:gd name="T88" fmla="*/ 57 w 480"/>
                <a:gd name="T89" fmla="*/ 309 h 480"/>
                <a:gd name="T90" fmla="*/ 47 w 480"/>
                <a:gd name="T91" fmla="*/ 272 h 480"/>
                <a:gd name="T92" fmla="*/ 22 w 480"/>
                <a:gd name="T93" fmla="*/ 245 h 480"/>
                <a:gd name="T94" fmla="*/ 0 w 480"/>
                <a:gd name="T95" fmla="*/ 218 h 480"/>
                <a:gd name="T96" fmla="*/ 18 w 480"/>
                <a:gd name="T97" fmla="*/ 177 h 480"/>
                <a:gd name="T98" fmla="*/ 61 w 480"/>
                <a:gd name="T99" fmla="*/ 163 h 480"/>
                <a:gd name="T100" fmla="*/ 76 w 480"/>
                <a:gd name="T101" fmla="*/ 134 h 480"/>
                <a:gd name="T102" fmla="*/ 86 w 480"/>
                <a:gd name="T103" fmla="*/ 101 h 480"/>
                <a:gd name="T104" fmla="*/ 82 w 480"/>
                <a:gd name="T105" fmla="*/ 59 h 480"/>
                <a:gd name="T106" fmla="*/ 117 w 480"/>
                <a:gd name="T107" fmla="*/ 35 h 480"/>
                <a:gd name="T108" fmla="*/ 156 w 480"/>
                <a:gd name="T109" fmla="*/ 57 h 480"/>
                <a:gd name="T110" fmla="*/ 191 w 480"/>
                <a:gd name="T111" fmla="*/ 51 h 480"/>
                <a:gd name="T112" fmla="*/ 224 w 480"/>
                <a:gd name="T113" fmla="*/ 43 h 480"/>
                <a:gd name="T114" fmla="*/ 245 w 480"/>
                <a:gd name="T115" fmla="*/ 4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0" h="480">
                  <a:moveTo>
                    <a:pt x="245" y="103"/>
                  </a:moveTo>
                  <a:lnTo>
                    <a:pt x="239" y="103"/>
                  </a:lnTo>
                  <a:lnTo>
                    <a:pt x="235" y="103"/>
                  </a:lnTo>
                  <a:lnTo>
                    <a:pt x="231" y="103"/>
                  </a:lnTo>
                  <a:lnTo>
                    <a:pt x="224" y="105"/>
                  </a:lnTo>
                  <a:lnTo>
                    <a:pt x="220" y="105"/>
                  </a:lnTo>
                  <a:lnTo>
                    <a:pt x="216" y="105"/>
                  </a:lnTo>
                  <a:lnTo>
                    <a:pt x="210" y="107"/>
                  </a:lnTo>
                  <a:lnTo>
                    <a:pt x="208" y="107"/>
                  </a:lnTo>
                  <a:lnTo>
                    <a:pt x="206" y="107"/>
                  </a:lnTo>
                  <a:lnTo>
                    <a:pt x="204" y="107"/>
                  </a:lnTo>
                  <a:lnTo>
                    <a:pt x="202" y="109"/>
                  </a:lnTo>
                  <a:lnTo>
                    <a:pt x="196" y="111"/>
                  </a:lnTo>
                  <a:lnTo>
                    <a:pt x="194" y="111"/>
                  </a:lnTo>
                  <a:lnTo>
                    <a:pt x="191" y="113"/>
                  </a:lnTo>
                  <a:lnTo>
                    <a:pt x="183" y="117"/>
                  </a:lnTo>
                  <a:lnTo>
                    <a:pt x="179" y="119"/>
                  </a:lnTo>
                  <a:lnTo>
                    <a:pt x="175" y="121"/>
                  </a:lnTo>
                  <a:lnTo>
                    <a:pt x="171" y="123"/>
                  </a:lnTo>
                  <a:lnTo>
                    <a:pt x="165" y="125"/>
                  </a:lnTo>
                  <a:lnTo>
                    <a:pt x="158" y="130"/>
                  </a:lnTo>
                  <a:lnTo>
                    <a:pt x="150" y="136"/>
                  </a:lnTo>
                  <a:lnTo>
                    <a:pt x="148" y="138"/>
                  </a:lnTo>
                  <a:lnTo>
                    <a:pt x="146" y="140"/>
                  </a:lnTo>
                  <a:lnTo>
                    <a:pt x="144" y="144"/>
                  </a:lnTo>
                  <a:lnTo>
                    <a:pt x="136" y="150"/>
                  </a:lnTo>
                  <a:lnTo>
                    <a:pt x="132" y="156"/>
                  </a:lnTo>
                  <a:lnTo>
                    <a:pt x="130" y="159"/>
                  </a:lnTo>
                  <a:lnTo>
                    <a:pt x="129" y="161"/>
                  </a:lnTo>
                  <a:lnTo>
                    <a:pt x="125" y="167"/>
                  </a:lnTo>
                  <a:lnTo>
                    <a:pt x="123" y="169"/>
                  </a:lnTo>
                  <a:lnTo>
                    <a:pt x="123" y="171"/>
                  </a:lnTo>
                  <a:lnTo>
                    <a:pt x="121" y="171"/>
                  </a:lnTo>
                  <a:lnTo>
                    <a:pt x="121" y="175"/>
                  </a:lnTo>
                  <a:lnTo>
                    <a:pt x="117" y="179"/>
                  </a:lnTo>
                  <a:lnTo>
                    <a:pt x="117" y="183"/>
                  </a:lnTo>
                  <a:lnTo>
                    <a:pt x="115" y="185"/>
                  </a:lnTo>
                  <a:lnTo>
                    <a:pt x="111" y="192"/>
                  </a:lnTo>
                  <a:lnTo>
                    <a:pt x="109" y="202"/>
                  </a:lnTo>
                  <a:lnTo>
                    <a:pt x="107" y="206"/>
                  </a:lnTo>
                  <a:lnTo>
                    <a:pt x="107" y="208"/>
                  </a:lnTo>
                  <a:lnTo>
                    <a:pt x="107" y="212"/>
                  </a:lnTo>
                  <a:lnTo>
                    <a:pt x="105" y="222"/>
                  </a:lnTo>
                  <a:lnTo>
                    <a:pt x="103" y="231"/>
                  </a:lnTo>
                  <a:lnTo>
                    <a:pt x="103" y="235"/>
                  </a:lnTo>
                  <a:lnTo>
                    <a:pt x="103" y="241"/>
                  </a:lnTo>
                  <a:lnTo>
                    <a:pt x="103" y="245"/>
                  </a:lnTo>
                  <a:lnTo>
                    <a:pt x="103" y="249"/>
                  </a:lnTo>
                  <a:lnTo>
                    <a:pt x="105" y="258"/>
                  </a:lnTo>
                  <a:lnTo>
                    <a:pt x="105" y="260"/>
                  </a:lnTo>
                  <a:lnTo>
                    <a:pt x="105" y="264"/>
                  </a:lnTo>
                  <a:lnTo>
                    <a:pt x="107" y="270"/>
                  </a:lnTo>
                  <a:lnTo>
                    <a:pt x="107" y="274"/>
                  </a:lnTo>
                  <a:lnTo>
                    <a:pt x="107" y="274"/>
                  </a:lnTo>
                  <a:lnTo>
                    <a:pt x="107" y="276"/>
                  </a:lnTo>
                  <a:lnTo>
                    <a:pt x="109" y="278"/>
                  </a:lnTo>
                  <a:lnTo>
                    <a:pt x="111" y="284"/>
                  </a:lnTo>
                  <a:lnTo>
                    <a:pt x="111" y="288"/>
                  </a:lnTo>
                  <a:lnTo>
                    <a:pt x="113" y="289"/>
                  </a:lnTo>
                  <a:lnTo>
                    <a:pt x="115" y="297"/>
                  </a:lnTo>
                  <a:lnTo>
                    <a:pt x="117" y="301"/>
                  </a:lnTo>
                  <a:lnTo>
                    <a:pt x="121" y="305"/>
                  </a:lnTo>
                  <a:lnTo>
                    <a:pt x="123" y="311"/>
                  </a:lnTo>
                  <a:lnTo>
                    <a:pt x="125" y="315"/>
                  </a:lnTo>
                  <a:lnTo>
                    <a:pt x="130" y="322"/>
                  </a:lnTo>
                  <a:lnTo>
                    <a:pt x="136" y="330"/>
                  </a:lnTo>
                  <a:lnTo>
                    <a:pt x="138" y="332"/>
                  </a:lnTo>
                  <a:lnTo>
                    <a:pt x="140" y="334"/>
                  </a:lnTo>
                  <a:lnTo>
                    <a:pt x="144" y="338"/>
                  </a:lnTo>
                  <a:lnTo>
                    <a:pt x="150" y="344"/>
                  </a:lnTo>
                  <a:lnTo>
                    <a:pt x="156" y="350"/>
                  </a:lnTo>
                  <a:lnTo>
                    <a:pt x="160" y="352"/>
                  </a:lnTo>
                  <a:lnTo>
                    <a:pt x="161" y="353"/>
                  </a:lnTo>
                  <a:lnTo>
                    <a:pt x="165" y="355"/>
                  </a:lnTo>
                  <a:lnTo>
                    <a:pt x="169" y="357"/>
                  </a:lnTo>
                  <a:lnTo>
                    <a:pt x="169" y="357"/>
                  </a:lnTo>
                  <a:lnTo>
                    <a:pt x="171" y="359"/>
                  </a:lnTo>
                  <a:lnTo>
                    <a:pt x="175" y="361"/>
                  </a:lnTo>
                  <a:lnTo>
                    <a:pt x="179" y="363"/>
                  </a:lnTo>
                  <a:lnTo>
                    <a:pt x="183" y="365"/>
                  </a:lnTo>
                  <a:lnTo>
                    <a:pt x="185" y="365"/>
                  </a:lnTo>
                  <a:lnTo>
                    <a:pt x="193" y="369"/>
                  </a:lnTo>
                  <a:lnTo>
                    <a:pt x="202" y="371"/>
                  </a:lnTo>
                  <a:lnTo>
                    <a:pt x="206" y="373"/>
                  </a:lnTo>
                  <a:lnTo>
                    <a:pt x="208" y="373"/>
                  </a:lnTo>
                  <a:lnTo>
                    <a:pt x="210" y="375"/>
                  </a:lnTo>
                  <a:lnTo>
                    <a:pt x="220" y="377"/>
                  </a:lnTo>
                  <a:lnTo>
                    <a:pt x="231" y="377"/>
                  </a:lnTo>
                  <a:lnTo>
                    <a:pt x="235" y="377"/>
                  </a:lnTo>
                  <a:lnTo>
                    <a:pt x="241" y="377"/>
                  </a:lnTo>
                  <a:lnTo>
                    <a:pt x="245" y="377"/>
                  </a:lnTo>
                  <a:lnTo>
                    <a:pt x="249" y="377"/>
                  </a:lnTo>
                  <a:lnTo>
                    <a:pt x="257" y="377"/>
                  </a:lnTo>
                  <a:lnTo>
                    <a:pt x="260" y="377"/>
                  </a:lnTo>
                  <a:lnTo>
                    <a:pt x="264" y="375"/>
                  </a:lnTo>
                  <a:lnTo>
                    <a:pt x="270" y="375"/>
                  </a:lnTo>
                  <a:lnTo>
                    <a:pt x="272" y="373"/>
                  </a:lnTo>
                  <a:lnTo>
                    <a:pt x="274" y="373"/>
                  </a:lnTo>
                  <a:lnTo>
                    <a:pt x="276" y="373"/>
                  </a:lnTo>
                  <a:lnTo>
                    <a:pt x="278" y="371"/>
                  </a:lnTo>
                  <a:lnTo>
                    <a:pt x="284" y="371"/>
                  </a:lnTo>
                  <a:lnTo>
                    <a:pt x="286" y="369"/>
                  </a:lnTo>
                  <a:lnTo>
                    <a:pt x="290" y="367"/>
                  </a:lnTo>
                  <a:lnTo>
                    <a:pt x="297" y="365"/>
                  </a:lnTo>
                  <a:lnTo>
                    <a:pt x="301" y="363"/>
                  </a:lnTo>
                  <a:lnTo>
                    <a:pt x="305" y="361"/>
                  </a:lnTo>
                  <a:lnTo>
                    <a:pt x="309" y="357"/>
                  </a:lnTo>
                  <a:lnTo>
                    <a:pt x="315" y="355"/>
                  </a:lnTo>
                  <a:lnTo>
                    <a:pt x="323" y="350"/>
                  </a:lnTo>
                  <a:lnTo>
                    <a:pt x="330" y="344"/>
                  </a:lnTo>
                  <a:lnTo>
                    <a:pt x="332" y="342"/>
                  </a:lnTo>
                  <a:lnTo>
                    <a:pt x="334" y="340"/>
                  </a:lnTo>
                  <a:lnTo>
                    <a:pt x="336" y="338"/>
                  </a:lnTo>
                  <a:lnTo>
                    <a:pt x="344" y="330"/>
                  </a:lnTo>
                  <a:lnTo>
                    <a:pt x="348" y="324"/>
                  </a:lnTo>
                  <a:lnTo>
                    <a:pt x="350" y="320"/>
                  </a:lnTo>
                  <a:lnTo>
                    <a:pt x="352" y="319"/>
                  </a:lnTo>
                  <a:lnTo>
                    <a:pt x="355" y="315"/>
                  </a:lnTo>
                  <a:lnTo>
                    <a:pt x="357" y="311"/>
                  </a:lnTo>
                  <a:lnTo>
                    <a:pt x="357" y="311"/>
                  </a:lnTo>
                  <a:lnTo>
                    <a:pt x="359" y="309"/>
                  </a:lnTo>
                  <a:lnTo>
                    <a:pt x="359" y="307"/>
                  </a:lnTo>
                  <a:lnTo>
                    <a:pt x="363" y="301"/>
                  </a:lnTo>
                  <a:lnTo>
                    <a:pt x="363" y="299"/>
                  </a:lnTo>
                  <a:lnTo>
                    <a:pt x="365" y="295"/>
                  </a:lnTo>
                  <a:lnTo>
                    <a:pt x="369" y="288"/>
                  </a:lnTo>
                  <a:lnTo>
                    <a:pt x="371" y="280"/>
                  </a:lnTo>
                  <a:lnTo>
                    <a:pt x="373" y="274"/>
                  </a:lnTo>
                  <a:lnTo>
                    <a:pt x="373" y="272"/>
                  </a:lnTo>
                  <a:lnTo>
                    <a:pt x="373" y="270"/>
                  </a:lnTo>
                  <a:lnTo>
                    <a:pt x="375" y="260"/>
                  </a:lnTo>
                  <a:lnTo>
                    <a:pt x="377" y="251"/>
                  </a:lnTo>
                  <a:lnTo>
                    <a:pt x="377" y="245"/>
                  </a:lnTo>
                  <a:lnTo>
                    <a:pt x="377" y="241"/>
                  </a:lnTo>
                  <a:lnTo>
                    <a:pt x="377" y="235"/>
                  </a:lnTo>
                  <a:lnTo>
                    <a:pt x="377" y="231"/>
                  </a:lnTo>
                  <a:lnTo>
                    <a:pt x="375" y="223"/>
                  </a:lnTo>
                  <a:lnTo>
                    <a:pt x="375" y="220"/>
                  </a:lnTo>
                  <a:lnTo>
                    <a:pt x="375" y="216"/>
                  </a:lnTo>
                  <a:lnTo>
                    <a:pt x="373" y="212"/>
                  </a:lnTo>
                  <a:lnTo>
                    <a:pt x="373" y="208"/>
                  </a:lnTo>
                  <a:lnTo>
                    <a:pt x="373" y="206"/>
                  </a:lnTo>
                  <a:lnTo>
                    <a:pt x="373" y="206"/>
                  </a:lnTo>
                  <a:lnTo>
                    <a:pt x="371" y="202"/>
                  </a:lnTo>
                  <a:lnTo>
                    <a:pt x="369" y="196"/>
                  </a:lnTo>
                  <a:lnTo>
                    <a:pt x="369" y="194"/>
                  </a:lnTo>
                  <a:lnTo>
                    <a:pt x="367" y="191"/>
                  </a:lnTo>
                  <a:lnTo>
                    <a:pt x="365" y="183"/>
                  </a:lnTo>
                  <a:lnTo>
                    <a:pt x="363" y="179"/>
                  </a:lnTo>
                  <a:lnTo>
                    <a:pt x="359" y="175"/>
                  </a:lnTo>
                  <a:lnTo>
                    <a:pt x="357" y="171"/>
                  </a:lnTo>
                  <a:lnTo>
                    <a:pt x="355" y="167"/>
                  </a:lnTo>
                  <a:lnTo>
                    <a:pt x="350" y="158"/>
                  </a:lnTo>
                  <a:lnTo>
                    <a:pt x="344" y="150"/>
                  </a:lnTo>
                  <a:lnTo>
                    <a:pt x="342" y="148"/>
                  </a:lnTo>
                  <a:lnTo>
                    <a:pt x="340" y="146"/>
                  </a:lnTo>
                  <a:lnTo>
                    <a:pt x="336" y="144"/>
                  </a:lnTo>
                  <a:lnTo>
                    <a:pt x="330" y="138"/>
                  </a:lnTo>
                  <a:lnTo>
                    <a:pt x="324" y="132"/>
                  </a:lnTo>
                  <a:lnTo>
                    <a:pt x="321" y="130"/>
                  </a:lnTo>
                  <a:lnTo>
                    <a:pt x="319" y="128"/>
                  </a:lnTo>
                  <a:lnTo>
                    <a:pt x="315" y="125"/>
                  </a:lnTo>
                  <a:lnTo>
                    <a:pt x="311" y="123"/>
                  </a:lnTo>
                  <a:lnTo>
                    <a:pt x="311" y="123"/>
                  </a:lnTo>
                  <a:lnTo>
                    <a:pt x="309" y="123"/>
                  </a:lnTo>
                  <a:lnTo>
                    <a:pt x="305" y="121"/>
                  </a:lnTo>
                  <a:lnTo>
                    <a:pt x="301" y="119"/>
                  </a:lnTo>
                  <a:lnTo>
                    <a:pt x="297" y="117"/>
                  </a:lnTo>
                  <a:lnTo>
                    <a:pt x="295" y="115"/>
                  </a:lnTo>
                  <a:lnTo>
                    <a:pt x="288" y="111"/>
                  </a:lnTo>
                  <a:lnTo>
                    <a:pt x="278" y="109"/>
                  </a:lnTo>
                  <a:lnTo>
                    <a:pt x="274" y="107"/>
                  </a:lnTo>
                  <a:lnTo>
                    <a:pt x="272" y="107"/>
                  </a:lnTo>
                  <a:lnTo>
                    <a:pt x="270" y="107"/>
                  </a:lnTo>
                  <a:lnTo>
                    <a:pt x="260" y="105"/>
                  </a:lnTo>
                  <a:lnTo>
                    <a:pt x="249" y="103"/>
                  </a:lnTo>
                  <a:lnTo>
                    <a:pt x="245" y="103"/>
                  </a:lnTo>
                  <a:close/>
                  <a:moveTo>
                    <a:pt x="257" y="0"/>
                  </a:moveTo>
                  <a:lnTo>
                    <a:pt x="258" y="0"/>
                  </a:lnTo>
                  <a:lnTo>
                    <a:pt x="262" y="0"/>
                  </a:lnTo>
                  <a:lnTo>
                    <a:pt x="268" y="0"/>
                  </a:lnTo>
                  <a:lnTo>
                    <a:pt x="274" y="2"/>
                  </a:lnTo>
                  <a:lnTo>
                    <a:pt x="280" y="2"/>
                  </a:lnTo>
                  <a:lnTo>
                    <a:pt x="286" y="4"/>
                  </a:lnTo>
                  <a:lnTo>
                    <a:pt x="290" y="4"/>
                  </a:lnTo>
                  <a:lnTo>
                    <a:pt x="291" y="6"/>
                  </a:lnTo>
                  <a:lnTo>
                    <a:pt x="295" y="6"/>
                  </a:lnTo>
                  <a:lnTo>
                    <a:pt x="299" y="10"/>
                  </a:lnTo>
                  <a:lnTo>
                    <a:pt x="301" y="14"/>
                  </a:lnTo>
                  <a:lnTo>
                    <a:pt x="301" y="14"/>
                  </a:lnTo>
                  <a:lnTo>
                    <a:pt x="303" y="18"/>
                  </a:lnTo>
                  <a:lnTo>
                    <a:pt x="303" y="22"/>
                  </a:lnTo>
                  <a:lnTo>
                    <a:pt x="305" y="28"/>
                  </a:lnTo>
                  <a:lnTo>
                    <a:pt x="307" y="33"/>
                  </a:lnTo>
                  <a:lnTo>
                    <a:pt x="307" y="37"/>
                  </a:lnTo>
                  <a:lnTo>
                    <a:pt x="309" y="43"/>
                  </a:lnTo>
                  <a:lnTo>
                    <a:pt x="309" y="47"/>
                  </a:lnTo>
                  <a:lnTo>
                    <a:pt x="309" y="51"/>
                  </a:lnTo>
                  <a:lnTo>
                    <a:pt x="309" y="53"/>
                  </a:lnTo>
                  <a:lnTo>
                    <a:pt x="311" y="55"/>
                  </a:lnTo>
                  <a:lnTo>
                    <a:pt x="313" y="59"/>
                  </a:lnTo>
                  <a:lnTo>
                    <a:pt x="317" y="61"/>
                  </a:lnTo>
                  <a:lnTo>
                    <a:pt x="317" y="61"/>
                  </a:lnTo>
                  <a:lnTo>
                    <a:pt x="321" y="62"/>
                  </a:lnTo>
                  <a:lnTo>
                    <a:pt x="324" y="64"/>
                  </a:lnTo>
                  <a:lnTo>
                    <a:pt x="328" y="66"/>
                  </a:lnTo>
                  <a:lnTo>
                    <a:pt x="332" y="68"/>
                  </a:lnTo>
                  <a:lnTo>
                    <a:pt x="336" y="70"/>
                  </a:lnTo>
                  <a:lnTo>
                    <a:pt x="338" y="72"/>
                  </a:lnTo>
                  <a:lnTo>
                    <a:pt x="340" y="72"/>
                  </a:lnTo>
                  <a:lnTo>
                    <a:pt x="340" y="72"/>
                  </a:lnTo>
                  <a:lnTo>
                    <a:pt x="344" y="74"/>
                  </a:lnTo>
                  <a:lnTo>
                    <a:pt x="348" y="76"/>
                  </a:lnTo>
                  <a:lnTo>
                    <a:pt x="352" y="80"/>
                  </a:lnTo>
                  <a:lnTo>
                    <a:pt x="355" y="82"/>
                  </a:lnTo>
                  <a:lnTo>
                    <a:pt x="357" y="84"/>
                  </a:lnTo>
                  <a:lnTo>
                    <a:pt x="361" y="86"/>
                  </a:lnTo>
                  <a:lnTo>
                    <a:pt x="361" y="88"/>
                  </a:lnTo>
                  <a:lnTo>
                    <a:pt x="365" y="90"/>
                  </a:lnTo>
                  <a:lnTo>
                    <a:pt x="369" y="90"/>
                  </a:lnTo>
                  <a:lnTo>
                    <a:pt x="373" y="90"/>
                  </a:lnTo>
                  <a:lnTo>
                    <a:pt x="373" y="88"/>
                  </a:lnTo>
                  <a:lnTo>
                    <a:pt x="375" y="88"/>
                  </a:lnTo>
                  <a:lnTo>
                    <a:pt x="381" y="86"/>
                  </a:lnTo>
                  <a:lnTo>
                    <a:pt x="385" y="84"/>
                  </a:lnTo>
                  <a:lnTo>
                    <a:pt x="390" y="82"/>
                  </a:lnTo>
                  <a:lnTo>
                    <a:pt x="396" y="82"/>
                  </a:lnTo>
                  <a:lnTo>
                    <a:pt x="402" y="80"/>
                  </a:lnTo>
                  <a:lnTo>
                    <a:pt x="406" y="78"/>
                  </a:lnTo>
                  <a:lnTo>
                    <a:pt x="410" y="78"/>
                  </a:lnTo>
                  <a:lnTo>
                    <a:pt x="410" y="78"/>
                  </a:lnTo>
                  <a:lnTo>
                    <a:pt x="414" y="78"/>
                  </a:lnTo>
                  <a:lnTo>
                    <a:pt x="418" y="80"/>
                  </a:lnTo>
                  <a:lnTo>
                    <a:pt x="421" y="82"/>
                  </a:lnTo>
                  <a:lnTo>
                    <a:pt x="421" y="84"/>
                  </a:lnTo>
                  <a:lnTo>
                    <a:pt x="423" y="86"/>
                  </a:lnTo>
                  <a:lnTo>
                    <a:pt x="427" y="88"/>
                  </a:lnTo>
                  <a:lnTo>
                    <a:pt x="429" y="92"/>
                  </a:lnTo>
                  <a:lnTo>
                    <a:pt x="433" y="95"/>
                  </a:lnTo>
                  <a:lnTo>
                    <a:pt x="437" y="101"/>
                  </a:lnTo>
                  <a:lnTo>
                    <a:pt x="439" y="105"/>
                  </a:lnTo>
                  <a:lnTo>
                    <a:pt x="441" y="109"/>
                  </a:lnTo>
                  <a:lnTo>
                    <a:pt x="443" y="111"/>
                  </a:lnTo>
                  <a:lnTo>
                    <a:pt x="443" y="111"/>
                  </a:lnTo>
                  <a:lnTo>
                    <a:pt x="445" y="113"/>
                  </a:lnTo>
                  <a:lnTo>
                    <a:pt x="445" y="117"/>
                  </a:lnTo>
                  <a:lnTo>
                    <a:pt x="445" y="121"/>
                  </a:lnTo>
                  <a:lnTo>
                    <a:pt x="445" y="123"/>
                  </a:lnTo>
                  <a:lnTo>
                    <a:pt x="443" y="125"/>
                  </a:lnTo>
                  <a:lnTo>
                    <a:pt x="443" y="126"/>
                  </a:lnTo>
                  <a:lnTo>
                    <a:pt x="439" y="130"/>
                  </a:lnTo>
                  <a:lnTo>
                    <a:pt x="437" y="136"/>
                  </a:lnTo>
                  <a:lnTo>
                    <a:pt x="433" y="140"/>
                  </a:lnTo>
                  <a:lnTo>
                    <a:pt x="429" y="146"/>
                  </a:lnTo>
                  <a:lnTo>
                    <a:pt x="427" y="152"/>
                  </a:lnTo>
                  <a:lnTo>
                    <a:pt x="425" y="154"/>
                  </a:lnTo>
                  <a:lnTo>
                    <a:pt x="423" y="156"/>
                  </a:lnTo>
                  <a:lnTo>
                    <a:pt x="423" y="156"/>
                  </a:lnTo>
                  <a:lnTo>
                    <a:pt x="421" y="159"/>
                  </a:lnTo>
                  <a:lnTo>
                    <a:pt x="421" y="163"/>
                  </a:lnTo>
                  <a:lnTo>
                    <a:pt x="421" y="167"/>
                  </a:lnTo>
                  <a:lnTo>
                    <a:pt x="421" y="169"/>
                  </a:lnTo>
                  <a:lnTo>
                    <a:pt x="423" y="171"/>
                  </a:lnTo>
                  <a:lnTo>
                    <a:pt x="425" y="175"/>
                  </a:lnTo>
                  <a:lnTo>
                    <a:pt x="425" y="179"/>
                  </a:lnTo>
                  <a:lnTo>
                    <a:pt x="427" y="185"/>
                  </a:lnTo>
                  <a:lnTo>
                    <a:pt x="429" y="189"/>
                  </a:lnTo>
                  <a:lnTo>
                    <a:pt x="429" y="191"/>
                  </a:lnTo>
                  <a:lnTo>
                    <a:pt x="429" y="192"/>
                  </a:lnTo>
                  <a:lnTo>
                    <a:pt x="429" y="192"/>
                  </a:lnTo>
                  <a:lnTo>
                    <a:pt x="431" y="196"/>
                  </a:lnTo>
                  <a:lnTo>
                    <a:pt x="431" y="200"/>
                  </a:lnTo>
                  <a:lnTo>
                    <a:pt x="433" y="204"/>
                  </a:lnTo>
                  <a:lnTo>
                    <a:pt x="433" y="210"/>
                  </a:lnTo>
                  <a:lnTo>
                    <a:pt x="433" y="214"/>
                  </a:lnTo>
                  <a:lnTo>
                    <a:pt x="435" y="216"/>
                  </a:lnTo>
                  <a:lnTo>
                    <a:pt x="435" y="218"/>
                  </a:lnTo>
                  <a:lnTo>
                    <a:pt x="435" y="222"/>
                  </a:lnTo>
                  <a:lnTo>
                    <a:pt x="437" y="223"/>
                  </a:lnTo>
                  <a:lnTo>
                    <a:pt x="441" y="227"/>
                  </a:lnTo>
                  <a:lnTo>
                    <a:pt x="441" y="227"/>
                  </a:lnTo>
                  <a:lnTo>
                    <a:pt x="443" y="227"/>
                  </a:lnTo>
                  <a:lnTo>
                    <a:pt x="447" y="229"/>
                  </a:lnTo>
                  <a:lnTo>
                    <a:pt x="452" y="231"/>
                  </a:lnTo>
                  <a:lnTo>
                    <a:pt x="458" y="235"/>
                  </a:lnTo>
                  <a:lnTo>
                    <a:pt x="462" y="239"/>
                  </a:lnTo>
                  <a:lnTo>
                    <a:pt x="466" y="241"/>
                  </a:lnTo>
                  <a:lnTo>
                    <a:pt x="472" y="243"/>
                  </a:lnTo>
                  <a:lnTo>
                    <a:pt x="474" y="245"/>
                  </a:lnTo>
                  <a:lnTo>
                    <a:pt x="476" y="245"/>
                  </a:lnTo>
                  <a:lnTo>
                    <a:pt x="478" y="247"/>
                  </a:lnTo>
                  <a:lnTo>
                    <a:pt x="480" y="251"/>
                  </a:lnTo>
                  <a:lnTo>
                    <a:pt x="480" y="253"/>
                  </a:lnTo>
                  <a:lnTo>
                    <a:pt x="480" y="256"/>
                  </a:lnTo>
                  <a:lnTo>
                    <a:pt x="480" y="258"/>
                  </a:lnTo>
                  <a:lnTo>
                    <a:pt x="480" y="262"/>
                  </a:lnTo>
                  <a:lnTo>
                    <a:pt x="480" y="268"/>
                  </a:lnTo>
                  <a:lnTo>
                    <a:pt x="478" y="274"/>
                  </a:lnTo>
                  <a:lnTo>
                    <a:pt x="478" y="282"/>
                  </a:lnTo>
                  <a:lnTo>
                    <a:pt x="476" y="288"/>
                  </a:lnTo>
                  <a:lnTo>
                    <a:pt x="476" y="291"/>
                  </a:lnTo>
                  <a:lnTo>
                    <a:pt x="476" y="291"/>
                  </a:lnTo>
                  <a:lnTo>
                    <a:pt x="474" y="297"/>
                  </a:lnTo>
                  <a:lnTo>
                    <a:pt x="470" y="299"/>
                  </a:lnTo>
                  <a:lnTo>
                    <a:pt x="466" y="301"/>
                  </a:lnTo>
                  <a:lnTo>
                    <a:pt x="466" y="301"/>
                  </a:lnTo>
                  <a:lnTo>
                    <a:pt x="462" y="303"/>
                  </a:lnTo>
                  <a:lnTo>
                    <a:pt x="458" y="305"/>
                  </a:lnTo>
                  <a:lnTo>
                    <a:pt x="454" y="305"/>
                  </a:lnTo>
                  <a:lnTo>
                    <a:pt x="449" y="307"/>
                  </a:lnTo>
                  <a:lnTo>
                    <a:pt x="443" y="309"/>
                  </a:lnTo>
                  <a:lnTo>
                    <a:pt x="437" y="309"/>
                  </a:lnTo>
                  <a:lnTo>
                    <a:pt x="433" y="309"/>
                  </a:lnTo>
                  <a:lnTo>
                    <a:pt x="429" y="311"/>
                  </a:lnTo>
                  <a:lnTo>
                    <a:pt x="429" y="311"/>
                  </a:lnTo>
                  <a:lnTo>
                    <a:pt x="425" y="311"/>
                  </a:lnTo>
                  <a:lnTo>
                    <a:pt x="421" y="313"/>
                  </a:lnTo>
                  <a:lnTo>
                    <a:pt x="420" y="317"/>
                  </a:lnTo>
                  <a:lnTo>
                    <a:pt x="420" y="319"/>
                  </a:lnTo>
                  <a:lnTo>
                    <a:pt x="418" y="320"/>
                  </a:lnTo>
                  <a:lnTo>
                    <a:pt x="418" y="324"/>
                  </a:lnTo>
                  <a:lnTo>
                    <a:pt x="414" y="328"/>
                  </a:lnTo>
                  <a:lnTo>
                    <a:pt x="412" y="332"/>
                  </a:lnTo>
                  <a:lnTo>
                    <a:pt x="410" y="336"/>
                  </a:lnTo>
                  <a:lnTo>
                    <a:pt x="410" y="340"/>
                  </a:lnTo>
                  <a:lnTo>
                    <a:pt x="408" y="340"/>
                  </a:lnTo>
                  <a:lnTo>
                    <a:pt x="408" y="342"/>
                  </a:lnTo>
                  <a:lnTo>
                    <a:pt x="406" y="344"/>
                  </a:lnTo>
                  <a:lnTo>
                    <a:pt x="404" y="348"/>
                  </a:lnTo>
                  <a:lnTo>
                    <a:pt x="402" y="352"/>
                  </a:lnTo>
                  <a:lnTo>
                    <a:pt x="398" y="355"/>
                  </a:lnTo>
                  <a:lnTo>
                    <a:pt x="396" y="359"/>
                  </a:lnTo>
                  <a:lnTo>
                    <a:pt x="394" y="361"/>
                  </a:lnTo>
                  <a:lnTo>
                    <a:pt x="394" y="361"/>
                  </a:lnTo>
                  <a:lnTo>
                    <a:pt x="392" y="365"/>
                  </a:lnTo>
                  <a:lnTo>
                    <a:pt x="390" y="369"/>
                  </a:lnTo>
                  <a:lnTo>
                    <a:pt x="392" y="373"/>
                  </a:lnTo>
                  <a:lnTo>
                    <a:pt x="392" y="373"/>
                  </a:lnTo>
                  <a:lnTo>
                    <a:pt x="392" y="377"/>
                  </a:lnTo>
                  <a:lnTo>
                    <a:pt x="394" y="381"/>
                  </a:lnTo>
                  <a:lnTo>
                    <a:pt x="396" y="385"/>
                  </a:lnTo>
                  <a:lnTo>
                    <a:pt x="398" y="390"/>
                  </a:lnTo>
                  <a:lnTo>
                    <a:pt x="400" y="396"/>
                  </a:lnTo>
                  <a:lnTo>
                    <a:pt x="400" y="402"/>
                  </a:lnTo>
                  <a:lnTo>
                    <a:pt x="402" y="406"/>
                  </a:lnTo>
                  <a:lnTo>
                    <a:pt x="402" y="410"/>
                  </a:lnTo>
                  <a:lnTo>
                    <a:pt x="402" y="410"/>
                  </a:lnTo>
                  <a:lnTo>
                    <a:pt x="402" y="414"/>
                  </a:lnTo>
                  <a:lnTo>
                    <a:pt x="402" y="417"/>
                  </a:lnTo>
                  <a:lnTo>
                    <a:pt x="398" y="421"/>
                  </a:lnTo>
                  <a:lnTo>
                    <a:pt x="398" y="423"/>
                  </a:lnTo>
                  <a:lnTo>
                    <a:pt x="394" y="423"/>
                  </a:lnTo>
                  <a:lnTo>
                    <a:pt x="392" y="427"/>
                  </a:lnTo>
                  <a:lnTo>
                    <a:pt x="388" y="429"/>
                  </a:lnTo>
                  <a:lnTo>
                    <a:pt x="385" y="433"/>
                  </a:lnTo>
                  <a:lnTo>
                    <a:pt x="379" y="437"/>
                  </a:lnTo>
                  <a:lnTo>
                    <a:pt x="375" y="441"/>
                  </a:lnTo>
                  <a:lnTo>
                    <a:pt x="371" y="441"/>
                  </a:lnTo>
                  <a:lnTo>
                    <a:pt x="371" y="443"/>
                  </a:lnTo>
                  <a:lnTo>
                    <a:pt x="369" y="443"/>
                  </a:lnTo>
                  <a:lnTo>
                    <a:pt x="367" y="445"/>
                  </a:lnTo>
                  <a:lnTo>
                    <a:pt x="363" y="445"/>
                  </a:lnTo>
                  <a:lnTo>
                    <a:pt x="359" y="445"/>
                  </a:lnTo>
                  <a:lnTo>
                    <a:pt x="357" y="445"/>
                  </a:lnTo>
                  <a:lnTo>
                    <a:pt x="355" y="445"/>
                  </a:lnTo>
                  <a:lnTo>
                    <a:pt x="354" y="443"/>
                  </a:lnTo>
                  <a:lnTo>
                    <a:pt x="350" y="441"/>
                  </a:lnTo>
                  <a:lnTo>
                    <a:pt x="346" y="437"/>
                  </a:lnTo>
                  <a:lnTo>
                    <a:pt x="340" y="435"/>
                  </a:lnTo>
                  <a:lnTo>
                    <a:pt x="334" y="431"/>
                  </a:lnTo>
                  <a:lnTo>
                    <a:pt x="328" y="427"/>
                  </a:lnTo>
                  <a:lnTo>
                    <a:pt x="326" y="425"/>
                  </a:lnTo>
                  <a:lnTo>
                    <a:pt x="324" y="423"/>
                  </a:lnTo>
                  <a:lnTo>
                    <a:pt x="324" y="423"/>
                  </a:lnTo>
                  <a:lnTo>
                    <a:pt x="321" y="421"/>
                  </a:lnTo>
                  <a:lnTo>
                    <a:pt x="317" y="421"/>
                  </a:lnTo>
                  <a:lnTo>
                    <a:pt x="313" y="421"/>
                  </a:lnTo>
                  <a:lnTo>
                    <a:pt x="313" y="421"/>
                  </a:lnTo>
                  <a:lnTo>
                    <a:pt x="309" y="423"/>
                  </a:lnTo>
                  <a:lnTo>
                    <a:pt x="305" y="425"/>
                  </a:lnTo>
                  <a:lnTo>
                    <a:pt x="301" y="425"/>
                  </a:lnTo>
                  <a:lnTo>
                    <a:pt x="297" y="427"/>
                  </a:lnTo>
                  <a:lnTo>
                    <a:pt x="291" y="429"/>
                  </a:lnTo>
                  <a:lnTo>
                    <a:pt x="290" y="429"/>
                  </a:lnTo>
                  <a:lnTo>
                    <a:pt x="288" y="429"/>
                  </a:lnTo>
                  <a:lnTo>
                    <a:pt x="288" y="431"/>
                  </a:lnTo>
                  <a:lnTo>
                    <a:pt x="284" y="431"/>
                  </a:lnTo>
                  <a:lnTo>
                    <a:pt x="280" y="431"/>
                  </a:lnTo>
                  <a:lnTo>
                    <a:pt x="276" y="433"/>
                  </a:lnTo>
                  <a:lnTo>
                    <a:pt x="270" y="433"/>
                  </a:lnTo>
                  <a:lnTo>
                    <a:pt x="266" y="435"/>
                  </a:lnTo>
                  <a:lnTo>
                    <a:pt x="264" y="435"/>
                  </a:lnTo>
                  <a:lnTo>
                    <a:pt x="262" y="435"/>
                  </a:lnTo>
                  <a:lnTo>
                    <a:pt x="258" y="435"/>
                  </a:lnTo>
                  <a:lnTo>
                    <a:pt x="257" y="437"/>
                  </a:lnTo>
                  <a:lnTo>
                    <a:pt x="255" y="441"/>
                  </a:lnTo>
                  <a:lnTo>
                    <a:pt x="255" y="441"/>
                  </a:lnTo>
                  <a:lnTo>
                    <a:pt x="253" y="443"/>
                  </a:lnTo>
                  <a:lnTo>
                    <a:pt x="251" y="447"/>
                  </a:lnTo>
                  <a:lnTo>
                    <a:pt x="249" y="452"/>
                  </a:lnTo>
                  <a:lnTo>
                    <a:pt x="245" y="458"/>
                  </a:lnTo>
                  <a:lnTo>
                    <a:pt x="243" y="464"/>
                  </a:lnTo>
                  <a:lnTo>
                    <a:pt x="239" y="468"/>
                  </a:lnTo>
                  <a:lnTo>
                    <a:pt x="237" y="472"/>
                  </a:lnTo>
                  <a:lnTo>
                    <a:pt x="235" y="474"/>
                  </a:lnTo>
                  <a:lnTo>
                    <a:pt x="235" y="476"/>
                  </a:lnTo>
                  <a:lnTo>
                    <a:pt x="233" y="478"/>
                  </a:lnTo>
                  <a:lnTo>
                    <a:pt x="229" y="480"/>
                  </a:lnTo>
                  <a:lnTo>
                    <a:pt x="227" y="480"/>
                  </a:lnTo>
                  <a:lnTo>
                    <a:pt x="224" y="480"/>
                  </a:lnTo>
                  <a:lnTo>
                    <a:pt x="222" y="480"/>
                  </a:lnTo>
                  <a:lnTo>
                    <a:pt x="218" y="480"/>
                  </a:lnTo>
                  <a:lnTo>
                    <a:pt x="212" y="480"/>
                  </a:lnTo>
                  <a:lnTo>
                    <a:pt x="206" y="480"/>
                  </a:lnTo>
                  <a:lnTo>
                    <a:pt x="200" y="478"/>
                  </a:lnTo>
                  <a:lnTo>
                    <a:pt x="194" y="476"/>
                  </a:lnTo>
                  <a:lnTo>
                    <a:pt x="191" y="476"/>
                  </a:lnTo>
                  <a:lnTo>
                    <a:pt x="189" y="476"/>
                  </a:lnTo>
                  <a:lnTo>
                    <a:pt x="185" y="474"/>
                  </a:lnTo>
                  <a:lnTo>
                    <a:pt x="181" y="472"/>
                  </a:lnTo>
                  <a:lnTo>
                    <a:pt x="179" y="468"/>
                  </a:lnTo>
                  <a:lnTo>
                    <a:pt x="179" y="466"/>
                  </a:lnTo>
                  <a:lnTo>
                    <a:pt x="177" y="464"/>
                  </a:lnTo>
                  <a:lnTo>
                    <a:pt x="177" y="458"/>
                  </a:lnTo>
                  <a:lnTo>
                    <a:pt x="175" y="454"/>
                  </a:lnTo>
                  <a:lnTo>
                    <a:pt x="173" y="449"/>
                  </a:lnTo>
                  <a:lnTo>
                    <a:pt x="173" y="443"/>
                  </a:lnTo>
                  <a:lnTo>
                    <a:pt x="171" y="437"/>
                  </a:lnTo>
                  <a:lnTo>
                    <a:pt x="171" y="433"/>
                  </a:lnTo>
                  <a:lnTo>
                    <a:pt x="171" y="429"/>
                  </a:lnTo>
                  <a:lnTo>
                    <a:pt x="171" y="429"/>
                  </a:lnTo>
                  <a:lnTo>
                    <a:pt x="169" y="425"/>
                  </a:lnTo>
                  <a:lnTo>
                    <a:pt x="167" y="421"/>
                  </a:lnTo>
                  <a:lnTo>
                    <a:pt x="163" y="419"/>
                  </a:lnTo>
                  <a:lnTo>
                    <a:pt x="163" y="419"/>
                  </a:lnTo>
                  <a:lnTo>
                    <a:pt x="160" y="419"/>
                  </a:lnTo>
                  <a:lnTo>
                    <a:pt x="156" y="417"/>
                  </a:lnTo>
                  <a:lnTo>
                    <a:pt x="152" y="416"/>
                  </a:lnTo>
                  <a:lnTo>
                    <a:pt x="148" y="412"/>
                  </a:lnTo>
                  <a:lnTo>
                    <a:pt x="144" y="410"/>
                  </a:lnTo>
                  <a:lnTo>
                    <a:pt x="142" y="410"/>
                  </a:lnTo>
                  <a:lnTo>
                    <a:pt x="140" y="408"/>
                  </a:lnTo>
                  <a:lnTo>
                    <a:pt x="140" y="408"/>
                  </a:lnTo>
                  <a:lnTo>
                    <a:pt x="136" y="406"/>
                  </a:lnTo>
                  <a:lnTo>
                    <a:pt x="132" y="404"/>
                  </a:lnTo>
                  <a:lnTo>
                    <a:pt x="129" y="402"/>
                  </a:lnTo>
                  <a:lnTo>
                    <a:pt x="125" y="398"/>
                  </a:lnTo>
                  <a:lnTo>
                    <a:pt x="123" y="396"/>
                  </a:lnTo>
                  <a:lnTo>
                    <a:pt x="119" y="394"/>
                  </a:lnTo>
                  <a:lnTo>
                    <a:pt x="119" y="394"/>
                  </a:lnTo>
                  <a:lnTo>
                    <a:pt x="115" y="392"/>
                  </a:lnTo>
                  <a:lnTo>
                    <a:pt x="111" y="390"/>
                  </a:lnTo>
                  <a:lnTo>
                    <a:pt x="109" y="392"/>
                  </a:lnTo>
                  <a:lnTo>
                    <a:pt x="107" y="392"/>
                  </a:lnTo>
                  <a:lnTo>
                    <a:pt x="105" y="394"/>
                  </a:lnTo>
                  <a:lnTo>
                    <a:pt x="99" y="394"/>
                  </a:lnTo>
                  <a:lnTo>
                    <a:pt x="96" y="396"/>
                  </a:lnTo>
                  <a:lnTo>
                    <a:pt x="90" y="398"/>
                  </a:lnTo>
                  <a:lnTo>
                    <a:pt x="84" y="400"/>
                  </a:lnTo>
                  <a:lnTo>
                    <a:pt x="78" y="402"/>
                  </a:lnTo>
                  <a:lnTo>
                    <a:pt x="74" y="402"/>
                  </a:lnTo>
                  <a:lnTo>
                    <a:pt x="70" y="402"/>
                  </a:lnTo>
                  <a:lnTo>
                    <a:pt x="70" y="404"/>
                  </a:lnTo>
                  <a:lnTo>
                    <a:pt x="66" y="404"/>
                  </a:lnTo>
                  <a:lnTo>
                    <a:pt x="63" y="402"/>
                  </a:lnTo>
                  <a:lnTo>
                    <a:pt x="59" y="398"/>
                  </a:lnTo>
                  <a:lnTo>
                    <a:pt x="59" y="398"/>
                  </a:lnTo>
                  <a:lnTo>
                    <a:pt x="57" y="396"/>
                  </a:lnTo>
                  <a:lnTo>
                    <a:pt x="53" y="392"/>
                  </a:lnTo>
                  <a:lnTo>
                    <a:pt x="51" y="388"/>
                  </a:lnTo>
                  <a:lnTo>
                    <a:pt x="47" y="385"/>
                  </a:lnTo>
                  <a:lnTo>
                    <a:pt x="43" y="379"/>
                  </a:lnTo>
                  <a:lnTo>
                    <a:pt x="41" y="375"/>
                  </a:lnTo>
                  <a:lnTo>
                    <a:pt x="39" y="373"/>
                  </a:lnTo>
                  <a:lnTo>
                    <a:pt x="37" y="371"/>
                  </a:lnTo>
                  <a:lnTo>
                    <a:pt x="37" y="371"/>
                  </a:lnTo>
                  <a:lnTo>
                    <a:pt x="35" y="367"/>
                  </a:lnTo>
                  <a:lnTo>
                    <a:pt x="35" y="363"/>
                  </a:lnTo>
                  <a:lnTo>
                    <a:pt x="35" y="361"/>
                  </a:lnTo>
                  <a:lnTo>
                    <a:pt x="35" y="357"/>
                  </a:lnTo>
                  <a:lnTo>
                    <a:pt x="37" y="357"/>
                  </a:lnTo>
                  <a:lnTo>
                    <a:pt x="37" y="353"/>
                  </a:lnTo>
                  <a:lnTo>
                    <a:pt x="41" y="350"/>
                  </a:lnTo>
                  <a:lnTo>
                    <a:pt x="43" y="346"/>
                  </a:lnTo>
                  <a:lnTo>
                    <a:pt x="47" y="340"/>
                  </a:lnTo>
                  <a:lnTo>
                    <a:pt x="51" y="334"/>
                  </a:lnTo>
                  <a:lnTo>
                    <a:pt x="53" y="328"/>
                  </a:lnTo>
                  <a:lnTo>
                    <a:pt x="55" y="326"/>
                  </a:lnTo>
                  <a:lnTo>
                    <a:pt x="57" y="324"/>
                  </a:lnTo>
                  <a:lnTo>
                    <a:pt x="57" y="324"/>
                  </a:lnTo>
                  <a:lnTo>
                    <a:pt x="59" y="320"/>
                  </a:lnTo>
                  <a:lnTo>
                    <a:pt x="59" y="317"/>
                  </a:lnTo>
                  <a:lnTo>
                    <a:pt x="59" y="313"/>
                  </a:lnTo>
                  <a:lnTo>
                    <a:pt x="59" y="313"/>
                  </a:lnTo>
                  <a:lnTo>
                    <a:pt x="57" y="309"/>
                  </a:lnTo>
                  <a:lnTo>
                    <a:pt x="55" y="305"/>
                  </a:lnTo>
                  <a:lnTo>
                    <a:pt x="55" y="301"/>
                  </a:lnTo>
                  <a:lnTo>
                    <a:pt x="53" y="297"/>
                  </a:lnTo>
                  <a:lnTo>
                    <a:pt x="51" y="293"/>
                  </a:lnTo>
                  <a:lnTo>
                    <a:pt x="51" y="289"/>
                  </a:lnTo>
                  <a:lnTo>
                    <a:pt x="51" y="289"/>
                  </a:lnTo>
                  <a:lnTo>
                    <a:pt x="51" y="288"/>
                  </a:lnTo>
                  <a:lnTo>
                    <a:pt x="49" y="286"/>
                  </a:lnTo>
                  <a:lnTo>
                    <a:pt x="49" y="280"/>
                  </a:lnTo>
                  <a:lnTo>
                    <a:pt x="47" y="276"/>
                  </a:lnTo>
                  <a:lnTo>
                    <a:pt x="47" y="272"/>
                  </a:lnTo>
                  <a:lnTo>
                    <a:pt x="47" y="266"/>
                  </a:lnTo>
                  <a:lnTo>
                    <a:pt x="45" y="264"/>
                  </a:lnTo>
                  <a:lnTo>
                    <a:pt x="45" y="262"/>
                  </a:lnTo>
                  <a:lnTo>
                    <a:pt x="45" y="260"/>
                  </a:lnTo>
                  <a:lnTo>
                    <a:pt x="43" y="256"/>
                  </a:lnTo>
                  <a:lnTo>
                    <a:pt x="39" y="255"/>
                  </a:lnTo>
                  <a:lnTo>
                    <a:pt x="39" y="255"/>
                  </a:lnTo>
                  <a:lnTo>
                    <a:pt x="37" y="253"/>
                  </a:lnTo>
                  <a:lnTo>
                    <a:pt x="33" y="253"/>
                  </a:lnTo>
                  <a:lnTo>
                    <a:pt x="28" y="249"/>
                  </a:lnTo>
                  <a:lnTo>
                    <a:pt x="22" y="245"/>
                  </a:lnTo>
                  <a:lnTo>
                    <a:pt x="18" y="243"/>
                  </a:lnTo>
                  <a:lnTo>
                    <a:pt x="12" y="239"/>
                  </a:lnTo>
                  <a:lnTo>
                    <a:pt x="8" y="237"/>
                  </a:lnTo>
                  <a:lnTo>
                    <a:pt x="6" y="235"/>
                  </a:lnTo>
                  <a:lnTo>
                    <a:pt x="4" y="235"/>
                  </a:lnTo>
                  <a:lnTo>
                    <a:pt x="2" y="233"/>
                  </a:lnTo>
                  <a:lnTo>
                    <a:pt x="0" y="231"/>
                  </a:lnTo>
                  <a:lnTo>
                    <a:pt x="0" y="227"/>
                  </a:lnTo>
                  <a:lnTo>
                    <a:pt x="0" y="223"/>
                  </a:lnTo>
                  <a:lnTo>
                    <a:pt x="0" y="222"/>
                  </a:lnTo>
                  <a:lnTo>
                    <a:pt x="0" y="218"/>
                  </a:lnTo>
                  <a:lnTo>
                    <a:pt x="0" y="212"/>
                  </a:lnTo>
                  <a:lnTo>
                    <a:pt x="2" y="206"/>
                  </a:lnTo>
                  <a:lnTo>
                    <a:pt x="2" y="200"/>
                  </a:lnTo>
                  <a:lnTo>
                    <a:pt x="4" y="194"/>
                  </a:lnTo>
                  <a:lnTo>
                    <a:pt x="4" y="191"/>
                  </a:lnTo>
                  <a:lnTo>
                    <a:pt x="4" y="189"/>
                  </a:lnTo>
                  <a:lnTo>
                    <a:pt x="6" y="185"/>
                  </a:lnTo>
                  <a:lnTo>
                    <a:pt x="10" y="181"/>
                  </a:lnTo>
                  <a:lnTo>
                    <a:pt x="12" y="179"/>
                  </a:lnTo>
                  <a:lnTo>
                    <a:pt x="14" y="179"/>
                  </a:lnTo>
                  <a:lnTo>
                    <a:pt x="18" y="177"/>
                  </a:lnTo>
                  <a:lnTo>
                    <a:pt x="22" y="177"/>
                  </a:lnTo>
                  <a:lnTo>
                    <a:pt x="26" y="175"/>
                  </a:lnTo>
                  <a:lnTo>
                    <a:pt x="32" y="173"/>
                  </a:lnTo>
                  <a:lnTo>
                    <a:pt x="37" y="173"/>
                  </a:lnTo>
                  <a:lnTo>
                    <a:pt x="43" y="171"/>
                  </a:lnTo>
                  <a:lnTo>
                    <a:pt x="47" y="171"/>
                  </a:lnTo>
                  <a:lnTo>
                    <a:pt x="51" y="171"/>
                  </a:lnTo>
                  <a:lnTo>
                    <a:pt x="51" y="171"/>
                  </a:lnTo>
                  <a:lnTo>
                    <a:pt x="55" y="169"/>
                  </a:lnTo>
                  <a:lnTo>
                    <a:pt x="59" y="167"/>
                  </a:lnTo>
                  <a:lnTo>
                    <a:pt x="61" y="163"/>
                  </a:lnTo>
                  <a:lnTo>
                    <a:pt x="61" y="163"/>
                  </a:lnTo>
                  <a:lnTo>
                    <a:pt x="63" y="159"/>
                  </a:lnTo>
                  <a:lnTo>
                    <a:pt x="63" y="156"/>
                  </a:lnTo>
                  <a:lnTo>
                    <a:pt x="66" y="152"/>
                  </a:lnTo>
                  <a:lnTo>
                    <a:pt x="68" y="148"/>
                  </a:lnTo>
                  <a:lnTo>
                    <a:pt x="70" y="144"/>
                  </a:lnTo>
                  <a:lnTo>
                    <a:pt x="70" y="142"/>
                  </a:lnTo>
                  <a:lnTo>
                    <a:pt x="72" y="140"/>
                  </a:lnTo>
                  <a:lnTo>
                    <a:pt x="72" y="140"/>
                  </a:lnTo>
                  <a:lnTo>
                    <a:pt x="74" y="136"/>
                  </a:lnTo>
                  <a:lnTo>
                    <a:pt x="76" y="134"/>
                  </a:lnTo>
                  <a:lnTo>
                    <a:pt x="78" y="130"/>
                  </a:lnTo>
                  <a:lnTo>
                    <a:pt x="82" y="126"/>
                  </a:lnTo>
                  <a:lnTo>
                    <a:pt x="84" y="123"/>
                  </a:lnTo>
                  <a:lnTo>
                    <a:pt x="86" y="121"/>
                  </a:lnTo>
                  <a:lnTo>
                    <a:pt x="86" y="119"/>
                  </a:lnTo>
                  <a:lnTo>
                    <a:pt x="88" y="115"/>
                  </a:lnTo>
                  <a:lnTo>
                    <a:pt x="90" y="113"/>
                  </a:lnTo>
                  <a:lnTo>
                    <a:pt x="88" y="109"/>
                  </a:lnTo>
                  <a:lnTo>
                    <a:pt x="88" y="107"/>
                  </a:lnTo>
                  <a:lnTo>
                    <a:pt x="88" y="105"/>
                  </a:lnTo>
                  <a:lnTo>
                    <a:pt x="86" y="101"/>
                  </a:lnTo>
                  <a:lnTo>
                    <a:pt x="84" y="95"/>
                  </a:lnTo>
                  <a:lnTo>
                    <a:pt x="82" y="90"/>
                  </a:lnTo>
                  <a:lnTo>
                    <a:pt x="80" y="84"/>
                  </a:lnTo>
                  <a:lnTo>
                    <a:pt x="80" y="78"/>
                  </a:lnTo>
                  <a:lnTo>
                    <a:pt x="78" y="74"/>
                  </a:lnTo>
                  <a:lnTo>
                    <a:pt x="78" y="72"/>
                  </a:lnTo>
                  <a:lnTo>
                    <a:pt x="78" y="70"/>
                  </a:lnTo>
                  <a:lnTo>
                    <a:pt x="78" y="66"/>
                  </a:lnTo>
                  <a:lnTo>
                    <a:pt x="78" y="62"/>
                  </a:lnTo>
                  <a:lnTo>
                    <a:pt x="82" y="59"/>
                  </a:lnTo>
                  <a:lnTo>
                    <a:pt x="82" y="59"/>
                  </a:lnTo>
                  <a:lnTo>
                    <a:pt x="86" y="57"/>
                  </a:lnTo>
                  <a:lnTo>
                    <a:pt x="88" y="55"/>
                  </a:lnTo>
                  <a:lnTo>
                    <a:pt x="92" y="51"/>
                  </a:lnTo>
                  <a:lnTo>
                    <a:pt x="96" y="47"/>
                  </a:lnTo>
                  <a:lnTo>
                    <a:pt x="101" y="43"/>
                  </a:lnTo>
                  <a:lnTo>
                    <a:pt x="105" y="41"/>
                  </a:lnTo>
                  <a:lnTo>
                    <a:pt x="109" y="39"/>
                  </a:lnTo>
                  <a:lnTo>
                    <a:pt x="109" y="37"/>
                  </a:lnTo>
                  <a:lnTo>
                    <a:pt x="111" y="37"/>
                  </a:lnTo>
                  <a:lnTo>
                    <a:pt x="113" y="35"/>
                  </a:lnTo>
                  <a:lnTo>
                    <a:pt x="117" y="35"/>
                  </a:lnTo>
                  <a:lnTo>
                    <a:pt x="121" y="35"/>
                  </a:lnTo>
                  <a:lnTo>
                    <a:pt x="123" y="37"/>
                  </a:lnTo>
                  <a:lnTo>
                    <a:pt x="125" y="37"/>
                  </a:lnTo>
                  <a:lnTo>
                    <a:pt x="127" y="39"/>
                  </a:lnTo>
                  <a:lnTo>
                    <a:pt x="130" y="41"/>
                  </a:lnTo>
                  <a:lnTo>
                    <a:pt x="134" y="43"/>
                  </a:lnTo>
                  <a:lnTo>
                    <a:pt x="140" y="47"/>
                  </a:lnTo>
                  <a:lnTo>
                    <a:pt x="146" y="51"/>
                  </a:lnTo>
                  <a:lnTo>
                    <a:pt x="152" y="55"/>
                  </a:lnTo>
                  <a:lnTo>
                    <a:pt x="154" y="57"/>
                  </a:lnTo>
                  <a:lnTo>
                    <a:pt x="156" y="57"/>
                  </a:lnTo>
                  <a:lnTo>
                    <a:pt x="156" y="59"/>
                  </a:lnTo>
                  <a:lnTo>
                    <a:pt x="160" y="59"/>
                  </a:lnTo>
                  <a:lnTo>
                    <a:pt x="163" y="61"/>
                  </a:lnTo>
                  <a:lnTo>
                    <a:pt x="167" y="59"/>
                  </a:lnTo>
                  <a:lnTo>
                    <a:pt x="167" y="59"/>
                  </a:lnTo>
                  <a:lnTo>
                    <a:pt x="171" y="57"/>
                  </a:lnTo>
                  <a:lnTo>
                    <a:pt x="175" y="57"/>
                  </a:lnTo>
                  <a:lnTo>
                    <a:pt x="179" y="55"/>
                  </a:lnTo>
                  <a:lnTo>
                    <a:pt x="183" y="53"/>
                  </a:lnTo>
                  <a:lnTo>
                    <a:pt x="189" y="53"/>
                  </a:lnTo>
                  <a:lnTo>
                    <a:pt x="191" y="51"/>
                  </a:lnTo>
                  <a:lnTo>
                    <a:pt x="193" y="51"/>
                  </a:lnTo>
                  <a:lnTo>
                    <a:pt x="193" y="51"/>
                  </a:lnTo>
                  <a:lnTo>
                    <a:pt x="196" y="51"/>
                  </a:lnTo>
                  <a:lnTo>
                    <a:pt x="200" y="49"/>
                  </a:lnTo>
                  <a:lnTo>
                    <a:pt x="204" y="49"/>
                  </a:lnTo>
                  <a:lnTo>
                    <a:pt x="210" y="47"/>
                  </a:lnTo>
                  <a:lnTo>
                    <a:pt x="214" y="47"/>
                  </a:lnTo>
                  <a:lnTo>
                    <a:pt x="216" y="47"/>
                  </a:lnTo>
                  <a:lnTo>
                    <a:pt x="218" y="47"/>
                  </a:lnTo>
                  <a:lnTo>
                    <a:pt x="222" y="45"/>
                  </a:lnTo>
                  <a:lnTo>
                    <a:pt x="224" y="43"/>
                  </a:lnTo>
                  <a:lnTo>
                    <a:pt x="226" y="39"/>
                  </a:lnTo>
                  <a:lnTo>
                    <a:pt x="226" y="39"/>
                  </a:lnTo>
                  <a:lnTo>
                    <a:pt x="227" y="37"/>
                  </a:lnTo>
                  <a:lnTo>
                    <a:pt x="229" y="33"/>
                  </a:lnTo>
                  <a:lnTo>
                    <a:pt x="231" y="29"/>
                  </a:lnTo>
                  <a:lnTo>
                    <a:pt x="235" y="22"/>
                  </a:lnTo>
                  <a:lnTo>
                    <a:pt x="237" y="18"/>
                  </a:lnTo>
                  <a:lnTo>
                    <a:pt x="241" y="12"/>
                  </a:lnTo>
                  <a:lnTo>
                    <a:pt x="243" y="8"/>
                  </a:lnTo>
                  <a:lnTo>
                    <a:pt x="245" y="6"/>
                  </a:lnTo>
                  <a:lnTo>
                    <a:pt x="245" y="4"/>
                  </a:lnTo>
                  <a:lnTo>
                    <a:pt x="247" y="2"/>
                  </a:lnTo>
                  <a:lnTo>
                    <a:pt x="251" y="0"/>
                  </a:lnTo>
                  <a:lnTo>
                    <a:pt x="253" y="0"/>
                  </a:lnTo>
                  <a:lnTo>
                    <a:pt x="25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32" name="Freeform 244"/>
            <p:cNvSpPr>
              <a:spLocks/>
            </p:cNvSpPr>
            <p:nvPr/>
          </p:nvSpPr>
          <p:spPr bwMode="auto">
            <a:xfrm>
              <a:off x="3346398" y="3204071"/>
              <a:ext cx="203895" cy="198234"/>
            </a:xfrm>
            <a:custGeom>
              <a:avLst/>
              <a:gdLst>
                <a:gd name="T0" fmla="*/ 92 w 183"/>
                <a:gd name="T1" fmla="*/ 0 h 182"/>
                <a:gd name="T2" fmla="*/ 121 w 183"/>
                <a:gd name="T3" fmla="*/ 4 h 182"/>
                <a:gd name="T4" fmla="*/ 146 w 183"/>
                <a:gd name="T5" fmla="*/ 18 h 182"/>
                <a:gd name="T6" fmla="*/ 165 w 183"/>
                <a:gd name="T7" fmla="*/ 37 h 182"/>
                <a:gd name="T8" fmla="*/ 179 w 183"/>
                <a:gd name="T9" fmla="*/ 62 h 182"/>
                <a:gd name="T10" fmla="*/ 183 w 183"/>
                <a:gd name="T11" fmla="*/ 91 h 182"/>
                <a:gd name="T12" fmla="*/ 179 w 183"/>
                <a:gd name="T13" fmla="*/ 120 h 182"/>
                <a:gd name="T14" fmla="*/ 165 w 183"/>
                <a:gd name="T15" fmla="*/ 146 h 182"/>
                <a:gd name="T16" fmla="*/ 146 w 183"/>
                <a:gd name="T17" fmla="*/ 165 h 182"/>
                <a:gd name="T18" fmla="*/ 121 w 183"/>
                <a:gd name="T19" fmla="*/ 179 h 182"/>
                <a:gd name="T20" fmla="*/ 92 w 183"/>
                <a:gd name="T21" fmla="*/ 182 h 182"/>
                <a:gd name="T22" fmla="*/ 62 w 183"/>
                <a:gd name="T23" fmla="*/ 179 h 182"/>
                <a:gd name="T24" fmla="*/ 37 w 183"/>
                <a:gd name="T25" fmla="*/ 165 h 182"/>
                <a:gd name="T26" fmla="*/ 18 w 183"/>
                <a:gd name="T27" fmla="*/ 146 h 182"/>
                <a:gd name="T28" fmla="*/ 4 w 183"/>
                <a:gd name="T29" fmla="*/ 120 h 182"/>
                <a:gd name="T30" fmla="*/ 0 w 183"/>
                <a:gd name="T31" fmla="*/ 91 h 182"/>
                <a:gd name="T32" fmla="*/ 4 w 183"/>
                <a:gd name="T33" fmla="*/ 62 h 182"/>
                <a:gd name="T34" fmla="*/ 18 w 183"/>
                <a:gd name="T35" fmla="*/ 37 h 182"/>
                <a:gd name="T36" fmla="*/ 37 w 183"/>
                <a:gd name="T37" fmla="*/ 18 h 182"/>
                <a:gd name="T38" fmla="*/ 62 w 183"/>
                <a:gd name="T39" fmla="*/ 4 h 182"/>
                <a:gd name="T40" fmla="*/ 92 w 183"/>
                <a:gd name="T4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182">
                  <a:moveTo>
                    <a:pt x="92" y="0"/>
                  </a:moveTo>
                  <a:lnTo>
                    <a:pt x="121" y="4"/>
                  </a:lnTo>
                  <a:lnTo>
                    <a:pt x="146" y="18"/>
                  </a:lnTo>
                  <a:lnTo>
                    <a:pt x="165" y="37"/>
                  </a:lnTo>
                  <a:lnTo>
                    <a:pt x="179" y="62"/>
                  </a:lnTo>
                  <a:lnTo>
                    <a:pt x="183" y="91"/>
                  </a:lnTo>
                  <a:lnTo>
                    <a:pt x="179" y="120"/>
                  </a:lnTo>
                  <a:lnTo>
                    <a:pt x="165" y="146"/>
                  </a:lnTo>
                  <a:lnTo>
                    <a:pt x="146" y="165"/>
                  </a:lnTo>
                  <a:lnTo>
                    <a:pt x="121" y="179"/>
                  </a:lnTo>
                  <a:lnTo>
                    <a:pt x="92" y="182"/>
                  </a:lnTo>
                  <a:lnTo>
                    <a:pt x="62" y="179"/>
                  </a:lnTo>
                  <a:lnTo>
                    <a:pt x="37" y="165"/>
                  </a:lnTo>
                  <a:lnTo>
                    <a:pt x="18" y="146"/>
                  </a:lnTo>
                  <a:lnTo>
                    <a:pt x="4" y="120"/>
                  </a:lnTo>
                  <a:lnTo>
                    <a:pt x="0" y="91"/>
                  </a:lnTo>
                  <a:lnTo>
                    <a:pt x="4" y="62"/>
                  </a:lnTo>
                  <a:lnTo>
                    <a:pt x="18" y="37"/>
                  </a:lnTo>
                  <a:lnTo>
                    <a:pt x="37" y="18"/>
                  </a:lnTo>
                  <a:lnTo>
                    <a:pt x="62" y="4"/>
                  </a:lnTo>
                  <a:lnTo>
                    <a:pt x="92"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33" name="Group 32"/>
          <p:cNvGrpSpPr/>
          <p:nvPr/>
        </p:nvGrpSpPr>
        <p:grpSpPr>
          <a:xfrm>
            <a:off x="1865094" y="1937334"/>
            <a:ext cx="1517515" cy="1481309"/>
            <a:chOff x="1865094" y="1937334"/>
            <a:chExt cx="1517515" cy="1481309"/>
          </a:xfrm>
        </p:grpSpPr>
        <p:sp>
          <p:nvSpPr>
            <p:cNvPr id="34" name="Freeform 191"/>
            <p:cNvSpPr>
              <a:spLocks noEditPoints="1"/>
            </p:cNvSpPr>
            <p:nvPr/>
          </p:nvSpPr>
          <p:spPr bwMode="auto">
            <a:xfrm>
              <a:off x="1865094" y="1937334"/>
              <a:ext cx="1517515" cy="1481309"/>
            </a:xfrm>
            <a:custGeom>
              <a:avLst/>
              <a:gdLst>
                <a:gd name="T0" fmla="*/ 462 w 1362"/>
                <a:gd name="T1" fmla="*/ 219 h 1360"/>
                <a:gd name="T2" fmla="*/ 293 w 1362"/>
                <a:gd name="T3" fmla="*/ 351 h 1360"/>
                <a:gd name="T4" fmla="*/ 190 w 1362"/>
                <a:gd name="T5" fmla="*/ 555 h 1360"/>
                <a:gd name="T6" fmla="*/ 182 w 1362"/>
                <a:gd name="T7" fmla="*/ 762 h 1360"/>
                <a:gd name="T8" fmla="*/ 268 w 1362"/>
                <a:gd name="T9" fmla="*/ 970 h 1360"/>
                <a:gd name="T10" fmla="*/ 423 w 1362"/>
                <a:gd name="T11" fmla="*/ 1113 h 1360"/>
                <a:gd name="T12" fmla="*/ 741 w 1362"/>
                <a:gd name="T13" fmla="*/ 1181 h 1360"/>
                <a:gd name="T14" fmla="*/ 978 w 1362"/>
                <a:gd name="T15" fmla="*/ 1090 h 1360"/>
                <a:gd name="T16" fmla="*/ 1129 w 1362"/>
                <a:gd name="T17" fmla="*/ 917 h 1360"/>
                <a:gd name="T18" fmla="*/ 1189 w 1362"/>
                <a:gd name="T19" fmla="*/ 710 h 1360"/>
                <a:gd name="T20" fmla="*/ 1158 w 1362"/>
                <a:gd name="T21" fmla="*/ 500 h 1360"/>
                <a:gd name="T22" fmla="*/ 1044 w 1362"/>
                <a:gd name="T23" fmla="*/ 320 h 1360"/>
                <a:gd name="T24" fmla="*/ 852 w 1362"/>
                <a:gd name="T25" fmla="*/ 198 h 1360"/>
                <a:gd name="T26" fmla="*/ 832 w 1362"/>
                <a:gd name="T27" fmla="*/ 11 h 1360"/>
                <a:gd name="T28" fmla="*/ 894 w 1362"/>
                <a:gd name="T29" fmla="*/ 108 h 1360"/>
                <a:gd name="T30" fmla="*/ 974 w 1362"/>
                <a:gd name="T31" fmla="*/ 124 h 1360"/>
                <a:gd name="T32" fmla="*/ 1077 w 1362"/>
                <a:gd name="T33" fmla="*/ 120 h 1360"/>
                <a:gd name="T34" fmla="*/ 1102 w 1362"/>
                <a:gd name="T35" fmla="*/ 238 h 1360"/>
                <a:gd name="T36" fmla="*/ 1180 w 1362"/>
                <a:gd name="T37" fmla="*/ 289 h 1360"/>
                <a:gd name="T38" fmla="*/ 1277 w 1362"/>
                <a:gd name="T39" fmla="*/ 351 h 1360"/>
                <a:gd name="T40" fmla="*/ 1242 w 1362"/>
                <a:gd name="T41" fmla="*/ 440 h 1360"/>
                <a:gd name="T42" fmla="*/ 1280 w 1362"/>
                <a:gd name="T43" fmla="*/ 522 h 1360"/>
                <a:gd name="T44" fmla="*/ 1362 w 1362"/>
                <a:gd name="T45" fmla="*/ 605 h 1360"/>
                <a:gd name="T46" fmla="*/ 1290 w 1362"/>
                <a:gd name="T47" fmla="*/ 677 h 1360"/>
                <a:gd name="T48" fmla="*/ 1286 w 1362"/>
                <a:gd name="T49" fmla="*/ 772 h 1360"/>
                <a:gd name="T50" fmla="*/ 1346 w 1362"/>
                <a:gd name="T51" fmla="*/ 840 h 1360"/>
                <a:gd name="T52" fmla="*/ 1253 w 1362"/>
                <a:gd name="T53" fmla="*/ 910 h 1360"/>
                <a:gd name="T54" fmla="*/ 1201 w 1362"/>
                <a:gd name="T55" fmla="*/ 991 h 1360"/>
                <a:gd name="T56" fmla="*/ 1228 w 1362"/>
                <a:gd name="T57" fmla="*/ 1086 h 1360"/>
                <a:gd name="T58" fmla="*/ 1125 w 1362"/>
                <a:gd name="T59" fmla="*/ 1127 h 1360"/>
                <a:gd name="T60" fmla="*/ 1040 w 1362"/>
                <a:gd name="T61" fmla="*/ 1166 h 1360"/>
                <a:gd name="T62" fmla="*/ 1001 w 1362"/>
                <a:gd name="T63" fmla="*/ 1280 h 1360"/>
                <a:gd name="T64" fmla="*/ 908 w 1362"/>
                <a:gd name="T65" fmla="*/ 1272 h 1360"/>
                <a:gd name="T66" fmla="*/ 826 w 1362"/>
                <a:gd name="T67" fmla="*/ 1267 h 1360"/>
                <a:gd name="T68" fmla="*/ 757 w 1362"/>
                <a:gd name="T69" fmla="*/ 1336 h 1360"/>
                <a:gd name="T70" fmla="*/ 665 w 1362"/>
                <a:gd name="T71" fmla="*/ 1350 h 1360"/>
                <a:gd name="T72" fmla="*/ 594 w 1362"/>
                <a:gd name="T73" fmla="*/ 1276 h 1360"/>
                <a:gd name="T74" fmla="*/ 512 w 1362"/>
                <a:gd name="T75" fmla="*/ 1278 h 1360"/>
                <a:gd name="T76" fmla="*/ 411 w 1362"/>
                <a:gd name="T77" fmla="*/ 1303 h 1360"/>
                <a:gd name="T78" fmla="*/ 376 w 1362"/>
                <a:gd name="T79" fmla="*/ 1201 h 1360"/>
                <a:gd name="T80" fmla="*/ 293 w 1362"/>
                <a:gd name="T81" fmla="*/ 1154 h 1360"/>
                <a:gd name="T82" fmla="*/ 198 w 1362"/>
                <a:gd name="T83" fmla="*/ 1158 h 1360"/>
                <a:gd name="T84" fmla="*/ 194 w 1362"/>
                <a:gd name="T85" fmla="*/ 1055 h 1360"/>
                <a:gd name="T86" fmla="*/ 153 w 1362"/>
                <a:gd name="T87" fmla="*/ 976 h 1360"/>
                <a:gd name="T88" fmla="*/ 50 w 1362"/>
                <a:gd name="T89" fmla="*/ 937 h 1360"/>
                <a:gd name="T90" fmla="*/ 50 w 1362"/>
                <a:gd name="T91" fmla="*/ 855 h 1360"/>
                <a:gd name="T92" fmla="*/ 81 w 1362"/>
                <a:gd name="T93" fmla="*/ 764 h 1360"/>
                <a:gd name="T94" fmla="*/ 37 w 1362"/>
                <a:gd name="T95" fmla="*/ 692 h 1360"/>
                <a:gd name="T96" fmla="*/ 4 w 1362"/>
                <a:gd name="T97" fmla="*/ 605 h 1360"/>
                <a:gd name="T98" fmla="*/ 93 w 1362"/>
                <a:gd name="T99" fmla="*/ 533 h 1360"/>
                <a:gd name="T100" fmla="*/ 105 w 1362"/>
                <a:gd name="T101" fmla="*/ 450 h 1360"/>
                <a:gd name="T102" fmla="*/ 78 w 1362"/>
                <a:gd name="T103" fmla="*/ 359 h 1360"/>
                <a:gd name="T104" fmla="*/ 194 w 1362"/>
                <a:gd name="T105" fmla="*/ 318 h 1360"/>
                <a:gd name="T106" fmla="*/ 250 w 1362"/>
                <a:gd name="T107" fmla="*/ 238 h 1360"/>
                <a:gd name="T108" fmla="*/ 275 w 1362"/>
                <a:gd name="T109" fmla="*/ 130 h 1360"/>
                <a:gd name="T110" fmla="*/ 371 w 1362"/>
                <a:gd name="T111" fmla="*/ 155 h 1360"/>
                <a:gd name="T112" fmla="*/ 450 w 1362"/>
                <a:gd name="T113" fmla="*/ 116 h 1360"/>
                <a:gd name="T114" fmla="*/ 514 w 1362"/>
                <a:gd name="T115" fmla="*/ 15 h 1360"/>
                <a:gd name="T116" fmla="*/ 599 w 1362"/>
                <a:gd name="T117" fmla="*/ 66 h 1360"/>
                <a:gd name="T118" fmla="*/ 689 w 1362"/>
                <a:gd name="T119" fmla="*/ 70 h 1360"/>
                <a:gd name="T120" fmla="*/ 759 w 1362"/>
                <a:gd name="T121" fmla="*/ 2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62" h="1360">
                  <a:moveTo>
                    <a:pt x="687" y="169"/>
                  </a:moveTo>
                  <a:lnTo>
                    <a:pt x="679" y="169"/>
                  </a:lnTo>
                  <a:lnTo>
                    <a:pt x="671" y="169"/>
                  </a:lnTo>
                  <a:lnTo>
                    <a:pt x="667" y="169"/>
                  </a:lnTo>
                  <a:lnTo>
                    <a:pt x="663" y="169"/>
                  </a:lnTo>
                  <a:lnTo>
                    <a:pt x="663" y="169"/>
                  </a:lnTo>
                  <a:lnTo>
                    <a:pt x="662" y="169"/>
                  </a:lnTo>
                  <a:lnTo>
                    <a:pt x="660" y="169"/>
                  </a:lnTo>
                  <a:lnTo>
                    <a:pt x="654" y="170"/>
                  </a:lnTo>
                  <a:lnTo>
                    <a:pt x="648" y="170"/>
                  </a:lnTo>
                  <a:lnTo>
                    <a:pt x="638" y="170"/>
                  </a:lnTo>
                  <a:lnTo>
                    <a:pt x="631" y="172"/>
                  </a:lnTo>
                  <a:lnTo>
                    <a:pt x="596" y="176"/>
                  </a:lnTo>
                  <a:lnTo>
                    <a:pt x="559" y="184"/>
                  </a:lnTo>
                  <a:lnTo>
                    <a:pt x="520" y="196"/>
                  </a:lnTo>
                  <a:lnTo>
                    <a:pt x="489" y="207"/>
                  </a:lnTo>
                  <a:lnTo>
                    <a:pt x="479" y="211"/>
                  </a:lnTo>
                  <a:lnTo>
                    <a:pt x="471" y="215"/>
                  </a:lnTo>
                  <a:lnTo>
                    <a:pt x="466" y="217"/>
                  </a:lnTo>
                  <a:lnTo>
                    <a:pt x="462" y="219"/>
                  </a:lnTo>
                  <a:lnTo>
                    <a:pt x="460" y="221"/>
                  </a:lnTo>
                  <a:lnTo>
                    <a:pt x="458" y="221"/>
                  </a:lnTo>
                  <a:lnTo>
                    <a:pt x="458" y="221"/>
                  </a:lnTo>
                  <a:lnTo>
                    <a:pt x="454" y="223"/>
                  </a:lnTo>
                  <a:lnTo>
                    <a:pt x="450" y="225"/>
                  </a:lnTo>
                  <a:lnTo>
                    <a:pt x="444" y="229"/>
                  </a:lnTo>
                  <a:lnTo>
                    <a:pt x="437" y="233"/>
                  </a:lnTo>
                  <a:lnTo>
                    <a:pt x="429" y="236"/>
                  </a:lnTo>
                  <a:lnTo>
                    <a:pt x="400" y="254"/>
                  </a:lnTo>
                  <a:lnTo>
                    <a:pt x="369" y="277"/>
                  </a:lnTo>
                  <a:lnTo>
                    <a:pt x="353" y="291"/>
                  </a:lnTo>
                  <a:lnTo>
                    <a:pt x="340" y="302"/>
                  </a:lnTo>
                  <a:lnTo>
                    <a:pt x="326" y="316"/>
                  </a:lnTo>
                  <a:lnTo>
                    <a:pt x="314" y="328"/>
                  </a:lnTo>
                  <a:lnTo>
                    <a:pt x="310" y="332"/>
                  </a:lnTo>
                  <a:lnTo>
                    <a:pt x="305" y="337"/>
                  </a:lnTo>
                  <a:lnTo>
                    <a:pt x="301" y="341"/>
                  </a:lnTo>
                  <a:lnTo>
                    <a:pt x="299" y="345"/>
                  </a:lnTo>
                  <a:lnTo>
                    <a:pt x="295" y="349"/>
                  </a:lnTo>
                  <a:lnTo>
                    <a:pt x="293" y="351"/>
                  </a:lnTo>
                  <a:lnTo>
                    <a:pt x="293" y="351"/>
                  </a:lnTo>
                  <a:lnTo>
                    <a:pt x="291" y="353"/>
                  </a:lnTo>
                  <a:lnTo>
                    <a:pt x="291" y="353"/>
                  </a:lnTo>
                  <a:lnTo>
                    <a:pt x="289" y="357"/>
                  </a:lnTo>
                  <a:lnTo>
                    <a:pt x="287" y="359"/>
                  </a:lnTo>
                  <a:lnTo>
                    <a:pt x="283" y="364"/>
                  </a:lnTo>
                  <a:lnTo>
                    <a:pt x="277" y="370"/>
                  </a:lnTo>
                  <a:lnTo>
                    <a:pt x="272" y="378"/>
                  </a:lnTo>
                  <a:lnTo>
                    <a:pt x="252" y="407"/>
                  </a:lnTo>
                  <a:lnTo>
                    <a:pt x="233" y="440"/>
                  </a:lnTo>
                  <a:lnTo>
                    <a:pt x="217" y="475"/>
                  </a:lnTo>
                  <a:lnTo>
                    <a:pt x="204" y="506"/>
                  </a:lnTo>
                  <a:lnTo>
                    <a:pt x="202" y="516"/>
                  </a:lnTo>
                  <a:lnTo>
                    <a:pt x="198" y="524"/>
                  </a:lnTo>
                  <a:lnTo>
                    <a:pt x="196" y="529"/>
                  </a:lnTo>
                  <a:lnTo>
                    <a:pt x="194" y="535"/>
                  </a:lnTo>
                  <a:lnTo>
                    <a:pt x="194" y="537"/>
                  </a:lnTo>
                  <a:lnTo>
                    <a:pt x="194" y="539"/>
                  </a:lnTo>
                  <a:lnTo>
                    <a:pt x="192" y="543"/>
                  </a:lnTo>
                  <a:lnTo>
                    <a:pt x="190" y="555"/>
                  </a:lnTo>
                  <a:lnTo>
                    <a:pt x="186" y="570"/>
                  </a:lnTo>
                  <a:lnTo>
                    <a:pt x="180" y="605"/>
                  </a:lnTo>
                  <a:lnTo>
                    <a:pt x="177" y="644"/>
                  </a:lnTo>
                  <a:lnTo>
                    <a:pt x="175" y="654"/>
                  </a:lnTo>
                  <a:lnTo>
                    <a:pt x="175" y="663"/>
                  </a:lnTo>
                  <a:lnTo>
                    <a:pt x="175" y="673"/>
                  </a:lnTo>
                  <a:lnTo>
                    <a:pt x="175" y="683"/>
                  </a:lnTo>
                  <a:lnTo>
                    <a:pt x="175" y="700"/>
                  </a:lnTo>
                  <a:lnTo>
                    <a:pt x="177" y="716"/>
                  </a:lnTo>
                  <a:lnTo>
                    <a:pt x="177" y="725"/>
                  </a:lnTo>
                  <a:lnTo>
                    <a:pt x="178" y="733"/>
                  </a:lnTo>
                  <a:lnTo>
                    <a:pt x="178" y="741"/>
                  </a:lnTo>
                  <a:lnTo>
                    <a:pt x="178" y="745"/>
                  </a:lnTo>
                  <a:lnTo>
                    <a:pt x="180" y="749"/>
                  </a:lnTo>
                  <a:lnTo>
                    <a:pt x="180" y="749"/>
                  </a:lnTo>
                  <a:lnTo>
                    <a:pt x="180" y="751"/>
                  </a:lnTo>
                  <a:lnTo>
                    <a:pt x="180" y="752"/>
                  </a:lnTo>
                  <a:lnTo>
                    <a:pt x="180" y="754"/>
                  </a:lnTo>
                  <a:lnTo>
                    <a:pt x="180" y="758"/>
                  </a:lnTo>
                  <a:lnTo>
                    <a:pt x="182" y="762"/>
                  </a:lnTo>
                  <a:lnTo>
                    <a:pt x="182" y="768"/>
                  </a:lnTo>
                  <a:lnTo>
                    <a:pt x="184" y="776"/>
                  </a:lnTo>
                  <a:lnTo>
                    <a:pt x="186" y="782"/>
                  </a:lnTo>
                  <a:lnTo>
                    <a:pt x="194" y="815"/>
                  </a:lnTo>
                  <a:lnTo>
                    <a:pt x="206" y="851"/>
                  </a:lnTo>
                  <a:lnTo>
                    <a:pt x="221" y="888"/>
                  </a:lnTo>
                  <a:lnTo>
                    <a:pt x="237" y="919"/>
                  </a:lnTo>
                  <a:lnTo>
                    <a:pt x="241" y="927"/>
                  </a:lnTo>
                  <a:lnTo>
                    <a:pt x="244" y="935"/>
                  </a:lnTo>
                  <a:lnTo>
                    <a:pt x="248" y="941"/>
                  </a:lnTo>
                  <a:lnTo>
                    <a:pt x="250" y="943"/>
                  </a:lnTo>
                  <a:lnTo>
                    <a:pt x="252" y="945"/>
                  </a:lnTo>
                  <a:lnTo>
                    <a:pt x="252" y="946"/>
                  </a:lnTo>
                  <a:lnTo>
                    <a:pt x="252" y="948"/>
                  </a:lnTo>
                  <a:lnTo>
                    <a:pt x="254" y="948"/>
                  </a:lnTo>
                  <a:lnTo>
                    <a:pt x="254" y="950"/>
                  </a:lnTo>
                  <a:lnTo>
                    <a:pt x="258" y="954"/>
                  </a:lnTo>
                  <a:lnTo>
                    <a:pt x="260" y="960"/>
                  </a:lnTo>
                  <a:lnTo>
                    <a:pt x="264" y="964"/>
                  </a:lnTo>
                  <a:lnTo>
                    <a:pt x="268" y="970"/>
                  </a:lnTo>
                  <a:lnTo>
                    <a:pt x="272" y="976"/>
                  </a:lnTo>
                  <a:lnTo>
                    <a:pt x="281" y="987"/>
                  </a:lnTo>
                  <a:lnTo>
                    <a:pt x="293" y="1003"/>
                  </a:lnTo>
                  <a:lnTo>
                    <a:pt x="305" y="1016"/>
                  </a:lnTo>
                  <a:lnTo>
                    <a:pt x="318" y="1030"/>
                  </a:lnTo>
                  <a:lnTo>
                    <a:pt x="347" y="1057"/>
                  </a:lnTo>
                  <a:lnTo>
                    <a:pt x="372" y="1078"/>
                  </a:lnTo>
                  <a:lnTo>
                    <a:pt x="380" y="1084"/>
                  </a:lnTo>
                  <a:lnTo>
                    <a:pt x="388" y="1090"/>
                  </a:lnTo>
                  <a:lnTo>
                    <a:pt x="392" y="1094"/>
                  </a:lnTo>
                  <a:lnTo>
                    <a:pt x="396" y="1096"/>
                  </a:lnTo>
                  <a:lnTo>
                    <a:pt x="400" y="1098"/>
                  </a:lnTo>
                  <a:lnTo>
                    <a:pt x="400" y="1100"/>
                  </a:lnTo>
                  <a:lnTo>
                    <a:pt x="400" y="1100"/>
                  </a:lnTo>
                  <a:lnTo>
                    <a:pt x="402" y="1100"/>
                  </a:lnTo>
                  <a:lnTo>
                    <a:pt x="404" y="1102"/>
                  </a:lnTo>
                  <a:lnTo>
                    <a:pt x="407" y="1104"/>
                  </a:lnTo>
                  <a:lnTo>
                    <a:pt x="411" y="1106"/>
                  </a:lnTo>
                  <a:lnTo>
                    <a:pt x="417" y="1109"/>
                  </a:lnTo>
                  <a:lnTo>
                    <a:pt x="423" y="1113"/>
                  </a:lnTo>
                  <a:lnTo>
                    <a:pt x="429" y="1117"/>
                  </a:lnTo>
                  <a:lnTo>
                    <a:pt x="458" y="1133"/>
                  </a:lnTo>
                  <a:lnTo>
                    <a:pt x="495" y="1148"/>
                  </a:lnTo>
                  <a:lnTo>
                    <a:pt x="532" y="1162"/>
                  </a:lnTo>
                  <a:lnTo>
                    <a:pt x="565" y="1170"/>
                  </a:lnTo>
                  <a:lnTo>
                    <a:pt x="572" y="1173"/>
                  </a:lnTo>
                  <a:lnTo>
                    <a:pt x="580" y="1173"/>
                  </a:lnTo>
                  <a:lnTo>
                    <a:pt x="588" y="1175"/>
                  </a:lnTo>
                  <a:lnTo>
                    <a:pt x="592" y="1177"/>
                  </a:lnTo>
                  <a:lnTo>
                    <a:pt x="596" y="1177"/>
                  </a:lnTo>
                  <a:lnTo>
                    <a:pt x="596" y="1177"/>
                  </a:lnTo>
                  <a:lnTo>
                    <a:pt x="598" y="1177"/>
                  </a:lnTo>
                  <a:lnTo>
                    <a:pt x="599" y="1177"/>
                  </a:lnTo>
                  <a:lnTo>
                    <a:pt x="605" y="1179"/>
                  </a:lnTo>
                  <a:lnTo>
                    <a:pt x="611" y="1179"/>
                  </a:lnTo>
                  <a:lnTo>
                    <a:pt x="619" y="1181"/>
                  </a:lnTo>
                  <a:lnTo>
                    <a:pt x="629" y="1181"/>
                  </a:lnTo>
                  <a:lnTo>
                    <a:pt x="663" y="1185"/>
                  </a:lnTo>
                  <a:lnTo>
                    <a:pt x="702" y="1185"/>
                  </a:lnTo>
                  <a:lnTo>
                    <a:pt x="741" y="1181"/>
                  </a:lnTo>
                  <a:lnTo>
                    <a:pt x="774" y="1175"/>
                  </a:lnTo>
                  <a:lnTo>
                    <a:pt x="782" y="1175"/>
                  </a:lnTo>
                  <a:lnTo>
                    <a:pt x="788" y="1173"/>
                  </a:lnTo>
                  <a:lnTo>
                    <a:pt x="793" y="1172"/>
                  </a:lnTo>
                  <a:lnTo>
                    <a:pt x="797" y="1172"/>
                  </a:lnTo>
                  <a:lnTo>
                    <a:pt x="803" y="1170"/>
                  </a:lnTo>
                  <a:lnTo>
                    <a:pt x="807" y="1170"/>
                  </a:lnTo>
                  <a:lnTo>
                    <a:pt x="807" y="1170"/>
                  </a:lnTo>
                  <a:lnTo>
                    <a:pt x="809" y="1170"/>
                  </a:lnTo>
                  <a:lnTo>
                    <a:pt x="811" y="1168"/>
                  </a:lnTo>
                  <a:lnTo>
                    <a:pt x="817" y="1166"/>
                  </a:lnTo>
                  <a:lnTo>
                    <a:pt x="821" y="1166"/>
                  </a:lnTo>
                  <a:lnTo>
                    <a:pt x="826" y="1164"/>
                  </a:lnTo>
                  <a:lnTo>
                    <a:pt x="832" y="1162"/>
                  </a:lnTo>
                  <a:lnTo>
                    <a:pt x="840" y="1160"/>
                  </a:lnTo>
                  <a:lnTo>
                    <a:pt x="871" y="1148"/>
                  </a:lnTo>
                  <a:lnTo>
                    <a:pt x="906" y="1133"/>
                  </a:lnTo>
                  <a:lnTo>
                    <a:pt x="941" y="1113"/>
                  </a:lnTo>
                  <a:lnTo>
                    <a:pt x="970" y="1096"/>
                  </a:lnTo>
                  <a:lnTo>
                    <a:pt x="978" y="1090"/>
                  </a:lnTo>
                  <a:lnTo>
                    <a:pt x="984" y="1086"/>
                  </a:lnTo>
                  <a:lnTo>
                    <a:pt x="989" y="1082"/>
                  </a:lnTo>
                  <a:lnTo>
                    <a:pt x="993" y="1078"/>
                  </a:lnTo>
                  <a:lnTo>
                    <a:pt x="995" y="1076"/>
                  </a:lnTo>
                  <a:lnTo>
                    <a:pt x="997" y="1076"/>
                  </a:lnTo>
                  <a:lnTo>
                    <a:pt x="997" y="1075"/>
                  </a:lnTo>
                  <a:lnTo>
                    <a:pt x="999" y="1073"/>
                  </a:lnTo>
                  <a:lnTo>
                    <a:pt x="1003" y="1071"/>
                  </a:lnTo>
                  <a:lnTo>
                    <a:pt x="1009" y="1067"/>
                  </a:lnTo>
                  <a:lnTo>
                    <a:pt x="1015" y="1061"/>
                  </a:lnTo>
                  <a:lnTo>
                    <a:pt x="1022" y="1055"/>
                  </a:lnTo>
                  <a:lnTo>
                    <a:pt x="1046" y="1030"/>
                  </a:lnTo>
                  <a:lnTo>
                    <a:pt x="1073" y="1001"/>
                  </a:lnTo>
                  <a:lnTo>
                    <a:pt x="1096" y="972"/>
                  </a:lnTo>
                  <a:lnTo>
                    <a:pt x="1116" y="943"/>
                  </a:lnTo>
                  <a:lnTo>
                    <a:pt x="1119" y="937"/>
                  </a:lnTo>
                  <a:lnTo>
                    <a:pt x="1121" y="931"/>
                  </a:lnTo>
                  <a:lnTo>
                    <a:pt x="1125" y="925"/>
                  </a:lnTo>
                  <a:lnTo>
                    <a:pt x="1127" y="921"/>
                  </a:lnTo>
                  <a:lnTo>
                    <a:pt x="1129" y="917"/>
                  </a:lnTo>
                  <a:lnTo>
                    <a:pt x="1131" y="915"/>
                  </a:lnTo>
                  <a:lnTo>
                    <a:pt x="1131" y="914"/>
                  </a:lnTo>
                  <a:lnTo>
                    <a:pt x="1131" y="914"/>
                  </a:lnTo>
                  <a:lnTo>
                    <a:pt x="1133" y="912"/>
                  </a:lnTo>
                  <a:lnTo>
                    <a:pt x="1133" y="910"/>
                  </a:lnTo>
                  <a:lnTo>
                    <a:pt x="1135" y="906"/>
                  </a:lnTo>
                  <a:lnTo>
                    <a:pt x="1139" y="900"/>
                  </a:lnTo>
                  <a:lnTo>
                    <a:pt x="1143" y="892"/>
                  </a:lnTo>
                  <a:lnTo>
                    <a:pt x="1147" y="884"/>
                  </a:lnTo>
                  <a:lnTo>
                    <a:pt x="1158" y="851"/>
                  </a:lnTo>
                  <a:lnTo>
                    <a:pt x="1172" y="815"/>
                  </a:lnTo>
                  <a:lnTo>
                    <a:pt x="1180" y="778"/>
                  </a:lnTo>
                  <a:lnTo>
                    <a:pt x="1183" y="758"/>
                  </a:lnTo>
                  <a:lnTo>
                    <a:pt x="1185" y="743"/>
                  </a:lnTo>
                  <a:lnTo>
                    <a:pt x="1187" y="729"/>
                  </a:lnTo>
                  <a:lnTo>
                    <a:pt x="1187" y="723"/>
                  </a:lnTo>
                  <a:lnTo>
                    <a:pt x="1189" y="720"/>
                  </a:lnTo>
                  <a:lnTo>
                    <a:pt x="1189" y="714"/>
                  </a:lnTo>
                  <a:lnTo>
                    <a:pt x="1189" y="712"/>
                  </a:lnTo>
                  <a:lnTo>
                    <a:pt x="1189" y="710"/>
                  </a:lnTo>
                  <a:lnTo>
                    <a:pt x="1189" y="710"/>
                  </a:lnTo>
                  <a:lnTo>
                    <a:pt x="1189" y="708"/>
                  </a:lnTo>
                  <a:lnTo>
                    <a:pt x="1189" y="706"/>
                  </a:lnTo>
                  <a:lnTo>
                    <a:pt x="1189" y="702"/>
                  </a:lnTo>
                  <a:lnTo>
                    <a:pt x="1189" y="694"/>
                  </a:lnTo>
                  <a:lnTo>
                    <a:pt x="1191" y="687"/>
                  </a:lnTo>
                  <a:lnTo>
                    <a:pt x="1191" y="677"/>
                  </a:lnTo>
                  <a:lnTo>
                    <a:pt x="1189" y="644"/>
                  </a:lnTo>
                  <a:lnTo>
                    <a:pt x="1185" y="605"/>
                  </a:lnTo>
                  <a:lnTo>
                    <a:pt x="1178" y="566"/>
                  </a:lnTo>
                  <a:lnTo>
                    <a:pt x="1170" y="533"/>
                  </a:lnTo>
                  <a:lnTo>
                    <a:pt x="1168" y="526"/>
                  </a:lnTo>
                  <a:lnTo>
                    <a:pt x="1166" y="520"/>
                  </a:lnTo>
                  <a:lnTo>
                    <a:pt x="1164" y="514"/>
                  </a:lnTo>
                  <a:lnTo>
                    <a:pt x="1162" y="510"/>
                  </a:lnTo>
                  <a:lnTo>
                    <a:pt x="1160" y="506"/>
                  </a:lnTo>
                  <a:lnTo>
                    <a:pt x="1160" y="504"/>
                  </a:lnTo>
                  <a:lnTo>
                    <a:pt x="1160" y="502"/>
                  </a:lnTo>
                  <a:lnTo>
                    <a:pt x="1158" y="500"/>
                  </a:lnTo>
                  <a:lnTo>
                    <a:pt x="1158" y="500"/>
                  </a:lnTo>
                  <a:lnTo>
                    <a:pt x="1158" y="496"/>
                  </a:lnTo>
                  <a:lnTo>
                    <a:pt x="1156" y="493"/>
                  </a:lnTo>
                  <a:lnTo>
                    <a:pt x="1152" y="487"/>
                  </a:lnTo>
                  <a:lnTo>
                    <a:pt x="1150" y="479"/>
                  </a:lnTo>
                  <a:lnTo>
                    <a:pt x="1147" y="471"/>
                  </a:lnTo>
                  <a:lnTo>
                    <a:pt x="1141" y="456"/>
                  </a:lnTo>
                  <a:lnTo>
                    <a:pt x="1131" y="440"/>
                  </a:lnTo>
                  <a:lnTo>
                    <a:pt x="1123" y="423"/>
                  </a:lnTo>
                  <a:lnTo>
                    <a:pt x="1117" y="415"/>
                  </a:lnTo>
                  <a:lnTo>
                    <a:pt x="1112" y="405"/>
                  </a:lnTo>
                  <a:lnTo>
                    <a:pt x="1090" y="374"/>
                  </a:lnTo>
                  <a:lnTo>
                    <a:pt x="1069" y="347"/>
                  </a:lnTo>
                  <a:lnTo>
                    <a:pt x="1063" y="339"/>
                  </a:lnTo>
                  <a:lnTo>
                    <a:pt x="1057" y="333"/>
                  </a:lnTo>
                  <a:lnTo>
                    <a:pt x="1053" y="330"/>
                  </a:lnTo>
                  <a:lnTo>
                    <a:pt x="1050" y="326"/>
                  </a:lnTo>
                  <a:lnTo>
                    <a:pt x="1048" y="324"/>
                  </a:lnTo>
                  <a:lnTo>
                    <a:pt x="1046" y="322"/>
                  </a:lnTo>
                  <a:lnTo>
                    <a:pt x="1046" y="322"/>
                  </a:lnTo>
                  <a:lnTo>
                    <a:pt x="1044" y="320"/>
                  </a:lnTo>
                  <a:lnTo>
                    <a:pt x="1040" y="316"/>
                  </a:lnTo>
                  <a:lnTo>
                    <a:pt x="1036" y="312"/>
                  </a:lnTo>
                  <a:lnTo>
                    <a:pt x="1030" y="306"/>
                  </a:lnTo>
                  <a:lnTo>
                    <a:pt x="1022" y="300"/>
                  </a:lnTo>
                  <a:lnTo>
                    <a:pt x="997" y="277"/>
                  </a:lnTo>
                  <a:lnTo>
                    <a:pt x="964" y="254"/>
                  </a:lnTo>
                  <a:lnTo>
                    <a:pt x="931" y="235"/>
                  </a:lnTo>
                  <a:lnTo>
                    <a:pt x="902" y="219"/>
                  </a:lnTo>
                  <a:lnTo>
                    <a:pt x="892" y="215"/>
                  </a:lnTo>
                  <a:lnTo>
                    <a:pt x="885" y="211"/>
                  </a:lnTo>
                  <a:lnTo>
                    <a:pt x="879" y="209"/>
                  </a:lnTo>
                  <a:lnTo>
                    <a:pt x="875" y="207"/>
                  </a:lnTo>
                  <a:lnTo>
                    <a:pt x="873" y="205"/>
                  </a:lnTo>
                  <a:lnTo>
                    <a:pt x="871" y="205"/>
                  </a:lnTo>
                  <a:lnTo>
                    <a:pt x="871" y="205"/>
                  </a:lnTo>
                  <a:lnTo>
                    <a:pt x="869" y="205"/>
                  </a:lnTo>
                  <a:lnTo>
                    <a:pt x="867" y="203"/>
                  </a:lnTo>
                  <a:lnTo>
                    <a:pt x="863" y="202"/>
                  </a:lnTo>
                  <a:lnTo>
                    <a:pt x="857" y="200"/>
                  </a:lnTo>
                  <a:lnTo>
                    <a:pt x="852" y="198"/>
                  </a:lnTo>
                  <a:lnTo>
                    <a:pt x="846" y="196"/>
                  </a:lnTo>
                  <a:lnTo>
                    <a:pt x="840" y="194"/>
                  </a:lnTo>
                  <a:lnTo>
                    <a:pt x="825" y="190"/>
                  </a:lnTo>
                  <a:lnTo>
                    <a:pt x="807" y="184"/>
                  </a:lnTo>
                  <a:lnTo>
                    <a:pt x="768" y="176"/>
                  </a:lnTo>
                  <a:lnTo>
                    <a:pt x="729" y="170"/>
                  </a:lnTo>
                  <a:lnTo>
                    <a:pt x="696" y="169"/>
                  </a:lnTo>
                  <a:lnTo>
                    <a:pt x="687" y="169"/>
                  </a:lnTo>
                  <a:close/>
                  <a:moveTo>
                    <a:pt x="772" y="0"/>
                  </a:moveTo>
                  <a:lnTo>
                    <a:pt x="774" y="0"/>
                  </a:lnTo>
                  <a:lnTo>
                    <a:pt x="778" y="0"/>
                  </a:lnTo>
                  <a:lnTo>
                    <a:pt x="784" y="2"/>
                  </a:lnTo>
                  <a:lnTo>
                    <a:pt x="792" y="2"/>
                  </a:lnTo>
                  <a:lnTo>
                    <a:pt x="799" y="4"/>
                  </a:lnTo>
                  <a:lnTo>
                    <a:pt x="809" y="6"/>
                  </a:lnTo>
                  <a:lnTo>
                    <a:pt x="817" y="8"/>
                  </a:lnTo>
                  <a:lnTo>
                    <a:pt x="821" y="8"/>
                  </a:lnTo>
                  <a:lnTo>
                    <a:pt x="825" y="9"/>
                  </a:lnTo>
                  <a:lnTo>
                    <a:pt x="825" y="9"/>
                  </a:lnTo>
                  <a:lnTo>
                    <a:pt x="832" y="11"/>
                  </a:lnTo>
                  <a:lnTo>
                    <a:pt x="836" y="15"/>
                  </a:lnTo>
                  <a:lnTo>
                    <a:pt x="840" y="21"/>
                  </a:lnTo>
                  <a:lnTo>
                    <a:pt x="840" y="23"/>
                  </a:lnTo>
                  <a:lnTo>
                    <a:pt x="840" y="27"/>
                  </a:lnTo>
                  <a:lnTo>
                    <a:pt x="842" y="31"/>
                  </a:lnTo>
                  <a:lnTo>
                    <a:pt x="844" y="39"/>
                  </a:lnTo>
                  <a:lnTo>
                    <a:pt x="846" y="46"/>
                  </a:lnTo>
                  <a:lnTo>
                    <a:pt x="848" y="54"/>
                  </a:lnTo>
                  <a:lnTo>
                    <a:pt x="852" y="70"/>
                  </a:lnTo>
                  <a:lnTo>
                    <a:pt x="854" y="81"/>
                  </a:lnTo>
                  <a:lnTo>
                    <a:pt x="856" y="85"/>
                  </a:lnTo>
                  <a:lnTo>
                    <a:pt x="857" y="91"/>
                  </a:lnTo>
                  <a:lnTo>
                    <a:pt x="861" y="95"/>
                  </a:lnTo>
                  <a:lnTo>
                    <a:pt x="867" y="99"/>
                  </a:lnTo>
                  <a:lnTo>
                    <a:pt x="869" y="99"/>
                  </a:lnTo>
                  <a:lnTo>
                    <a:pt x="871" y="101"/>
                  </a:lnTo>
                  <a:lnTo>
                    <a:pt x="875" y="103"/>
                  </a:lnTo>
                  <a:lnTo>
                    <a:pt x="881" y="105"/>
                  </a:lnTo>
                  <a:lnTo>
                    <a:pt x="887" y="106"/>
                  </a:lnTo>
                  <a:lnTo>
                    <a:pt x="894" y="108"/>
                  </a:lnTo>
                  <a:lnTo>
                    <a:pt x="898" y="110"/>
                  </a:lnTo>
                  <a:lnTo>
                    <a:pt x="904" y="112"/>
                  </a:lnTo>
                  <a:lnTo>
                    <a:pt x="906" y="112"/>
                  </a:lnTo>
                  <a:lnTo>
                    <a:pt x="908" y="114"/>
                  </a:lnTo>
                  <a:lnTo>
                    <a:pt x="908" y="114"/>
                  </a:lnTo>
                  <a:lnTo>
                    <a:pt x="910" y="114"/>
                  </a:lnTo>
                  <a:lnTo>
                    <a:pt x="914" y="116"/>
                  </a:lnTo>
                  <a:lnTo>
                    <a:pt x="920" y="118"/>
                  </a:lnTo>
                  <a:lnTo>
                    <a:pt x="927" y="122"/>
                  </a:lnTo>
                  <a:lnTo>
                    <a:pt x="935" y="126"/>
                  </a:lnTo>
                  <a:lnTo>
                    <a:pt x="941" y="128"/>
                  </a:lnTo>
                  <a:lnTo>
                    <a:pt x="945" y="130"/>
                  </a:lnTo>
                  <a:lnTo>
                    <a:pt x="947" y="130"/>
                  </a:lnTo>
                  <a:lnTo>
                    <a:pt x="947" y="132"/>
                  </a:lnTo>
                  <a:lnTo>
                    <a:pt x="953" y="132"/>
                  </a:lnTo>
                  <a:lnTo>
                    <a:pt x="960" y="132"/>
                  </a:lnTo>
                  <a:lnTo>
                    <a:pt x="964" y="130"/>
                  </a:lnTo>
                  <a:lnTo>
                    <a:pt x="966" y="130"/>
                  </a:lnTo>
                  <a:lnTo>
                    <a:pt x="968" y="126"/>
                  </a:lnTo>
                  <a:lnTo>
                    <a:pt x="974" y="124"/>
                  </a:lnTo>
                  <a:lnTo>
                    <a:pt x="980" y="120"/>
                  </a:lnTo>
                  <a:lnTo>
                    <a:pt x="986" y="116"/>
                  </a:lnTo>
                  <a:lnTo>
                    <a:pt x="991" y="110"/>
                  </a:lnTo>
                  <a:lnTo>
                    <a:pt x="999" y="106"/>
                  </a:lnTo>
                  <a:lnTo>
                    <a:pt x="1005" y="103"/>
                  </a:lnTo>
                  <a:lnTo>
                    <a:pt x="1011" y="99"/>
                  </a:lnTo>
                  <a:lnTo>
                    <a:pt x="1017" y="97"/>
                  </a:lnTo>
                  <a:lnTo>
                    <a:pt x="1019" y="95"/>
                  </a:lnTo>
                  <a:lnTo>
                    <a:pt x="1020" y="95"/>
                  </a:lnTo>
                  <a:lnTo>
                    <a:pt x="1026" y="91"/>
                  </a:lnTo>
                  <a:lnTo>
                    <a:pt x="1034" y="93"/>
                  </a:lnTo>
                  <a:lnTo>
                    <a:pt x="1040" y="95"/>
                  </a:lnTo>
                  <a:lnTo>
                    <a:pt x="1040" y="95"/>
                  </a:lnTo>
                  <a:lnTo>
                    <a:pt x="1044" y="97"/>
                  </a:lnTo>
                  <a:lnTo>
                    <a:pt x="1048" y="99"/>
                  </a:lnTo>
                  <a:lnTo>
                    <a:pt x="1053" y="105"/>
                  </a:lnTo>
                  <a:lnTo>
                    <a:pt x="1063" y="108"/>
                  </a:lnTo>
                  <a:lnTo>
                    <a:pt x="1067" y="112"/>
                  </a:lnTo>
                  <a:lnTo>
                    <a:pt x="1073" y="116"/>
                  </a:lnTo>
                  <a:lnTo>
                    <a:pt x="1077" y="120"/>
                  </a:lnTo>
                  <a:lnTo>
                    <a:pt x="1081" y="122"/>
                  </a:lnTo>
                  <a:lnTo>
                    <a:pt x="1083" y="124"/>
                  </a:lnTo>
                  <a:lnTo>
                    <a:pt x="1084" y="124"/>
                  </a:lnTo>
                  <a:lnTo>
                    <a:pt x="1088" y="130"/>
                  </a:lnTo>
                  <a:lnTo>
                    <a:pt x="1092" y="136"/>
                  </a:lnTo>
                  <a:lnTo>
                    <a:pt x="1092" y="141"/>
                  </a:lnTo>
                  <a:lnTo>
                    <a:pt x="1092" y="147"/>
                  </a:lnTo>
                  <a:lnTo>
                    <a:pt x="1090" y="159"/>
                  </a:lnTo>
                  <a:lnTo>
                    <a:pt x="1086" y="174"/>
                  </a:lnTo>
                  <a:lnTo>
                    <a:pt x="1084" y="190"/>
                  </a:lnTo>
                  <a:lnTo>
                    <a:pt x="1081" y="202"/>
                  </a:lnTo>
                  <a:lnTo>
                    <a:pt x="1081" y="207"/>
                  </a:lnTo>
                  <a:lnTo>
                    <a:pt x="1081" y="213"/>
                  </a:lnTo>
                  <a:lnTo>
                    <a:pt x="1083" y="219"/>
                  </a:lnTo>
                  <a:lnTo>
                    <a:pt x="1086" y="223"/>
                  </a:lnTo>
                  <a:lnTo>
                    <a:pt x="1086" y="225"/>
                  </a:lnTo>
                  <a:lnTo>
                    <a:pt x="1088" y="227"/>
                  </a:lnTo>
                  <a:lnTo>
                    <a:pt x="1090" y="229"/>
                  </a:lnTo>
                  <a:lnTo>
                    <a:pt x="1096" y="233"/>
                  </a:lnTo>
                  <a:lnTo>
                    <a:pt x="1102" y="238"/>
                  </a:lnTo>
                  <a:lnTo>
                    <a:pt x="1108" y="244"/>
                  </a:lnTo>
                  <a:lnTo>
                    <a:pt x="1114" y="248"/>
                  </a:lnTo>
                  <a:lnTo>
                    <a:pt x="1116" y="252"/>
                  </a:lnTo>
                  <a:lnTo>
                    <a:pt x="1117" y="254"/>
                  </a:lnTo>
                  <a:lnTo>
                    <a:pt x="1117" y="254"/>
                  </a:lnTo>
                  <a:lnTo>
                    <a:pt x="1117" y="254"/>
                  </a:lnTo>
                  <a:lnTo>
                    <a:pt x="1119" y="256"/>
                  </a:lnTo>
                  <a:lnTo>
                    <a:pt x="1121" y="258"/>
                  </a:lnTo>
                  <a:lnTo>
                    <a:pt x="1127" y="264"/>
                  </a:lnTo>
                  <a:lnTo>
                    <a:pt x="1133" y="269"/>
                  </a:lnTo>
                  <a:lnTo>
                    <a:pt x="1137" y="273"/>
                  </a:lnTo>
                  <a:lnTo>
                    <a:pt x="1141" y="279"/>
                  </a:lnTo>
                  <a:lnTo>
                    <a:pt x="1143" y="283"/>
                  </a:lnTo>
                  <a:lnTo>
                    <a:pt x="1147" y="285"/>
                  </a:lnTo>
                  <a:lnTo>
                    <a:pt x="1147" y="285"/>
                  </a:lnTo>
                  <a:lnTo>
                    <a:pt x="1150" y="289"/>
                  </a:lnTo>
                  <a:lnTo>
                    <a:pt x="1156" y="293"/>
                  </a:lnTo>
                  <a:lnTo>
                    <a:pt x="1164" y="291"/>
                  </a:lnTo>
                  <a:lnTo>
                    <a:pt x="1168" y="291"/>
                  </a:lnTo>
                  <a:lnTo>
                    <a:pt x="1180" y="289"/>
                  </a:lnTo>
                  <a:lnTo>
                    <a:pt x="1195" y="285"/>
                  </a:lnTo>
                  <a:lnTo>
                    <a:pt x="1211" y="283"/>
                  </a:lnTo>
                  <a:lnTo>
                    <a:pt x="1224" y="283"/>
                  </a:lnTo>
                  <a:lnTo>
                    <a:pt x="1228" y="281"/>
                  </a:lnTo>
                  <a:lnTo>
                    <a:pt x="1234" y="283"/>
                  </a:lnTo>
                  <a:lnTo>
                    <a:pt x="1242" y="285"/>
                  </a:lnTo>
                  <a:lnTo>
                    <a:pt x="1245" y="291"/>
                  </a:lnTo>
                  <a:lnTo>
                    <a:pt x="1245" y="291"/>
                  </a:lnTo>
                  <a:lnTo>
                    <a:pt x="1247" y="293"/>
                  </a:lnTo>
                  <a:lnTo>
                    <a:pt x="1251" y="297"/>
                  </a:lnTo>
                  <a:lnTo>
                    <a:pt x="1255" y="304"/>
                  </a:lnTo>
                  <a:lnTo>
                    <a:pt x="1261" y="312"/>
                  </a:lnTo>
                  <a:lnTo>
                    <a:pt x="1265" y="322"/>
                  </a:lnTo>
                  <a:lnTo>
                    <a:pt x="1271" y="328"/>
                  </a:lnTo>
                  <a:lnTo>
                    <a:pt x="1273" y="332"/>
                  </a:lnTo>
                  <a:lnTo>
                    <a:pt x="1273" y="335"/>
                  </a:lnTo>
                  <a:lnTo>
                    <a:pt x="1275" y="335"/>
                  </a:lnTo>
                  <a:lnTo>
                    <a:pt x="1277" y="341"/>
                  </a:lnTo>
                  <a:lnTo>
                    <a:pt x="1277" y="345"/>
                  </a:lnTo>
                  <a:lnTo>
                    <a:pt x="1277" y="351"/>
                  </a:lnTo>
                  <a:lnTo>
                    <a:pt x="1275" y="355"/>
                  </a:lnTo>
                  <a:lnTo>
                    <a:pt x="1275" y="357"/>
                  </a:lnTo>
                  <a:lnTo>
                    <a:pt x="1273" y="359"/>
                  </a:lnTo>
                  <a:lnTo>
                    <a:pt x="1269" y="364"/>
                  </a:lnTo>
                  <a:lnTo>
                    <a:pt x="1265" y="370"/>
                  </a:lnTo>
                  <a:lnTo>
                    <a:pt x="1261" y="376"/>
                  </a:lnTo>
                  <a:lnTo>
                    <a:pt x="1257" y="382"/>
                  </a:lnTo>
                  <a:lnTo>
                    <a:pt x="1251" y="390"/>
                  </a:lnTo>
                  <a:lnTo>
                    <a:pt x="1247" y="396"/>
                  </a:lnTo>
                  <a:lnTo>
                    <a:pt x="1244" y="401"/>
                  </a:lnTo>
                  <a:lnTo>
                    <a:pt x="1240" y="405"/>
                  </a:lnTo>
                  <a:lnTo>
                    <a:pt x="1238" y="409"/>
                  </a:lnTo>
                  <a:lnTo>
                    <a:pt x="1238" y="409"/>
                  </a:lnTo>
                  <a:lnTo>
                    <a:pt x="1234" y="415"/>
                  </a:lnTo>
                  <a:lnTo>
                    <a:pt x="1234" y="421"/>
                  </a:lnTo>
                  <a:lnTo>
                    <a:pt x="1236" y="427"/>
                  </a:lnTo>
                  <a:lnTo>
                    <a:pt x="1236" y="429"/>
                  </a:lnTo>
                  <a:lnTo>
                    <a:pt x="1238" y="430"/>
                  </a:lnTo>
                  <a:lnTo>
                    <a:pt x="1238" y="432"/>
                  </a:lnTo>
                  <a:lnTo>
                    <a:pt x="1242" y="440"/>
                  </a:lnTo>
                  <a:lnTo>
                    <a:pt x="1244" y="448"/>
                  </a:lnTo>
                  <a:lnTo>
                    <a:pt x="1245" y="454"/>
                  </a:lnTo>
                  <a:lnTo>
                    <a:pt x="1249" y="458"/>
                  </a:lnTo>
                  <a:lnTo>
                    <a:pt x="1249" y="463"/>
                  </a:lnTo>
                  <a:lnTo>
                    <a:pt x="1251" y="465"/>
                  </a:lnTo>
                  <a:lnTo>
                    <a:pt x="1251" y="467"/>
                  </a:lnTo>
                  <a:lnTo>
                    <a:pt x="1251" y="467"/>
                  </a:lnTo>
                  <a:lnTo>
                    <a:pt x="1253" y="469"/>
                  </a:lnTo>
                  <a:lnTo>
                    <a:pt x="1253" y="473"/>
                  </a:lnTo>
                  <a:lnTo>
                    <a:pt x="1257" y="481"/>
                  </a:lnTo>
                  <a:lnTo>
                    <a:pt x="1259" y="487"/>
                  </a:lnTo>
                  <a:lnTo>
                    <a:pt x="1261" y="494"/>
                  </a:lnTo>
                  <a:lnTo>
                    <a:pt x="1263" y="498"/>
                  </a:lnTo>
                  <a:lnTo>
                    <a:pt x="1265" y="504"/>
                  </a:lnTo>
                  <a:lnTo>
                    <a:pt x="1265" y="506"/>
                  </a:lnTo>
                  <a:lnTo>
                    <a:pt x="1265" y="508"/>
                  </a:lnTo>
                  <a:lnTo>
                    <a:pt x="1269" y="514"/>
                  </a:lnTo>
                  <a:lnTo>
                    <a:pt x="1273" y="518"/>
                  </a:lnTo>
                  <a:lnTo>
                    <a:pt x="1278" y="520"/>
                  </a:lnTo>
                  <a:lnTo>
                    <a:pt x="1280" y="522"/>
                  </a:lnTo>
                  <a:lnTo>
                    <a:pt x="1282" y="522"/>
                  </a:lnTo>
                  <a:lnTo>
                    <a:pt x="1288" y="524"/>
                  </a:lnTo>
                  <a:lnTo>
                    <a:pt x="1298" y="526"/>
                  </a:lnTo>
                  <a:lnTo>
                    <a:pt x="1310" y="529"/>
                  </a:lnTo>
                  <a:lnTo>
                    <a:pt x="1325" y="533"/>
                  </a:lnTo>
                  <a:lnTo>
                    <a:pt x="1337" y="537"/>
                  </a:lnTo>
                  <a:lnTo>
                    <a:pt x="1342" y="537"/>
                  </a:lnTo>
                  <a:lnTo>
                    <a:pt x="1348" y="541"/>
                  </a:lnTo>
                  <a:lnTo>
                    <a:pt x="1352" y="547"/>
                  </a:lnTo>
                  <a:lnTo>
                    <a:pt x="1354" y="553"/>
                  </a:lnTo>
                  <a:lnTo>
                    <a:pt x="1354" y="555"/>
                  </a:lnTo>
                  <a:lnTo>
                    <a:pt x="1354" y="558"/>
                  </a:lnTo>
                  <a:lnTo>
                    <a:pt x="1356" y="564"/>
                  </a:lnTo>
                  <a:lnTo>
                    <a:pt x="1358" y="572"/>
                  </a:lnTo>
                  <a:lnTo>
                    <a:pt x="1358" y="580"/>
                  </a:lnTo>
                  <a:lnTo>
                    <a:pt x="1360" y="588"/>
                  </a:lnTo>
                  <a:lnTo>
                    <a:pt x="1360" y="593"/>
                  </a:lnTo>
                  <a:lnTo>
                    <a:pt x="1362" y="599"/>
                  </a:lnTo>
                  <a:lnTo>
                    <a:pt x="1362" y="605"/>
                  </a:lnTo>
                  <a:lnTo>
                    <a:pt x="1362" y="605"/>
                  </a:lnTo>
                  <a:lnTo>
                    <a:pt x="1362" y="613"/>
                  </a:lnTo>
                  <a:lnTo>
                    <a:pt x="1358" y="619"/>
                  </a:lnTo>
                  <a:lnTo>
                    <a:pt x="1354" y="624"/>
                  </a:lnTo>
                  <a:lnTo>
                    <a:pt x="1352" y="624"/>
                  </a:lnTo>
                  <a:lnTo>
                    <a:pt x="1350" y="626"/>
                  </a:lnTo>
                  <a:lnTo>
                    <a:pt x="1346" y="628"/>
                  </a:lnTo>
                  <a:lnTo>
                    <a:pt x="1341" y="632"/>
                  </a:lnTo>
                  <a:lnTo>
                    <a:pt x="1333" y="638"/>
                  </a:lnTo>
                  <a:lnTo>
                    <a:pt x="1327" y="642"/>
                  </a:lnTo>
                  <a:lnTo>
                    <a:pt x="1319" y="646"/>
                  </a:lnTo>
                  <a:lnTo>
                    <a:pt x="1313" y="650"/>
                  </a:lnTo>
                  <a:lnTo>
                    <a:pt x="1308" y="654"/>
                  </a:lnTo>
                  <a:lnTo>
                    <a:pt x="1302" y="655"/>
                  </a:lnTo>
                  <a:lnTo>
                    <a:pt x="1300" y="657"/>
                  </a:lnTo>
                  <a:lnTo>
                    <a:pt x="1298" y="657"/>
                  </a:lnTo>
                  <a:lnTo>
                    <a:pt x="1294" y="661"/>
                  </a:lnTo>
                  <a:lnTo>
                    <a:pt x="1290" y="667"/>
                  </a:lnTo>
                  <a:lnTo>
                    <a:pt x="1290" y="673"/>
                  </a:lnTo>
                  <a:lnTo>
                    <a:pt x="1290" y="675"/>
                  </a:lnTo>
                  <a:lnTo>
                    <a:pt x="1290" y="677"/>
                  </a:lnTo>
                  <a:lnTo>
                    <a:pt x="1290" y="681"/>
                  </a:lnTo>
                  <a:lnTo>
                    <a:pt x="1290" y="687"/>
                  </a:lnTo>
                  <a:lnTo>
                    <a:pt x="1288" y="694"/>
                  </a:lnTo>
                  <a:lnTo>
                    <a:pt x="1288" y="704"/>
                  </a:lnTo>
                  <a:lnTo>
                    <a:pt x="1288" y="710"/>
                  </a:lnTo>
                  <a:lnTo>
                    <a:pt x="1288" y="714"/>
                  </a:lnTo>
                  <a:lnTo>
                    <a:pt x="1288" y="716"/>
                  </a:lnTo>
                  <a:lnTo>
                    <a:pt x="1288" y="718"/>
                  </a:lnTo>
                  <a:lnTo>
                    <a:pt x="1288" y="718"/>
                  </a:lnTo>
                  <a:lnTo>
                    <a:pt x="1288" y="721"/>
                  </a:lnTo>
                  <a:lnTo>
                    <a:pt x="1288" y="725"/>
                  </a:lnTo>
                  <a:lnTo>
                    <a:pt x="1286" y="731"/>
                  </a:lnTo>
                  <a:lnTo>
                    <a:pt x="1286" y="739"/>
                  </a:lnTo>
                  <a:lnTo>
                    <a:pt x="1286" y="745"/>
                  </a:lnTo>
                  <a:lnTo>
                    <a:pt x="1284" y="751"/>
                  </a:lnTo>
                  <a:lnTo>
                    <a:pt x="1284" y="754"/>
                  </a:lnTo>
                  <a:lnTo>
                    <a:pt x="1284" y="758"/>
                  </a:lnTo>
                  <a:lnTo>
                    <a:pt x="1284" y="760"/>
                  </a:lnTo>
                  <a:lnTo>
                    <a:pt x="1284" y="766"/>
                  </a:lnTo>
                  <a:lnTo>
                    <a:pt x="1286" y="772"/>
                  </a:lnTo>
                  <a:lnTo>
                    <a:pt x="1290" y="776"/>
                  </a:lnTo>
                  <a:lnTo>
                    <a:pt x="1292" y="778"/>
                  </a:lnTo>
                  <a:lnTo>
                    <a:pt x="1294" y="780"/>
                  </a:lnTo>
                  <a:lnTo>
                    <a:pt x="1298" y="782"/>
                  </a:lnTo>
                  <a:lnTo>
                    <a:pt x="1304" y="787"/>
                  </a:lnTo>
                  <a:lnTo>
                    <a:pt x="1310" y="791"/>
                  </a:lnTo>
                  <a:lnTo>
                    <a:pt x="1315" y="797"/>
                  </a:lnTo>
                  <a:lnTo>
                    <a:pt x="1321" y="801"/>
                  </a:lnTo>
                  <a:lnTo>
                    <a:pt x="1327" y="805"/>
                  </a:lnTo>
                  <a:lnTo>
                    <a:pt x="1331" y="809"/>
                  </a:lnTo>
                  <a:lnTo>
                    <a:pt x="1335" y="813"/>
                  </a:lnTo>
                  <a:lnTo>
                    <a:pt x="1339" y="817"/>
                  </a:lnTo>
                  <a:lnTo>
                    <a:pt x="1341" y="817"/>
                  </a:lnTo>
                  <a:lnTo>
                    <a:pt x="1341" y="818"/>
                  </a:lnTo>
                  <a:lnTo>
                    <a:pt x="1344" y="822"/>
                  </a:lnTo>
                  <a:lnTo>
                    <a:pt x="1346" y="826"/>
                  </a:lnTo>
                  <a:lnTo>
                    <a:pt x="1346" y="832"/>
                  </a:lnTo>
                  <a:lnTo>
                    <a:pt x="1346" y="836"/>
                  </a:lnTo>
                  <a:lnTo>
                    <a:pt x="1346" y="838"/>
                  </a:lnTo>
                  <a:lnTo>
                    <a:pt x="1346" y="840"/>
                  </a:lnTo>
                  <a:lnTo>
                    <a:pt x="1344" y="846"/>
                  </a:lnTo>
                  <a:lnTo>
                    <a:pt x="1342" y="853"/>
                  </a:lnTo>
                  <a:lnTo>
                    <a:pt x="1341" y="863"/>
                  </a:lnTo>
                  <a:lnTo>
                    <a:pt x="1339" y="869"/>
                  </a:lnTo>
                  <a:lnTo>
                    <a:pt x="1337" y="875"/>
                  </a:lnTo>
                  <a:lnTo>
                    <a:pt x="1335" y="881"/>
                  </a:lnTo>
                  <a:lnTo>
                    <a:pt x="1333" y="884"/>
                  </a:lnTo>
                  <a:lnTo>
                    <a:pt x="1333" y="886"/>
                  </a:lnTo>
                  <a:lnTo>
                    <a:pt x="1333" y="888"/>
                  </a:lnTo>
                  <a:lnTo>
                    <a:pt x="1329" y="894"/>
                  </a:lnTo>
                  <a:lnTo>
                    <a:pt x="1323" y="900"/>
                  </a:lnTo>
                  <a:lnTo>
                    <a:pt x="1317" y="902"/>
                  </a:lnTo>
                  <a:lnTo>
                    <a:pt x="1317" y="902"/>
                  </a:lnTo>
                  <a:lnTo>
                    <a:pt x="1313" y="902"/>
                  </a:lnTo>
                  <a:lnTo>
                    <a:pt x="1308" y="904"/>
                  </a:lnTo>
                  <a:lnTo>
                    <a:pt x="1298" y="906"/>
                  </a:lnTo>
                  <a:lnTo>
                    <a:pt x="1284" y="906"/>
                  </a:lnTo>
                  <a:lnTo>
                    <a:pt x="1269" y="908"/>
                  </a:lnTo>
                  <a:lnTo>
                    <a:pt x="1257" y="910"/>
                  </a:lnTo>
                  <a:lnTo>
                    <a:pt x="1253" y="910"/>
                  </a:lnTo>
                  <a:lnTo>
                    <a:pt x="1247" y="912"/>
                  </a:lnTo>
                  <a:lnTo>
                    <a:pt x="1242" y="915"/>
                  </a:lnTo>
                  <a:lnTo>
                    <a:pt x="1238" y="921"/>
                  </a:lnTo>
                  <a:lnTo>
                    <a:pt x="1238" y="921"/>
                  </a:lnTo>
                  <a:lnTo>
                    <a:pt x="1236" y="923"/>
                  </a:lnTo>
                  <a:lnTo>
                    <a:pt x="1236" y="927"/>
                  </a:lnTo>
                  <a:lnTo>
                    <a:pt x="1232" y="933"/>
                  </a:lnTo>
                  <a:lnTo>
                    <a:pt x="1228" y="941"/>
                  </a:lnTo>
                  <a:lnTo>
                    <a:pt x="1226" y="946"/>
                  </a:lnTo>
                  <a:lnTo>
                    <a:pt x="1224" y="950"/>
                  </a:lnTo>
                  <a:lnTo>
                    <a:pt x="1222" y="956"/>
                  </a:lnTo>
                  <a:lnTo>
                    <a:pt x="1220" y="958"/>
                  </a:lnTo>
                  <a:lnTo>
                    <a:pt x="1218" y="960"/>
                  </a:lnTo>
                  <a:lnTo>
                    <a:pt x="1218" y="960"/>
                  </a:lnTo>
                  <a:lnTo>
                    <a:pt x="1218" y="962"/>
                  </a:lnTo>
                  <a:lnTo>
                    <a:pt x="1216" y="966"/>
                  </a:lnTo>
                  <a:lnTo>
                    <a:pt x="1213" y="972"/>
                  </a:lnTo>
                  <a:lnTo>
                    <a:pt x="1209" y="978"/>
                  </a:lnTo>
                  <a:lnTo>
                    <a:pt x="1205" y="985"/>
                  </a:lnTo>
                  <a:lnTo>
                    <a:pt x="1201" y="991"/>
                  </a:lnTo>
                  <a:lnTo>
                    <a:pt x="1199" y="995"/>
                  </a:lnTo>
                  <a:lnTo>
                    <a:pt x="1199" y="997"/>
                  </a:lnTo>
                  <a:lnTo>
                    <a:pt x="1197" y="997"/>
                  </a:lnTo>
                  <a:lnTo>
                    <a:pt x="1195" y="1003"/>
                  </a:lnTo>
                  <a:lnTo>
                    <a:pt x="1195" y="1009"/>
                  </a:lnTo>
                  <a:lnTo>
                    <a:pt x="1197" y="1014"/>
                  </a:lnTo>
                  <a:lnTo>
                    <a:pt x="1197" y="1016"/>
                  </a:lnTo>
                  <a:lnTo>
                    <a:pt x="1199" y="1018"/>
                  </a:lnTo>
                  <a:lnTo>
                    <a:pt x="1203" y="1024"/>
                  </a:lnTo>
                  <a:lnTo>
                    <a:pt x="1205" y="1030"/>
                  </a:lnTo>
                  <a:lnTo>
                    <a:pt x="1209" y="1036"/>
                  </a:lnTo>
                  <a:lnTo>
                    <a:pt x="1213" y="1043"/>
                  </a:lnTo>
                  <a:lnTo>
                    <a:pt x="1216" y="1051"/>
                  </a:lnTo>
                  <a:lnTo>
                    <a:pt x="1220" y="1057"/>
                  </a:lnTo>
                  <a:lnTo>
                    <a:pt x="1222" y="1065"/>
                  </a:lnTo>
                  <a:lnTo>
                    <a:pt x="1224" y="1069"/>
                  </a:lnTo>
                  <a:lnTo>
                    <a:pt x="1226" y="1073"/>
                  </a:lnTo>
                  <a:lnTo>
                    <a:pt x="1226" y="1075"/>
                  </a:lnTo>
                  <a:lnTo>
                    <a:pt x="1228" y="1080"/>
                  </a:lnTo>
                  <a:lnTo>
                    <a:pt x="1228" y="1086"/>
                  </a:lnTo>
                  <a:lnTo>
                    <a:pt x="1224" y="1092"/>
                  </a:lnTo>
                  <a:lnTo>
                    <a:pt x="1224" y="1094"/>
                  </a:lnTo>
                  <a:lnTo>
                    <a:pt x="1222" y="1096"/>
                  </a:lnTo>
                  <a:lnTo>
                    <a:pt x="1218" y="1100"/>
                  </a:lnTo>
                  <a:lnTo>
                    <a:pt x="1214" y="1106"/>
                  </a:lnTo>
                  <a:lnTo>
                    <a:pt x="1207" y="1113"/>
                  </a:lnTo>
                  <a:lnTo>
                    <a:pt x="1201" y="1121"/>
                  </a:lnTo>
                  <a:lnTo>
                    <a:pt x="1195" y="1127"/>
                  </a:lnTo>
                  <a:lnTo>
                    <a:pt x="1193" y="1131"/>
                  </a:lnTo>
                  <a:lnTo>
                    <a:pt x="1191" y="1133"/>
                  </a:lnTo>
                  <a:lnTo>
                    <a:pt x="1189" y="1135"/>
                  </a:lnTo>
                  <a:lnTo>
                    <a:pt x="1183" y="1139"/>
                  </a:lnTo>
                  <a:lnTo>
                    <a:pt x="1178" y="1140"/>
                  </a:lnTo>
                  <a:lnTo>
                    <a:pt x="1172" y="1140"/>
                  </a:lnTo>
                  <a:lnTo>
                    <a:pt x="1170" y="1140"/>
                  </a:lnTo>
                  <a:lnTo>
                    <a:pt x="1166" y="1139"/>
                  </a:lnTo>
                  <a:lnTo>
                    <a:pt x="1162" y="1139"/>
                  </a:lnTo>
                  <a:lnTo>
                    <a:pt x="1150" y="1135"/>
                  </a:lnTo>
                  <a:lnTo>
                    <a:pt x="1139" y="1131"/>
                  </a:lnTo>
                  <a:lnTo>
                    <a:pt x="1125" y="1127"/>
                  </a:lnTo>
                  <a:lnTo>
                    <a:pt x="1114" y="1123"/>
                  </a:lnTo>
                  <a:lnTo>
                    <a:pt x="1108" y="1121"/>
                  </a:lnTo>
                  <a:lnTo>
                    <a:pt x="1102" y="1121"/>
                  </a:lnTo>
                  <a:lnTo>
                    <a:pt x="1096" y="1123"/>
                  </a:lnTo>
                  <a:lnTo>
                    <a:pt x="1090" y="1125"/>
                  </a:lnTo>
                  <a:lnTo>
                    <a:pt x="1090" y="1127"/>
                  </a:lnTo>
                  <a:lnTo>
                    <a:pt x="1088" y="1129"/>
                  </a:lnTo>
                  <a:lnTo>
                    <a:pt x="1084" y="1133"/>
                  </a:lnTo>
                  <a:lnTo>
                    <a:pt x="1079" y="1137"/>
                  </a:lnTo>
                  <a:lnTo>
                    <a:pt x="1075" y="1140"/>
                  </a:lnTo>
                  <a:lnTo>
                    <a:pt x="1069" y="1144"/>
                  </a:lnTo>
                  <a:lnTo>
                    <a:pt x="1063" y="1150"/>
                  </a:lnTo>
                  <a:lnTo>
                    <a:pt x="1061" y="1152"/>
                  </a:lnTo>
                  <a:lnTo>
                    <a:pt x="1059" y="1152"/>
                  </a:lnTo>
                  <a:lnTo>
                    <a:pt x="1057" y="1154"/>
                  </a:lnTo>
                  <a:lnTo>
                    <a:pt x="1057" y="1154"/>
                  </a:lnTo>
                  <a:lnTo>
                    <a:pt x="1055" y="1156"/>
                  </a:lnTo>
                  <a:lnTo>
                    <a:pt x="1053" y="1158"/>
                  </a:lnTo>
                  <a:lnTo>
                    <a:pt x="1048" y="1162"/>
                  </a:lnTo>
                  <a:lnTo>
                    <a:pt x="1040" y="1166"/>
                  </a:lnTo>
                  <a:lnTo>
                    <a:pt x="1034" y="1172"/>
                  </a:lnTo>
                  <a:lnTo>
                    <a:pt x="1028" y="1175"/>
                  </a:lnTo>
                  <a:lnTo>
                    <a:pt x="1026" y="1177"/>
                  </a:lnTo>
                  <a:lnTo>
                    <a:pt x="1024" y="1179"/>
                  </a:lnTo>
                  <a:lnTo>
                    <a:pt x="1022" y="1179"/>
                  </a:lnTo>
                  <a:lnTo>
                    <a:pt x="1019" y="1183"/>
                  </a:lnTo>
                  <a:lnTo>
                    <a:pt x="1017" y="1189"/>
                  </a:lnTo>
                  <a:lnTo>
                    <a:pt x="1015" y="1195"/>
                  </a:lnTo>
                  <a:lnTo>
                    <a:pt x="1017" y="1201"/>
                  </a:lnTo>
                  <a:lnTo>
                    <a:pt x="1017" y="1212"/>
                  </a:lnTo>
                  <a:lnTo>
                    <a:pt x="1019" y="1228"/>
                  </a:lnTo>
                  <a:lnTo>
                    <a:pt x="1019" y="1243"/>
                  </a:lnTo>
                  <a:lnTo>
                    <a:pt x="1019" y="1257"/>
                  </a:lnTo>
                  <a:lnTo>
                    <a:pt x="1019" y="1261"/>
                  </a:lnTo>
                  <a:lnTo>
                    <a:pt x="1017" y="1267"/>
                  </a:lnTo>
                  <a:lnTo>
                    <a:pt x="1013" y="1272"/>
                  </a:lnTo>
                  <a:lnTo>
                    <a:pt x="1009" y="1278"/>
                  </a:lnTo>
                  <a:lnTo>
                    <a:pt x="1007" y="1278"/>
                  </a:lnTo>
                  <a:lnTo>
                    <a:pt x="1005" y="1278"/>
                  </a:lnTo>
                  <a:lnTo>
                    <a:pt x="1001" y="1280"/>
                  </a:lnTo>
                  <a:lnTo>
                    <a:pt x="995" y="1284"/>
                  </a:lnTo>
                  <a:lnTo>
                    <a:pt x="989" y="1286"/>
                  </a:lnTo>
                  <a:lnTo>
                    <a:pt x="984" y="1290"/>
                  </a:lnTo>
                  <a:lnTo>
                    <a:pt x="976" y="1294"/>
                  </a:lnTo>
                  <a:lnTo>
                    <a:pt x="968" y="1298"/>
                  </a:lnTo>
                  <a:lnTo>
                    <a:pt x="964" y="1300"/>
                  </a:lnTo>
                  <a:lnTo>
                    <a:pt x="960" y="1300"/>
                  </a:lnTo>
                  <a:lnTo>
                    <a:pt x="960" y="1302"/>
                  </a:lnTo>
                  <a:lnTo>
                    <a:pt x="954" y="1302"/>
                  </a:lnTo>
                  <a:lnTo>
                    <a:pt x="949" y="1303"/>
                  </a:lnTo>
                  <a:lnTo>
                    <a:pt x="945" y="1302"/>
                  </a:lnTo>
                  <a:lnTo>
                    <a:pt x="941" y="1300"/>
                  </a:lnTo>
                  <a:lnTo>
                    <a:pt x="939" y="1298"/>
                  </a:lnTo>
                  <a:lnTo>
                    <a:pt x="937" y="1298"/>
                  </a:lnTo>
                  <a:lnTo>
                    <a:pt x="935" y="1294"/>
                  </a:lnTo>
                  <a:lnTo>
                    <a:pt x="929" y="1292"/>
                  </a:lnTo>
                  <a:lnTo>
                    <a:pt x="925" y="1288"/>
                  </a:lnTo>
                  <a:lnTo>
                    <a:pt x="920" y="1282"/>
                  </a:lnTo>
                  <a:lnTo>
                    <a:pt x="916" y="1278"/>
                  </a:lnTo>
                  <a:lnTo>
                    <a:pt x="908" y="1272"/>
                  </a:lnTo>
                  <a:lnTo>
                    <a:pt x="902" y="1269"/>
                  </a:lnTo>
                  <a:lnTo>
                    <a:pt x="898" y="1263"/>
                  </a:lnTo>
                  <a:lnTo>
                    <a:pt x="894" y="1259"/>
                  </a:lnTo>
                  <a:lnTo>
                    <a:pt x="890" y="1257"/>
                  </a:lnTo>
                  <a:lnTo>
                    <a:pt x="890" y="1257"/>
                  </a:lnTo>
                  <a:lnTo>
                    <a:pt x="885" y="1253"/>
                  </a:lnTo>
                  <a:lnTo>
                    <a:pt x="879" y="1251"/>
                  </a:lnTo>
                  <a:lnTo>
                    <a:pt x="873" y="1253"/>
                  </a:lnTo>
                  <a:lnTo>
                    <a:pt x="873" y="1253"/>
                  </a:lnTo>
                  <a:lnTo>
                    <a:pt x="869" y="1253"/>
                  </a:lnTo>
                  <a:lnTo>
                    <a:pt x="867" y="1255"/>
                  </a:lnTo>
                  <a:lnTo>
                    <a:pt x="859" y="1257"/>
                  </a:lnTo>
                  <a:lnTo>
                    <a:pt x="852" y="1259"/>
                  </a:lnTo>
                  <a:lnTo>
                    <a:pt x="846" y="1261"/>
                  </a:lnTo>
                  <a:lnTo>
                    <a:pt x="840" y="1263"/>
                  </a:lnTo>
                  <a:lnTo>
                    <a:pt x="836" y="1265"/>
                  </a:lnTo>
                  <a:lnTo>
                    <a:pt x="832" y="1265"/>
                  </a:lnTo>
                  <a:lnTo>
                    <a:pt x="832" y="1265"/>
                  </a:lnTo>
                  <a:lnTo>
                    <a:pt x="830" y="1265"/>
                  </a:lnTo>
                  <a:lnTo>
                    <a:pt x="826" y="1267"/>
                  </a:lnTo>
                  <a:lnTo>
                    <a:pt x="823" y="1267"/>
                  </a:lnTo>
                  <a:lnTo>
                    <a:pt x="817" y="1269"/>
                  </a:lnTo>
                  <a:lnTo>
                    <a:pt x="811" y="1270"/>
                  </a:lnTo>
                  <a:lnTo>
                    <a:pt x="803" y="1272"/>
                  </a:lnTo>
                  <a:lnTo>
                    <a:pt x="795" y="1272"/>
                  </a:lnTo>
                  <a:lnTo>
                    <a:pt x="792" y="1272"/>
                  </a:lnTo>
                  <a:lnTo>
                    <a:pt x="790" y="1274"/>
                  </a:lnTo>
                  <a:lnTo>
                    <a:pt x="790" y="1274"/>
                  </a:lnTo>
                  <a:lnTo>
                    <a:pt x="784" y="1276"/>
                  </a:lnTo>
                  <a:lnTo>
                    <a:pt x="778" y="1280"/>
                  </a:lnTo>
                  <a:lnTo>
                    <a:pt x="776" y="1286"/>
                  </a:lnTo>
                  <a:lnTo>
                    <a:pt x="776" y="1286"/>
                  </a:lnTo>
                  <a:lnTo>
                    <a:pt x="774" y="1290"/>
                  </a:lnTo>
                  <a:lnTo>
                    <a:pt x="772" y="1296"/>
                  </a:lnTo>
                  <a:lnTo>
                    <a:pt x="770" y="1302"/>
                  </a:lnTo>
                  <a:lnTo>
                    <a:pt x="768" y="1309"/>
                  </a:lnTo>
                  <a:lnTo>
                    <a:pt x="764" y="1317"/>
                  </a:lnTo>
                  <a:lnTo>
                    <a:pt x="762" y="1325"/>
                  </a:lnTo>
                  <a:lnTo>
                    <a:pt x="759" y="1331"/>
                  </a:lnTo>
                  <a:lnTo>
                    <a:pt x="757" y="1336"/>
                  </a:lnTo>
                  <a:lnTo>
                    <a:pt x="755" y="1342"/>
                  </a:lnTo>
                  <a:lnTo>
                    <a:pt x="753" y="1346"/>
                  </a:lnTo>
                  <a:lnTo>
                    <a:pt x="753" y="1346"/>
                  </a:lnTo>
                  <a:lnTo>
                    <a:pt x="749" y="1352"/>
                  </a:lnTo>
                  <a:lnTo>
                    <a:pt x="743" y="1356"/>
                  </a:lnTo>
                  <a:lnTo>
                    <a:pt x="735" y="1358"/>
                  </a:lnTo>
                  <a:lnTo>
                    <a:pt x="735" y="1358"/>
                  </a:lnTo>
                  <a:lnTo>
                    <a:pt x="731" y="1358"/>
                  </a:lnTo>
                  <a:lnTo>
                    <a:pt x="728" y="1358"/>
                  </a:lnTo>
                  <a:lnTo>
                    <a:pt x="720" y="1360"/>
                  </a:lnTo>
                  <a:lnTo>
                    <a:pt x="708" y="1360"/>
                  </a:lnTo>
                  <a:lnTo>
                    <a:pt x="700" y="1360"/>
                  </a:lnTo>
                  <a:lnTo>
                    <a:pt x="695" y="1360"/>
                  </a:lnTo>
                  <a:lnTo>
                    <a:pt x="689" y="1360"/>
                  </a:lnTo>
                  <a:lnTo>
                    <a:pt x="683" y="1360"/>
                  </a:lnTo>
                  <a:lnTo>
                    <a:pt x="683" y="1360"/>
                  </a:lnTo>
                  <a:lnTo>
                    <a:pt x="675" y="1358"/>
                  </a:lnTo>
                  <a:lnTo>
                    <a:pt x="669" y="1356"/>
                  </a:lnTo>
                  <a:lnTo>
                    <a:pt x="665" y="1350"/>
                  </a:lnTo>
                  <a:lnTo>
                    <a:pt x="665" y="1350"/>
                  </a:lnTo>
                  <a:lnTo>
                    <a:pt x="663" y="1346"/>
                  </a:lnTo>
                  <a:lnTo>
                    <a:pt x="660" y="1340"/>
                  </a:lnTo>
                  <a:lnTo>
                    <a:pt x="658" y="1334"/>
                  </a:lnTo>
                  <a:lnTo>
                    <a:pt x="654" y="1329"/>
                  </a:lnTo>
                  <a:lnTo>
                    <a:pt x="650" y="1321"/>
                  </a:lnTo>
                  <a:lnTo>
                    <a:pt x="646" y="1313"/>
                  </a:lnTo>
                  <a:lnTo>
                    <a:pt x="644" y="1307"/>
                  </a:lnTo>
                  <a:lnTo>
                    <a:pt x="640" y="1300"/>
                  </a:lnTo>
                  <a:lnTo>
                    <a:pt x="638" y="1296"/>
                  </a:lnTo>
                  <a:lnTo>
                    <a:pt x="636" y="1292"/>
                  </a:lnTo>
                  <a:lnTo>
                    <a:pt x="636" y="1292"/>
                  </a:lnTo>
                  <a:lnTo>
                    <a:pt x="632" y="1286"/>
                  </a:lnTo>
                  <a:lnTo>
                    <a:pt x="629" y="1282"/>
                  </a:lnTo>
                  <a:lnTo>
                    <a:pt x="623" y="1280"/>
                  </a:lnTo>
                  <a:lnTo>
                    <a:pt x="621" y="1280"/>
                  </a:lnTo>
                  <a:lnTo>
                    <a:pt x="619" y="1280"/>
                  </a:lnTo>
                  <a:lnTo>
                    <a:pt x="615" y="1280"/>
                  </a:lnTo>
                  <a:lnTo>
                    <a:pt x="609" y="1278"/>
                  </a:lnTo>
                  <a:lnTo>
                    <a:pt x="601" y="1278"/>
                  </a:lnTo>
                  <a:lnTo>
                    <a:pt x="594" y="1276"/>
                  </a:lnTo>
                  <a:lnTo>
                    <a:pt x="586" y="1276"/>
                  </a:lnTo>
                  <a:lnTo>
                    <a:pt x="582" y="1274"/>
                  </a:lnTo>
                  <a:lnTo>
                    <a:pt x="580" y="1274"/>
                  </a:lnTo>
                  <a:lnTo>
                    <a:pt x="580" y="1274"/>
                  </a:lnTo>
                  <a:lnTo>
                    <a:pt x="578" y="1274"/>
                  </a:lnTo>
                  <a:lnTo>
                    <a:pt x="576" y="1274"/>
                  </a:lnTo>
                  <a:lnTo>
                    <a:pt x="572" y="1274"/>
                  </a:lnTo>
                  <a:lnTo>
                    <a:pt x="566" y="1272"/>
                  </a:lnTo>
                  <a:lnTo>
                    <a:pt x="559" y="1270"/>
                  </a:lnTo>
                  <a:lnTo>
                    <a:pt x="551" y="1269"/>
                  </a:lnTo>
                  <a:lnTo>
                    <a:pt x="547" y="1269"/>
                  </a:lnTo>
                  <a:lnTo>
                    <a:pt x="541" y="1267"/>
                  </a:lnTo>
                  <a:lnTo>
                    <a:pt x="537" y="1267"/>
                  </a:lnTo>
                  <a:lnTo>
                    <a:pt x="537" y="1267"/>
                  </a:lnTo>
                  <a:lnTo>
                    <a:pt x="532" y="1265"/>
                  </a:lnTo>
                  <a:lnTo>
                    <a:pt x="526" y="1267"/>
                  </a:lnTo>
                  <a:lnTo>
                    <a:pt x="520" y="1270"/>
                  </a:lnTo>
                  <a:lnTo>
                    <a:pt x="520" y="1272"/>
                  </a:lnTo>
                  <a:lnTo>
                    <a:pt x="516" y="1274"/>
                  </a:lnTo>
                  <a:lnTo>
                    <a:pt x="512" y="1278"/>
                  </a:lnTo>
                  <a:lnTo>
                    <a:pt x="508" y="1284"/>
                  </a:lnTo>
                  <a:lnTo>
                    <a:pt x="502" y="1288"/>
                  </a:lnTo>
                  <a:lnTo>
                    <a:pt x="497" y="1294"/>
                  </a:lnTo>
                  <a:lnTo>
                    <a:pt x="491" y="1300"/>
                  </a:lnTo>
                  <a:lnTo>
                    <a:pt x="485" y="1305"/>
                  </a:lnTo>
                  <a:lnTo>
                    <a:pt x="481" y="1309"/>
                  </a:lnTo>
                  <a:lnTo>
                    <a:pt x="477" y="1313"/>
                  </a:lnTo>
                  <a:lnTo>
                    <a:pt x="475" y="1315"/>
                  </a:lnTo>
                  <a:lnTo>
                    <a:pt x="473" y="1317"/>
                  </a:lnTo>
                  <a:lnTo>
                    <a:pt x="473" y="1317"/>
                  </a:lnTo>
                  <a:lnTo>
                    <a:pt x="468" y="1321"/>
                  </a:lnTo>
                  <a:lnTo>
                    <a:pt x="462" y="1321"/>
                  </a:lnTo>
                  <a:lnTo>
                    <a:pt x="454" y="1321"/>
                  </a:lnTo>
                  <a:lnTo>
                    <a:pt x="454" y="1321"/>
                  </a:lnTo>
                  <a:lnTo>
                    <a:pt x="450" y="1319"/>
                  </a:lnTo>
                  <a:lnTo>
                    <a:pt x="446" y="1317"/>
                  </a:lnTo>
                  <a:lnTo>
                    <a:pt x="438" y="1315"/>
                  </a:lnTo>
                  <a:lnTo>
                    <a:pt x="429" y="1311"/>
                  </a:lnTo>
                  <a:lnTo>
                    <a:pt x="419" y="1307"/>
                  </a:lnTo>
                  <a:lnTo>
                    <a:pt x="411" y="1303"/>
                  </a:lnTo>
                  <a:lnTo>
                    <a:pt x="407" y="1302"/>
                  </a:lnTo>
                  <a:lnTo>
                    <a:pt x="405" y="1302"/>
                  </a:lnTo>
                  <a:lnTo>
                    <a:pt x="404" y="1300"/>
                  </a:lnTo>
                  <a:lnTo>
                    <a:pt x="398" y="1296"/>
                  </a:lnTo>
                  <a:lnTo>
                    <a:pt x="394" y="1292"/>
                  </a:lnTo>
                  <a:lnTo>
                    <a:pt x="392" y="1286"/>
                  </a:lnTo>
                  <a:lnTo>
                    <a:pt x="392" y="1280"/>
                  </a:lnTo>
                  <a:lnTo>
                    <a:pt x="392" y="1269"/>
                  </a:lnTo>
                  <a:lnTo>
                    <a:pt x="392" y="1251"/>
                  </a:lnTo>
                  <a:lnTo>
                    <a:pt x="390" y="1239"/>
                  </a:lnTo>
                  <a:lnTo>
                    <a:pt x="390" y="1230"/>
                  </a:lnTo>
                  <a:lnTo>
                    <a:pt x="390" y="1224"/>
                  </a:lnTo>
                  <a:lnTo>
                    <a:pt x="390" y="1220"/>
                  </a:lnTo>
                  <a:lnTo>
                    <a:pt x="390" y="1220"/>
                  </a:lnTo>
                  <a:lnTo>
                    <a:pt x="390" y="1212"/>
                  </a:lnTo>
                  <a:lnTo>
                    <a:pt x="386" y="1208"/>
                  </a:lnTo>
                  <a:lnTo>
                    <a:pt x="382" y="1205"/>
                  </a:lnTo>
                  <a:lnTo>
                    <a:pt x="380" y="1203"/>
                  </a:lnTo>
                  <a:lnTo>
                    <a:pt x="378" y="1203"/>
                  </a:lnTo>
                  <a:lnTo>
                    <a:pt x="376" y="1201"/>
                  </a:lnTo>
                  <a:lnTo>
                    <a:pt x="371" y="1197"/>
                  </a:lnTo>
                  <a:lnTo>
                    <a:pt x="363" y="1193"/>
                  </a:lnTo>
                  <a:lnTo>
                    <a:pt x="357" y="1189"/>
                  </a:lnTo>
                  <a:lnTo>
                    <a:pt x="351" y="1185"/>
                  </a:lnTo>
                  <a:lnTo>
                    <a:pt x="347" y="1183"/>
                  </a:lnTo>
                  <a:lnTo>
                    <a:pt x="345" y="1181"/>
                  </a:lnTo>
                  <a:lnTo>
                    <a:pt x="345" y="1181"/>
                  </a:lnTo>
                  <a:lnTo>
                    <a:pt x="343" y="1181"/>
                  </a:lnTo>
                  <a:lnTo>
                    <a:pt x="341" y="1179"/>
                  </a:lnTo>
                  <a:lnTo>
                    <a:pt x="338" y="1175"/>
                  </a:lnTo>
                  <a:lnTo>
                    <a:pt x="332" y="1172"/>
                  </a:lnTo>
                  <a:lnTo>
                    <a:pt x="328" y="1170"/>
                  </a:lnTo>
                  <a:lnTo>
                    <a:pt x="320" y="1164"/>
                  </a:lnTo>
                  <a:lnTo>
                    <a:pt x="316" y="1160"/>
                  </a:lnTo>
                  <a:lnTo>
                    <a:pt x="312" y="1158"/>
                  </a:lnTo>
                  <a:lnTo>
                    <a:pt x="310" y="1156"/>
                  </a:lnTo>
                  <a:lnTo>
                    <a:pt x="310" y="1156"/>
                  </a:lnTo>
                  <a:lnTo>
                    <a:pt x="305" y="1152"/>
                  </a:lnTo>
                  <a:lnTo>
                    <a:pt x="299" y="1152"/>
                  </a:lnTo>
                  <a:lnTo>
                    <a:pt x="293" y="1154"/>
                  </a:lnTo>
                  <a:lnTo>
                    <a:pt x="291" y="1154"/>
                  </a:lnTo>
                  <a:lnTo>
                    <a:pt x="287" y="1156"/>
                  </a:lnTo>
                  <a:lnTo>
                    <a:pt x="283" y="1158"/>
                  </a:lnTo>
                  <a:lnTo>
                    <a:pt x="277" y="1160"/>
                  </a:lnTo>
                  <a:lnTo>
                    <a:pt x="270" y="1162"/>
                  </a:lnTo>
                  <a:lnTo>
                    <a:pt x="262" y="1166"/>
                  </a:lnTo>
                  <a:lnTo>
                    <a:pt x="254" y="1168"/>
                  </a:lnTo>
                  <a:lnTo>
                    <a:pt x="246" y="1172"/>
                  </a:lnTo>
                  <a:lnTo>
                    <a:pt x="241" y="1173"/>
                  </a:lnTo>
                  <a:lnTo>
                    <a:pt x="235" y="1175"/>
                  </a:lnTo>
                  <a:lnTo>
                    <a:pt x="233" y="1177"/>
                  </a:lnTo>
                  <a:lnTo>
                    <a:pt x="231" y="1177"/>
                  </a:lnTo>
                  <a:lnTo>
                    <a:pt x="225" y="1177"/>
                  </a:lnTo>
                  <a:lnTo>
                    <a:pt x="217" y="1175"/>
                  </a:lnTo>
                  <a:lnTo>
                    <a:pt x="211" y="1172"/>
                  </a:lnTo>
                  <a:lnTo>
                    <a:pt x="211" y="1172"/>
                  </a:lnTo>
                  <a:lnTo>
                    <a:pt x="210" y="1170"/>
                  </a:lnTo>
                  <a:lnTo>
                    <a:pt x="206" y="1166"/>
                  </a:lnTo>
                  <a:lnTo>
                    <a:pt x="202" y="1162"/>
                  </a:lnTo>
                  <a:lnTo>
                    <a:pt x="198" y="1158"/>
                  </a:lnTo>
                  <a:lnTo>
                    <a:pt x="194" y="1152"/>
                  </a:lnTo>
                  <a:lnTo>
                    <a:pt x="186" y="1146"/>
                  </a:lnTo>
                  <a:lnTo>
                    <a:pt x="180" y="1140"/>
                  </a:lnTo>
                  <a:lnTo>
                    <a:pt x="177" y="1137"/>
                  </a:lnTo>
                  <a:lnTo>
                    <a:pt x="175" y="1135"/>
                  </a:lnTo>
                  <a:lnTo>
                    <a:pt x="175" y="1133"/>
                  </a:lnTo>
                  <a:lnTo>
                    <a:pt x="171" y="1127"/>
                  </a:lnTo>
                  <a:lnTo>
                    <a:pt x="169" y="1121"/>
                  </a:lnTo>
                  <a:lnTo>
                    <a:pt x="171" y="1115"/>
                  </a:lnTo>
                  <a:lnTo>
                    <a:pt x="171" y="1113"/>
                  </a:lnTo>
                  <a:lnTo>
                    <a:pt x="173" y="1109"/>
                  </a:lnTo>
                  <a:lnTo>
                    <a:pt x="175" y="1106"/>
                  </a:lnTo>
                  <a:lnTo>
                    <a:pt x="177" y="1098"/>
                  </a:lnTo>
                  <a:lnTo>
                    <a:pt x="178" y="1092"/>
                  </a:lnTo>
                  <a:lnTo>
                    <a:pt x="182" y="1084"/>
                  </a:lnTo>
                  <a:lnTo>
                    <a:pt x="186" y="1076"/>
                  </a:lnTo>
                  <a:lnTo>
                    <a:pt x="188" y="1069"/>
                  </a:lnTo>
                  <a:lnTo>
                    <a:pt x="192" y="1063"/>
                  </a:lnTo>
                  <a:lnTo>
                    <a:pt x="194" y="1059"/>
                  </a:lnTo>
                  <a:lnTo>
                    <a:pt x="194" y="1055"/>
                  </a:lnTo>
                  <a:lnTo>
                    <a:pt x="196" y="1053"/>
                  </a:lnTo>
                  <a:lnTo>
                    <a:pt x="196" y="1047"/>
                  </a:lnTo>
                  <a:lnTo>
                    <a:pt x="196" y="1042"/>
                  </a:lnTo>
                  <a:lnTo>
                    <a:pt x="194" y="1036"/>
                  </a:lnTo>
                  <a:lnTo>
                    <a:pt x="192" y="1036"/>
                  </a:lnTo>
                  <a:lnTo>
                    <a:pt x="190" y="1032"/>
                  </a:lnTo>
                  <a:lnTo>
                    <a:pt x="188" y="1028"/>
                  </a:lnTo>
                  <a:lnTo>
                    <a:pt x="184" y="1024"/>
                  </a:lnTo>
                  <a:lnTo>
                    <a:pt x="180" y="1018"/>
                  </a:lnTo>
                  <a:lnTo>
                    <a:pt x="177" y="1012"/>
                  </a:lnTo>
                  <a:lnTo>
                    <a:pt x="175" y="1009"/>
                  </a:lnTo>
                  <a:lnTo>
                    <a:pt x="171" y="1005"/>
                  </a:lnTo>
                  <a:lnTo>
                    <a:pt x="169" y="1001"/>
                  </a:lnTo>
                  <a:lnTo>
                    <a:pt x="169" y="1001"/>
                  </a:lnTo>
                  <a:lnTo>
                    <a:pt x="169" y="999"/>
                  </a:lnTo>
                  <a:lnTo>
                    <a:pt x="167" y="997"/>
                  </a:lnTo>
                  <a:lnTo>
                    <a:pt x="165" y="995"/>
                  </a:lnTo>
                  <a:lnTo>
                    <a:pt x="161" y="989"/>
                  </a:lnTo>
                  <a:lnTo>
                    <a:pt x="157" y="981"/>
                  </a:lnTo>
                  <a:lnTo>
                    <a:pt x="153" y="976"/>
                  </a:lnTo>
                  <a:lnTo>
                    <a:pt x="151" y="970"/>
                  </a:lnTo>
                  <a:lnTo>
                    <a:pt x="149" y="966"/>
                  </a:lnTo>
                  <a:lnTo>
                    <a:pt x="147" y="964"/>
                  </a:lnTo>
                  <a:lnTo>
                    <a:pt x="147" y="962"/>
                  </a:lnTo>
                  <a:lnTo>
                    <a:pt x="144" y="958"/>
                  </a:lnTo>
                  <a:lnTo>
                    <a:pt x="138" y="954"/>
                  </a:lnTo>
                  <a:lnTo>
                    <a:pt x="132" y="954"/>
                  </a:lnTo>
                  <a:lnTo>
                    <a:pt x="130" y="954"/>
                  </a:lnTo>
                  <a:lnTo>
                    <a:pt x="128" y="954"/>
                  </a:lnTo>
                  <a:lnTo>
                    <a:pt x="122" y="952"/>
                  </a:lnTo>
                  <a:lnTo>
                    <a:pt x="111" y="952"/>
                  </a:lnTo>
                  <a:lnTo>
                    <a:pt x="99" y="952"/>
                  </a:lnTo>
                  <a:lnTo>
                    <a:pt x="83" y="950"/>
                  </a:lnTo>
                  <a:lnTo>
                    <a:pt x="72" y="950"/>
                  </a:lnTo>
                  <a:lnTo>
                    <a:pt x="66" y="950"/>
                  </a:lnTo>
                  <a:lnTo>
                    <a:pt x="62" y="948"/>
                  </a:lnTo>
                  <a:lnTo>
                    <a:pt x="58" y="946"/>
                  </a:lnTo>
                  <a:lnTo>
                    <a:pt x="54" y="943"/>
                  </a:lnTo>
                  <a:lnTo>
                    <a:pt x="50" y="937"/>
                  </a:lnTo>
                  <a:lnTo>
                    <a:pt x="50" y="937"/>
                  </a:lnTo>
                  <a:lnTo>
                    <a:pt x="50" y="935"/>
                  </a:lnTo>
                  <a:lnTo>
                    <a:pt x="49" y="929"/>
                  </a:lnTo>
                  <a:lnTo>
                    <a:pt x="47" y="925"/>
                  </a:lnTo>
                  <a:lnTo>
                    <a:pt x="45" y="919"/>
                  </a:lnTo>
                  <a:lnTo>
                    <a:pt x="41" y="914"/>
                  </a:lnTo>
                  <a:lnTo>
                    <a:pt x="39" y="906"/>
                  </a:lnTo>
                  <a:lnTo>
                    <a:pt x="37" y="900"/>
                  </a:lnTo>
                  <a:lnTo>
                    <a:pt x="35" y="896"/>
                  </a:lnTo>
                  <a:lnTo>
                    <a:pt x="35" y="890"/>
                  </a:lnTo>
                  <a:lnTo>
                    <a:pt x="33" y="888"/>
                  </a:lnTo>
                  <a:lnTo>
                    <a:pt x="33" y="888"/>
                  </a:lnTo>
                  <a:lnTo>
                    <a:pt x="31" y="882"/>
                  </a:lnTo>
                  <a:lnTo>
                    <a:pt x="33" y="877"/>
                  </a:lnTo>
                  <a:lnTo>
                    <a:pt x="33" y="873"/>
                  </a:lnTo>
                  <a:lnTo>
                    <a:pt x="37" y="869"/>
                  </a:lnTo>
                  <a:lnTo>
                    <a:pt x="37" y="867"/>
                  </a:lnTo>
                  <a:lnTo>
                    <a:pt x="39" y="865"/>
                  </a:lnTo>
                  <a:lnTo>
                    <a:pt x="43" y="863"/>
                  </a:lnTo>
                  <a:lnTo>
                    <a:pt x="47" y="859"/>
                  </a:lnTo>
                  <a:lnTo>
                    <a:pt x="50" y="855"/>
                  </a:lnTo>
                  <a:lnTo>
                    <a:pt x="54" y="849"/>
                  </a:lnTo>
                  <a:lnTo>
                    <a:pt x="60" y="846"/>
                  </a:lnTo>
                  <a:lnTo>
                    <a:pt x="66" y="840"/>
                  </a:lnTo>
                  <a:lnTo>
                    <a:pt x="72" y="834"/>
                  </a:lnTo>
                  <a:lnTo>
                    <a:pt x="76" y="830"/>
                  </a:lnTo>
                  <a:lnTo>
                    <a:pt x="81" y="826"/>
                  </a:lnTo>
                  <a:lnTo>
                    <a:pt x="83" y="824"/>
                  </a:lnTo>
                  <a:lnTo>
                    <a:pt x="83" y="822"/>
                  </a:lnTo>
                  <a:lnTo>
                    <a:pt x="87" y="818"/>
                  </a:lnTo>
                  <a:lnTo>
                    <a:pt x="89" y="813"/>
                  </a:lnTo>
                  <a:lnTo>
                    <a:pt x="89" y="807"/>
                  </a:lnTo>
                  <a:lnTo>
                    <a:pt x="89" y="805"/>
                  </a:lnTo>
                  <a:lnTo>
                    <a:pt x="89" y="801"/>
                  </a:lnTo>
                  <a:lnTo>
                    <a:pt x="87" y="797"/>
                  </a:lnTo>
                  <a:lnTo>
                    <a:pt x="87" y="791"/>
                  </a:lnTo>
                  <a:lnTo>
                    <a:pt x="85" y="785"/>
                  </a:lnTo>
                  <a:lnTo>
                    <a:pt x="83" y="778"/>
                  </a:lnTo>
                  <a:lnTo>
                    <a:pt x="83" y="770"/>
                  </a:lnTo>
                  <a:lnTo>
                    <a:pt x="81" y="766"/>
                  </a:lnTo>
                  <a:lnTo>
                    <a:pt x="81" y="764"/>
                  </a:lnTo>
                  <a:lnTo>
                    <a:pt x="81" y="764"/>
                  </a:lnTo>
                  <a:lnTo>
                    <a:pt x="81" y="762"/>
                  </a:lnTo>
                  <a:lnTo>
                    <a:pt x="81" y="758"/>
                  </a:lnTo>
                  <a:lnTo>
                    <a:pt x="81" y="754"/>
                  </a:lnTo>
                  <a:lnTo>
                    <a:pt x="80" y="749"/>
                  </a:lnTo>
                  <a:lnTo>
                    <a:pt x="80" y="743"/>
                  </a:lnTo>
                  <a:lnTo>
                    <a:pt x="78" y="735"/>
                  </a:lnTo>
                  <a:lnTo>
                    <a:pt x="78" y="727"/>
                  </a:lnTo>
                  <a:lnTo>
                    <a:pt x="78" y="723"/>
                  </a:lnTo>
                  <a:lnTo>
                    <a:pt x="78" y="721"/>
                  </a:lnTo>
                  <a:lnTo>
                    <a:pt x="78" y="721"/>
                  </a:lnTo>
                  <a:lnTo>
                    <a:pt x="76" y="714"/>
                  </a:lnTo>
                  <a:lnTo>
                    <a:pt x="72" y="710"/>
                  </a:lnTo>
                  <a:lnTo>
                    <a:pt x="68" y="706"/>
                  </a:lnTo>
                  <a:lnTo>
                    <a:pt x="66" y="706"/>
                  </a:lnTo>
                  <a:lnTo>
                    <a:pt x="62" y="704"/>
                  </a:lnTo>
                  <a:lnTo>
                    <a:pt x="58" y="702"/>
                  </a:lnTo>
                  <a:lnTo>
                    <a:pt x="52" y="698"/>
                  </a:lnTo>
                  <a:lnTo>
                    <a:pt x="45" y="694"/>
                  </a:lnTo>
                  <a:lnTo>
                    <a:pt x="37" y="692"/>
                  </a:lnTo>
                  <a:lnTo>
                    <a:pt x="31" y="688"/>
                  </a:lnTo>
                  <a:lnTo>
                    <a:pt x="23" y="685"/>
                  </a:lnTo>
                  <a:lnTo>
                    <a:pt x="17" y="681"/>
                  </a:lnTo>
                  <a:lnTo>
                    <a:pt x="14" y="679"/>
                  </a:lnTo>
                  <a:lnTo>
                    <a:pt x="10" y="677"/>
                  </a:lnTo>
                  <a:lnTo>
                    <a:pt x="8" y="675"/>
                  </a:lnTo>
                  <a:lnTo>
                    <a:pt x="4" y="673"/>
                  </a:lnTo>
                  <a:lnTo>
                    <a:pt x="2" y="669"/>
                  </a:lnTo>
                  <a:lnTo>
                    <a:pt x="0" y="663"/>
                  </a:lnTo>
                  <a:lnTo>
                    <a:pt x="0" y="659"/>
                  </a:lnTo>
                  <a:lnTo>
                    <a:pt x="0" y="657"/>
                  </a:lnTo>
                  <a:lnTo>
                    <a:pt x="0" y="654"/>
                  </a:lnTo>
                  <a:lnTo>
                    <a:pt x="0" y="650"/>
                  </a:lnTo>
                  <a:lnTo>
                    <a:pt x="0" y="642"/>
                  </a:lnTo>
                  <a:lnTo>
                    <a:pt x="2" y="632"/>
                  </a:lnTo>
                  <a:lnTo>
                    <a:pt x="2" y="623"/>
                  </a:lnTo>
                  <a:lnTo>
                    <a:pt x="2" y="613"/>
                  </a:lnTo>
                  <a:lnTo>
                    <a:pt x="2" y="609"/>
                  </a:lnTo>
                  <a:lnTo>
                    <a:pt x="4" y="607"/>
                  </a:lnTo>
                  <a:lnTo>
                    <a:pt x="4" y="605"/>
                  </a:lnTo>
                  <a:lnTo>
                    <a:pt x="6" y="597"/>
                  </a:lnTo>
                  <a:lnTo>
                    <a:pt x="10" y="593"/>
                  </a:lnTo>
                  <a:lnTo>
                    <a:pt x="14" y="590"/>
                  </a:lnTo>
                  <a:lnTo>
                    <a:pt x="16" y="590"/>
                  </a:lnTo>
                  <a:lnTo>
                    <a:pt x="19" y="588"/>
                  </a:lnTo>
                  <a:lnTo>
                    <a:pt x="23" y="586"/>
                  </a:lnTo>
                  <a:lnTo>
                    <a:pt x="31" y="584"/>
                  </a:lnTo>
                  <a:lnTo>
                    <a:pt x="37" y="580"/>
                  </a:lnTo>
                  <a:lnTo>
                    <a:pt x="45" y="578"/>
                  </a:lnTo>
                  <a:lnTo>
                    <a:pt x="60" y="572"/>
                  </a:lnTo>
                  <a:lnTo>
                    <a:pt x="72" y="568"/>
                  </a:lnTo>
                  <a:lnTo>
                    <a:pt x="76" y="566"/>
                  </a:lnTo>
                  <a:lnTo>
                    <a:pt x="81" y="564"/>
                  </a:lnTo>
                  <a:lnTo>
                    <a:pt x="85" y="560"/>
                  </a:lnTo>
                  <a:lnTo>
                    <a:pt x="87" y="553"/>
                  </a:lnTo>
                  <a:lnTo>
                    <a:pt x="89" y="553"/>
                  </a:lnTo>
                  <a:lnTo>
                    <a:pt x="89" y="549"/>
                  </a:lnTo>
                  <a:lnTo>
                    <a:pt x="91" y="545"/>
                  </a:lnTo>
                  <a:lnTo>
                    <a:pt x="91" y="539"/>
                  </a:lnTo>
                  <a:lnTo>
                    <a:pt x="93" y="533"/>
                  </a:lnTo>
                  <a:lnTo>
                    <a:pt x="95" y="526"/>
                  </a:lnTo>
                  <a:lnTo>
                    <a:pt x="97" y="518"/>
                  </a:lnTo>
                  <a:lnTo>
                    <a:pt x="97" y="514"/>
                  </a:lnTo>
                  <a:lnTo>
                    <a:pt x="99" y="512"/>
                  </a:lnTo>
                  <a:lnTo>
                    <a:pt x="99" y="512"/>
                  </a:lnTo>
                  <a:lnTo>
                    <a:pt x="99" y="510"/>
                  </a:lnTo>
                  <a:lnTo>
                    <a:pt x="99" y="508"/>
                  </a:lnTo>
                  <a:lnTo>
                    <a:pt x="101" y="506"/>
                  </a:lnTo>
                  <a:lnTo>
                    <a:pt x="103" y="498"/>
                  </a:lnTo>
                  <a:lnTo>
                    <a:pt x="105" y="491"/>
                  </a:lnTo>
                  <a:lnTo>
                    <a:pt x="107" y="483"/>
                  </a:lnTo>
                  <a:lnTo>
                    <a:pt x="109" y="477"/>
                  </a:lnTo>
                  <a:lnTo>
                    <a:pt x="111" y="473"/>
                  </a:lnTo>
                  <a:lnTo>
                    <a:pt x="111" y="471"/>
                  </a:lnTo>
                  <a:lnTo>
                    <a:pt x="113" y="471"/>
                  </a:lnTo>
                  <a:lnTo>
                    <a:pt x="113" y="463"/>
                  </a:lnTo>
                  <a:lnTo>
                    <a:pt x="113" y="458"/>
                  </a:lnTo>
                  <a:lnTo>
                    <a:pt x="109" y="454"/>
                  </a:lnTo>
                  <a:lnTo>
                    <a:pt x="109" y="452"/>
                  </a:lnTo>
                  <a:lnTo>
                    <a:pt x="105" y="450"/>
                  </a:lnTo>
                  <a:lnTo>
                    <a:pt x="103" y="446"/>
                  </a:lnTo>
                  <a:lnTo>
                    <a:pt x="97" y="440"/>
                  </a:lnTo>
                  <a:lnTo>
                    <a:pt x="93" y="434"/>
                  </a:lnTo>
                  <a:lnTo>
                    <a:pt x="87" y="429"/>
                  </a:lnTo>
                  <a:lnTo>
                    <a:pt x="83" y="423"/>
                  </a:lnTo>
                  <a:lnTo>
                    <a:pt x="80" y="417"/>
                  </a:lnTo>
                  <a:lnTo>
                    <a:pt x="76" y="413"/>
                  </a:lnTo>
                  <a:lnTo>
                    <a:pt x="72" y="407"/>
                  </a:lnTo>
                  <a:lnTo>
                    <a:pt x="70" y="405"/>
                  </a:lnTo>
                  <a:lnTo>
                    <a:pt x="68" y="403"/>
                  </a:lnTo>
                  <a:lnTo>
                    <a:pt x="68" y="401"/>
                  </a:lnTo>
                  <a:lnTo>
                    <a:pt x="64" y="396"/>
                  </a:lnTo>
                  <a:lnTo>
                    <a:pt x="64" y="390"/>
                  </a:lnTo>
                  <a:lnTo>
                    <a:pt x="66" y="382"/>
                  </a:lnTo>
                  <a:lnTo>
                    <a:pt x="66" y="382"/>
                  </a:lnTo>
                  <a:lnTo>
                    <a:pt x="68" y="378"/>
                  </a:lnTo>
                  <a:lnTo>
                    <a:pt x="70" y="374"/>
                  </a:lnTo>
                  <a:lnTo>
                    <a:pt x="72" y="370"/>
                  </a:lnTo>
                  <a:lnTo>
                    <a:pt x="76" y="364"/>
                  </a:lnTo>
                  <a:lnTo>
                    <a:pt x="78" y="359"/>
                  </a:lnTo>
                  <a:lnTo>
                    <a:pt x="83" y="349"/>
                  </a:lnTo>
                  <a:lnTo>
                    <a:pt x="87" y="343"/>
                  </a:lnTo>
                  <a:lnTo>
                    <a:pt x="89" y="339"/>
                  </a:lnTo>
                  <a:lnTo>
                    <a:pt x="91" y="335"/>
                  </a:lnTo>
                  <a:lnTo>
                    <a:pt x="91" y="335"/>
                  </a:lnTo>
                  <a:lnTo>
                    <a:pt x="95" y="330"/>
                  </a:lnTo>
                  <a:lnTo>
                    <a:pt x="101" y="326"/>
                  </a:lnTo>
                  <a:lnTo>
                    <a:pt x="109" y="326"/>
                  </a:lnTo>
                  <a:lnTo>
                    <a:pt x="113" y="326"/>
                  </a:lnTo>
                  <a:lnTo>
                    <a:pt x="124" y="326"/>
                  </a:lnTo>
                  <a:lnTo>
                    <a:pt x="142" y="328"/>
                  </a:lnTo>
                  <a:lnTo>
                    <a:pt x="157" y="328"/>
                  </a:lnTo>
                  <a:lnTo>
                    <a:pt x="169" y="330"/>
                  </a:lnTo>
                  <a:lnTo>
                    <a:pt x="173" y="330"/>
                  </a:lnTo>
                  <a:lnTo>
                    <a:pt x="180" y="330"/>
                  </a:lnTo>
                  <a:lnTo>
                    <a:pt x="186" y="328"/>
                  </a:lnTo>
                  <a:lnTo>
                    <a:pt x="190" y="322"/>
                  </a:lnTo>
                  <a:lnTo>
                    <a:pt x="190" y="322"/>
                  </a:lnTo>
                  <a:lnTo>
                    <a:pt x="192" y="320"/>
                  </a:lnTo>
                  <a:lnTo>
                    <a:pt x="194" y="318"/>
                  </a:lnTo>
                  <a:lnTo>
                    <a:pt x="198" y="312"/>
                  </a:lnTo>
                  <a:lnTo>
                    <a:pt x="204" y="306"/>
                  </a:lnTo>
                  <a:lnTo>
                    <a:pt x="208" y="299"/>
                  </a:lnTo>
                  <a:lnTo>
                    <a:pt x="211" y="293"/>
                  </a:lnTo>
                  <a:lnTo>
                    <a:pt x="213" y="291"/>
                  </a:lnTo>
                  <a:lnTo>
                    <a:pt x="215" y="289"/>
                  </a:lnTo>
                  <a:lnTo>
                    <a:pt x="215" y="289"/>
                  </a:lnTo>
                  <a:lnTo>
                    <a:pt x="217" y="287"/>
                  </a:lnTo>
                  <a:lnTo>
                    <a:pt x="219" y="285"/>
                  </a:lnTo>
                  <a:lnTo>
                    <a:pt x="223" y="281"/>
                  </a:lnTo>
                  <a:lnTo>
                    <a:pt x="227" y="277"/>
                  </a:lnTo>
                  <a:lnTo>
                    <a:pt x="231" y="271"/>
                  </a:lnTo>
                  <a:lnTo>
                    <a:pt x="235" y="267"/>
                  </a:lnTo>
                  <a:lnTo>
                    <a:pt x="239" y="264"/>
                  </a:lnTo>
                  <a:lnTo>
                    <a:pt x="243" y="260"/>
                  </a:lnTo>
                  <a:lnTo>
                    <a:pt x="244" y="258"/>
                  </a:lnTo>
                  <a:lnTo>
                    <a:pt x="244" y="256"/>
                  </a:lnTo>
                  <a:lnTo>
                    <a:pt x="248" y="250"/>
                  </a:lnTo>
                  <a:lnTo>
                    <a:pt x="250" y="244"/>
                  </a:lnTo>
                  <a:lnTo>
                    <a:pt x="250" y="238"/>
                  </a:lnTo>
                  <a:lnTo>
                    <a:pt x="248" y="235"/>
                  </a:lnTo>
                  <a:lnTo>
                    <a:pt x="244" y="223"/>
                  </a:lnTo>
                  <a:lnTo>
                    <a:pt x="241" y="207"/>
                  </a:lnTo>
                  <a:lnTo>
                    <a:pt x="239" y="200"/>
                  </a:lnTo>
                  <a:lnTo>
                    <a:pt x="237" y="192"/>
                  </a:lnTo>
                  <a:lnTo>
                    <a:pt x="235" y="186"/>
                  </a:lnTo>
                  <a:lnTo>
                    <a:pt x="233" y="180"/>
                  </a:lnTo>
                  <a:lnTo>
                    <a:pt x="233" y="176"/>
                  </a:lnTo>
                  <a:lnTo>
                    <a:pt x="233" y="174"/>
                  </a:lnTo>
                  <a:lnTo>
                    <a:pt x="233" y="169"/>
                  </a:lnTo>
                  <a:lnTo>
                    <a:pt x="235" y="163"/>
                  </a:lnTo>
                  <a:lnTo>
                    <a:pt x="239" y="157"/>
                  </a:lnTo>
                  <a:lnTo>
                    <a:pt x="241" y="157"/>
                  </a:lnTo>
                  <a:lnTo>
                    <a:pt x="243" y="155"/>
                  </a:lnTo>
                  <a:lnTo>
                    <a:pt x="246" y="151"/>
                  </a:lnTo>
                  <a:lnTo>
                    <a:pt x="252" y="147"/>
                  </a:lnTo>
                  <a:lnTo>
                    <a:pt x="260" y="139"/>
                  </a:lnTo>
                  <a:lnTo>
                    <a:pt x="266" y="136"/>
                  </a:lnTo>
                  <a:lnTo>
                    <a:pt x="270" y="132"/>
                  </a:lnTo>
                  <a:lnTo>
                    <a:pt x="275" y="130"/>
                  </a:lnTo>
                  <a:lnTo>
                    <a:pt x="277" y="126"/>
                  </a:lnTo>
                  <a:lnTo>
                    <a:pt x="281" y="124"/>
                  </a:lnTo>
                  <a:lnTo>
                    <a:pt x="281" y="124"/>
                  </a:lnTo>
                  <a:lnTo>
                    <a:pt x="287" y="120"/>
                  </a:lnTo>
                  <a:lnTo>
                    <a:pt x="295" y="120"/>
                  </a:lnTo>
                  <a:lnTo>
                    <a:pt x="301" y="122"/>
                  </a:lnTo>
                  <a:lnTo>
                    <a:pt x="303" y="122"/>
                  </a:lnTo>
                  <a:lnTo>
                    <a:pt x="305" y="124"/>
                  </a:lnTo>
                  <a:lnTo>
                    <a:pt x="310" y="126"/>
                  </a:lnTo>
                  <a:lnTo>
                    <a:pt x="316" y="130"/>
                  </a:lnTo>
                  <a:lnTo>
                    <a:pt x="322" y="134"/>
                  </a:lnTo>
                  <a:lnTo>
                    <a:pt x="330" y="138"/>
                  </a:lnTo>
                  <a:lnTo>
                    <a:pt x="338" y="141"/>
                  </a:lnTo>
                  <a:lnTo>
                    <a:pt x="343" y="145"/>
                  </a:lnTo>
                  <a:lnTo>
                    <a:pt x="349" y="147"/>
                  </a:lnTo>
                  <a:lnTo>
                    <a:pt x="355" y="151"/>
                  </a:lnTo>
                  <a:lnTo>
                    <a:pt x="357" y="153"/>
                  </a:lnTo>
                  <a:lnTo>
                    <a:pt x="359" y="153"/>
                  </a:lnTo>
                  <a:lnTo>
                    <a:pt x="365" y="155"/>
                  </a:lnTo>
                  <a:lnTo>
                    <a:pt x="371" y="155"/>
                  </a:lnTo>
                  <a:lnTo>
                    <a:pt x="376" y="153"/>
                  </a:lnTo>
                  <a:lnTo>
                    <a:pt x="376" y="153"/>
                  </a:lnTo>
                  <a:lnTo>
                    <a:pt x="378" y="151"/>
                  </a:lnTo>
                  <a:lnTo>
                    <a:pt x="382" y="149"/>
                  </a:lnTo>
                  <a:lnTo>
                    <a:pt x="388" y="145"/>
                  </a:lnTo>
                  <a:lnTo>
                    <a:pt x="396" y="141"/>
                  </a:lnTo>
                  <a:lnTo>
                    <a:pt x="402" y="139"/>
                  </a:lnTo>
                  <a:lnTo>
                    <a:pt x="405" y="138"/>
                  </a:lnTo>
                  <a:lnTo>
                    <a:pt x="411" y="134"/>
                  </a:lnTo>
                  <a:lnTo>
                    <a:pt x="413" y="134"/>
                  </a:lnTo>
                  <a:lnTo>
                    <a:pt x="415" y="132"/>
                  </a:lnTo>
                  <a:lnTo>
                    <a:pt x="415" y="132"/>
                  </a:lnTo>
                  <a:lnTo>
                    <a:pt x="415" y="132"/>
                  </a:lnTo>
                  <a:lnTo>
                    <a:pt x="417" y="130"/>
                  </a:lnTo>
                  <a:lnTo>
                    <a:pt x="421" y="130"/>
                  </a:lnTo>
                  <a:lnTo>
                    <a:pt x="427" y="126"/>
                  </a:lnTo>
                  <a:lnTo>
                    <a:pt x="435" y="124"/>
                  </a:lnTo>
                  <a:lnTo>
                    <a:pt x="440" y="120"/>
                  </a:lnTo>
                  <a:lnTo>
                    <a:pt x="448" y="118"/>
                  </a:lnTo>
                  <a:lnTo>
                    <a:pt x="450" y="116"/>
                  </a:lnTo>
                  <a:lnTo>
                    <a:pt x="454" y="114"/>
                  </a:lnTo>
                  <a:lnTo>
                    <a:pt x="454" y="114"/>
                  </a:lnTo>
                  <a:lnTo>
                    <a:pt x="460" y="112"/>
                  </a:lnTo>
                  <a:lnTo>
                    <a:pt x="464" y="106"/>
                  </a:lnTo>
                  <a:lnTo>
                    <a:pt x="466" y="101"/>
                  </a:lnTo>
                  <a:lnTo>
                    <a:pt x="466" y="95"/>
                  </a:lnTo>
                  <a:lnTo>
                    <a:pt x="468" y="83"/>
                  </a:lnTo>
                  <a:lnTo>
                    <a:pt x="469" y="68"/>
                  </a:lnTo>
                  <a:lnTo>
                    <a:pt x="471" y="52"/>
                  </a:lnTo>
                  <a:lnTo>
                    <a:pt x="475" y="41"/>
                  </a:lnTo>
                  <a:lnTo>
                    <a:pt x="475" y="35"/>
                  </a:lnTo>
                  <a:lnTo>
                    <a:pt x="477" y="29"/>
                  </a:lnTo>
                  <a:lnTo>
                    <a:pt x="483" y="25"/>
                  </a:lnTo>
                  <a:lnTo>
                    <a:pt x="489" y="21"/>
                  </a:lnTo>
                  <a:lnTo>
                    <a:pt x="491" y="21"/>
                  </a:lnTo>
                  <a:lnTo>
                    <a:pt x="493" y="21"/>
                  </a:lnTo>
                  <a:lnTo>
                    <a:pt x="497" y="19"/>
                  </a:lnTo>
                  <a:lnTo>
                    <a:pt x="502" y="17"/>
                  </a:lnTo>
                  <a:lnTo>
                    <a:pt x="508" y="17"/>
                  </a:lnTo>
                  <a:lnTo>
                    <a:pt x="514" y="15"/>
                  </a:lnTo>
                  <a:lnTo>
                    <a:pt x="522" y="13"/>
                  </a:lnTo>
                  <a:lnTo>
                    <a:pt x="530" y="11"/>
                  </a:lnTo>
                  <a:lnTo>
                    <a:pt x="535" y="9"/>
                  </a:lnTo>
                  <a:lnTo>
                    <a:pt x="539" y="9"/>
                  </a:lnTo>
                  <a:lnTo>
                    <a:pt x="541" y="9"/>
                  </a:lnTo>
                  <a:lnTo>
                    <a:pt x="547" y="8"/>
                  </a:lnTo>
                  <a:lnTo>
                    <a:pt x="555" y="9"/>
                  </a:lnTo>
                  <a:lnTo>
                    <a:pt x="559" y="15"/>
                  </a:lnTo>
                  <a:lnTo>
                    <a:pt x="561" y="15"/>
                  </a:lnTo>
                  <a:lnTo>
                    <a:pt x="563" y="17"/>
                  </a:lnTo>
                  <a:lnTo>
                    <a:pt x="565" y="21"/>
                  </a:lnTo>
                  <a:lnTo>
                    <a:pt x="568" y="25"/>
                  </a:lnTo>
                  <a:lnTo>
                    <a:pt x="572" y="29"/>
                  </a:lnTo>
                  <a:lnTo>
                    <a:pt x="576" y="35"/>
                  </a:lnTo>
                  <a:lnTo>
                    <a:pt x="580" y="41"/>
                  </a:lnTo>
                  <a:lnTo>
                    <a:pt x="586" y="46"/>
                  </a:lnTo>
                  <a:lnTo>
                    <a:pt x="590" y="52"/>
                  </a:lnTo>
                  <a:lnTo>
                    <a:pt x="594" y="58"/>
                  </a:lnTo>
                  <a:lnTo>
                    <a:pt x="598" y="62"/>
                  </a:lnTo>
                  <a:lnTo>
                    <a:pt x="599" y="66"/>
                  </a:lnTo>
                  <a:lnTo>
                    <a:pt x="599" y="66"/>
                  </a:lnTo>
                  <a:lnTo>
                    <a:pt x="603" y="72"/>
                  </a:lnTo>
                  <a:lnTo>
                    <a:pt x="609" y="73"/>
                  </a:lnTo>
                  <a:lnTo>
                    <a:pt x="617" y="73"/>
                  </a:lnTo>
                  <a:lnTo>
                    <a:pt x="617" y="73"/>
                  </a:lnTo>
                  <a:lnTo>
                    <a:pt x="619" y="73"/>
                  </a:lnTo>
                  <a:lnTo>
                    <a:pt x="623" y="73"/>
                  </a:lnTo>
                  <a:lnTo>
                    <a:pt x="631" y="72"/>
                  </a:lnTo>
                  <a:lnTo>
                    <a:pt x="638" y="72"/>
                  </a:lnTo>
                  <a:lnTo>
                    <a:pt x="646" y="72"/>
                  </a:lnTo>
                  <a:lnTo>
                    <a:pt x="652" y="72"/>
                  </a:lnTo>
                  <a:lnTo>
                    <a:pt x="658" y="70"/>
                  </a:lnTo>
                  <a:lnTo>
                    <a:pt x="658" y="70"/>
                  </a:lnTo>
                  <a:lnTo>
                    <a:pt x="660" y="70"/>
                  </a:lnTo>
                  <a:lnTo>
                    <a:pt x="660" y="70"/>
                  </a:lnTo>
                  <a:lnTo>
                    <a:pt x="663" y="70"/>
                  </a:lnTo>
                  <a:lnTo>
                    <a:pt x="669" y="70"/>
                  </a:lnTo>
                  <a:lnTo>
                    <a:pt x="675" y="70"/>
                  </a:lnTo>
                  <a:lnTo>
                    <a:pt x="681" y="70"/>
                  </a:lnTo>
                  <a:lnTo>
                    <a:pt x="689" y="70"/>
                  </a:lnTo>
                  <a:lnTo>
                    <a:pt x="695" y="70"/>
                  </a:lnTo>
                  <a:lnTo>
                    <a:pt x="698" y="70"/>
                  </a:lnTo>
                  <a:lnTo>
                    <a:pt x="702" y="70"/>
                  </a:lnTo>
                  <a:lnTo>
                    <a:pt x="702" y="70"/>
                  </a:lnTo>
                  <a:lnTo>
                    <a:pt x="708" y="70"/>
                  </a:lnTo>
                  <a:lnTo>
                    <a:pt x="714" y="66"/>
                  </a:lnTo>
                  <a:lnTo>
                    <a:pt x="718" y="62"/>
                  </a:lnTo>
                  <a:lnTo>
                    <a:pt x="718" y="60"/>
                  </a:lnTo>
                  <a:lnTo>
                    <a:pt x="720" y="58"/>
                  </a:lnTo>
                  <a:lnTo>
                    <a:pt x="724" y="52"/>
                  </a:lnTo>
                  <a:lnTo>
                    <a:pt x="728" y="48"/>
                  </a:lnTo>
                  <a:lnTo>
                    <a:pt x="731" y="41"/>
                  </a:lnTo>
                  <a:lnTo>
                    <a:pt x="735" y="35"/>
                  </a:lnTo>
                  <a:lnTo>
                    <a:pt x="739" y="27"/>
                  </a:lnTo>
                  <a:lnTo>
                    <a:pt x="745" y="21"/>
                  </a:lnTo>
                  <a:lnTo>
                    <a:pt x="749" y="15"/>
                  </a:lnTo>
                  <a:lnTo>
                    <a:pt x="751" y="11"/>
                  </a:lnTo>
                  <a:lnTo>
                    <a:pt x="753" y="8"/>
                  </a:lnTo>
                  <a:lnTo>
                    <a:pt x="755" y="8"/>
                  </a:lnTo>
                  <a:lnTo>
                    <a:pt x="759" y="2"/>
                  </a:lnTo>
                  <a:lnTo>
                    <a:pt x="764" y="0"/>
                  </a:lnTo>
                  <a:lnTo>
                    <a:pt x="772"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nvGrpSpPr>
            <p:cNvPr id="35" name="Group 34"/>
            <p:cNvGrpSpPr/>
            <p:nvPr/>
          </p:nvGrpSpPr>
          <p:grpSpPr>
            <a:xfrm>
              <a:off x="2338775" y="2392913"/>
              <a:ext cx="570151" cy="570151"/>
              <a:chOff x="3498967" y="3049909"/>
              <a:chExt cx="464344" cy="464344"/>
            </a:xfrm>
            <a:solidFill>
              <a:schemeClr val="tx2"/>
            </a:solidFill>
          </p:grpSpPr>
          <p:sp>
            <p:nvSpPr>
              <p:cNvPr id="36"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8" name="Group 37"/>
          <p:cNvGrpSpPr/>
          <p:nvPr/>
        </p:nvGrpSpPr>
        <p:grpSpPr>
          <a:xfrm>
            <a:off x="3453917" y="3348934"/>
            <a:ext cx="1326990" cy="1305948"/>
            <a:chOff x="3453917" y="3348934"/>
            <a:chExt cx="1326990" cy="1305948"/>
          </a:xfrm>
        </p:grpSpPr>
        <p:sp>
          <p:nvSpPr>
            <p:cNvPr id="39" name="Freeform 221"/>
            <p:cNvSpPr>
              <a:spLocks noEditPoints="1"/>
            </p:cNvSpPr>
            <p:nvPr/>
          </p:nvSpPr>
          <p:spPr bwMode="auto">
            <a:xfrm>
              <a:off x="3453917" y="3348934"/>
              <a:ext cx="1326990" cy="1305948"/>
            </a:xfrm>
            <a:custGeom>
              <a:avLst/>
              <a:gdLst>
                <a:gd name="T0" fmla="*/ 423 w 1191"/>
                <a:gd name="T1" fmla="*/ 213 h 1199"/>
                <a:gd name="T2" fmla="*/ 268 w 1191"/>
                <a:gd name="T3" fmla="*/ 335 h 1199"/>
                <a:gd name="T4" fmla="*/ 184 w 1191"/>
                <a:gd name="T5" fmla="*/ 516 h 1199"/>
                <a:gd name="T6" fmla="*/ 192 w 1191"/>
                <a:gd name="T7" fmla="*/ 714 h 1199"/>
                <a:gd name="T8" fmla="*/ 293 w 1191"/>
                <a:gd name="T9" fmla="*/ 892 h 1199"/>
                <a:gd name="T10" fmla="*/ 458 w 1191"/>
                <a:gd name="T11" fmla="*/ 1001 h 1199"/>
                <a:gd name="T12" fmla="*/ 660 w 1191"/>
                <a:gd name="T13" fmla="*/ 1020 h 1199"/>
                <a:gd name="T14" fmla="*/ 844 w 1191"/>
                <a:gd name="T15" fmla="*/ 950 h 1199"/>
                <a:gd name="T16" fmla="*/ 978 w 1191"/>
                <a:gd name="T17" fmla="*/ 799 h 1199"/>
                <a:gd name="T18" fmla="*/ 1026 w 1191"/>
                <a:gd name="T19" fmla="*/ 601 h 1199"/>
                <a:gd name="T20" fmla="*/ 980 w 1191"/>
                <a:gd name="T21" fmla="*/ 403 h 1199"/>
                <a:gd name="T22" fmla="*/ 846 w 1191"/>
                <a:gd name="T23" fmla="*/ 252 h 1199"/>
                <a:gd name="T24" fmla="*/ 660 w 1191"/>
                <a:gd name="T25" fmla="*/ 178 h 1199"/>
                <a:gd name="T26" fmla="*/ 578 w 1191"/>
                <a:gd name="T27" fmla="*/ 13 h 1199"/>
                <a:gd name="T28" fmla="*/ 638 w 1191"/>
                <a:gd name="T29" fmla="*/ 75 h 1199"/>
                <a:gd name="T30" fmla="*/ 716 w 1191"/>
                <a:gd name="T31" fmla="*/ 87 h 1199"/>
                <a:gd name="T32" fmla="*/ 780 w 1191"/>
                <a:gd name="T33" fmla="*/ 29 h 1199"/>
                <a:gd name="T34" fmla="*/ 854 w 1191"/>
                <a:gd name="T35" fmla="*/ 70 h 1199"/>
                <a:gd name="T36" fmla="*/ 892 w 1191"/>
                <a:gd name="T37" fmla="*/ 163 h 1199"/>
                <a:gd name="T38" fmla="*/ 954 w 1191"/>
                <a:gd name="T39" fmla="*/ 198 h 1199"/>
                <a:gd name="T40" fmla="*/ 1040 w 1191"/>
                <a:gd name="T41" fmla="*/ 188 h 1199"/>
                <a:gd name="T42" fmla="*/ 1055 w 1191"/>
                <a:gd name="T43" fmla="*/ 281 h 1199"/>
                <a:gd name="T44" fmla="*/ 1067 w 1191"/>
                <a:gd name="T45" fmla="*/ 357 h 1199"/>
                <a:gd name="T46" fmla="*/ 1110 w 1191"/>
                <a:gd name="T47" fmla="*/ 409 h 1199"/>
                <a:gd name="T48" fmla="*/ 1191 w 1191"/>
                <a:gd name="T49" fmla="*/ 481 h 1199"/>
                <a:gd name="T50" fmla="*/ 1137 w 1191"/>
                <a:gd name="T51" fmla="*/ 539 h 1199"/>
                <a:gd name="T52" fmla="*/ 1125 w 1191"/>
                <a:gd name="T53" fmla="*/ 605 h 1199"/>
                <a:gd name="T54" fmla="*/ 1158 w 1191"/>
                <a:gd name="T55" fmla="*/ 679 h 1199"/>
                <a:gd name="T56" fmla="*/ 1181 w 1191"/>
                <a:gd name="T57" fmla="*/ 754 h 1199"/>
                <a:gd name="T58" fmla="*/ 1086 w 1191"/>
                <a:gd name="T59" fmla="*/ 801 h 1199"/>
                <a:gd name="T60" fmla="*/ 1051 w 1191"/>
                <a:gd name="T61" fmla="*/ 869 h 1199"/>
                <a:gd name="T62" fmla="*/ 1069 w 1191"/>
                <a:gd name="T63" fmla="*/ 954 h 1199"/>
                <a:gd name="T64" fmla="*/ 1018 w 1191"/>
                <a:gd name="T65" fmla="*/ 1026 h 1199"/>
                <a:gd name="T66" fmla="*/ 921 w 1191"/>
                <a:gd name="T67" fmla="*/ 1014 h 1199"/>
                <a:gd name="T68" fmla="*/ 857 w 1191"/>
                <a:gd name="T69" fmla="*/ 1059 h 1199"/>
                <a:gd name="T70" fmla="*/ 803 w 1191"/>
                <a:gd name="T71" fmla="*/ 1166 h 1199"/>
                <a:gd name="T72" fmla="*/ 733 w 1191"/>
                <a:gd name="T73" fmla="*/ 1133 h 1199"/>
                <a:gd name="T74" fmla="*/ 663 w 1191"/>
                <a:gd name="T75" fmla="*/ 1121 h 1199"/>
                <a:gd name="T76" fmla="*/ 597 w 1191"/>
                <a:gd name="T77" fmla="*/ 1148 h 1199"/>
                <a:gd name="T78" fmla="*/ 518 w 1191"/>
                <a:gd name="T79" fmla="*/ 1195 h 1199"/>
                <a:gd name="T80" fmla="*/ 466 w 1191"/>
                <a:gd name="T81" fmla="*/ 1109 h 1199"/>
                <a:gd name="T82" fmla="*/ 394 w 1191"/>
                <a:gd name="T83" fmla="*/ 1082 h 1199"/>
                <a:gd name="T84" fmla="*/ 310 w 1191"/>
                <a:gd name="T85" fmla="*/ 1104 h 1199"/>
                <a:gd name="T86" fmla="*/ 237 w 1191"/>
                <a:gd name="T87" fmla="*/ 1076 h 1199"/>
                <a:gd name="T88" fmla="*/ 231 w 1191"/>
                <a:gd name="T89" fmla="*/ 972 h 1199"/>
                <a:gd name="T90" fmla="*/ 180 w 1191"/>
                <a:gd name="T91" fmla="*/ 913 h 1199"/>
                <a:gd name="T92" fmla="*/ 78 w 1191"/>
                <a:gd name="T93" fmla="*/ 894 h 1199"/>
                <a:gd name="T94" fmla="*/ 79 w 1191"/>
                <a:gd name="T95" fmla="*/ 807 h 1199"/>
                <a:gd name="T96" fmla="*/ 93 w 1191"/>
                <a:gd name="T97" fmla="*/ 727 h 1199"/>
                <a:gd name="T98" fmla="*/ 68 w 1191"/>
                <a:gd name="T99" fmla="*/ 665 h 1199"/>
                <a:gd name="T100" fmla="*/ 0 w 1191"/>
                <a:gd name="T101" fmla="*/ 607 h 1199"/>
                <a:gd name="T102" fmla="*/ 50 w 1191"/>
                <a:gd name="T103" fmla="*/ 537 h 1199"/>
                <a:gd name="T104" fmla="*/ 93 w 1191"/>
                <a:gd name="T105" fmla="*/ 473 h 1199"/>
                <a:gd name="T106" fmla="*/ 95 w 1191"/>
                <a:gd name="T107" fmla="*/ 405 h 1199"/>
                <a:gd name="T108" fmla="*/ 62 w 1191"/>
                <a:gd name="T109" fmla="*/ 335 h 1199"/>
                <a:gd name="T110" fmla="*/ 161 w 1191"/>
                <a:gd name="T111" fmla="*/ 291 h 1199"/>
                <a:gd name="T112" fmla="*/ 215 w 1191"/>
                <a:gd name="T113" fmla="*/ 244 h 1199"/>
                <a:gd name="T114" fmla="*/ 231 w 1191"/>
                <a:gd name="T115" fmla="*/ 134 h 1199"/>
                <a:gd name="T116" fmla="*/ 299 w 1191"/>
                <a:gd name="T117" fmla="*/ 87 h 1199"/>
                <a:gd name="T118" fmla="*/ 378 w 1191"/>
                <a:gd name="T119" fmla="*/ 124 h 1199"/>
                <a:gd name="T120" fmla="*/ 454 w 1191"/>
                <a:gd name="T121" fmla="*/ 97 h 1199"/>
                <a:gd name="T122" fmla="*/ 504 w 1191"/>
                <a:gd name="T123" fmla="*/ 6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1" h="1199">
                  <a:moveTo>
                    <a:pt x="590" y="174"/>
                  </a:moveTo>
                  <a:lnTo>
                    <a:pt x="551" y="176"/>
                  </a:lnTo>
                  <a:lnTo>
                    <a:pt x="514" y="182"/>
                  </a:lnTo>
                  <a:lnTo>
                    <a:pt x="483" y="192"/>
                  </a:lnTo>
                  <a:lnTo>
                    <a:pt x="469" y="196"/>
                  </a:lnTo>
                  <a:lnTo>
                    <a:pt x="464" y="196"/>
                  </a:lnTo>
                  <a:lnTo>
                    <a:pt x="460" y="198"/>
                  </a:lnTo>
                  <a:lnTo>
                    <a:pt x="456" y="200"/>
                  </a:lnTo>
                  <a:lnTo>
                    <a:pt x="454" y="200"/>
                  </a:lnTo>
                  <a:lnTo>
                    <a:pt x="452" y="201"/>
                  </a:lnTo>
                  <a:lnTo>
                    <a:pt x="452" y="201"/>
                  </a:lnTo>
                  <a:lnTo>
                    <a:pt x="450" y="201"/>
                  </a:lnTo>
                  <a:lnTo>
                    <a:pt x="448" y="203"/>
                  </a:lnTo>
                  <a:lnTo>
                    <a:pt x="444" y="203"/>
                  </a:lnTo>
                  <a:lnTo>
                    <a:pt x="438" y="207"/>
                  </a:lnTo>
                  <a:lnTo>
                    <a:pt x="431" y="209"/>
                  </a:lnTo>
                  <a:lnTo>
                    <a:pt x="423" y="213"/>
                  </a:lnTo>
                  <a:lnTo>
                    <a:pt x="394" y="229"/>
                  </a:lnTo>
                  <a:lnTo>
                    <a:pt x="361" y="248"/>
                  </a:lnTo>
                  <a:lnTo>
                    <a:pt x="330" y="271"/>
                  </a:lnTo>
                  <a:lnTo>
                    <a:pt x="306" y="293"/>
                  </a:lnTo>
                  <a:lnTo>
                    <a:pt x="299" y="300"/>
                  </a:lnTo>
                  <a:lnTo>
                    <a:pt x="295" y="304"/>
                  </a:lnTo>
                  <a:lnTo>
                    <a:pt x="289" y="310"/>
                  </a:lnTo>
                  <a:lnTo>
                    <a:pt x="287" y="314"/>
                  </a:lnTo>
                  <a:lnTo>
                    <a:pt x="285" y="316"/>
                  </a:lnTo>
                  <a:lnTo>
                    <a:pt x="283" y="316"/>
                  </a:lnTo>
                  <a:lnTo>
                    <a:pt x="283" y="316"/>
                  </a:lnTo>
                  <a:lnTo>
                    <a:pt x="281" y="318"/>
                  </a:lnTo>
                  <a:lnTo>
                    <a:pt x="279" y="320"/>
                  </a:lnTo>
                  <a:lnTo>
                    <a:pt x="277" y="324"/>
                  </a:lnTo>
                  <a:lnTo>
                    <a:pt x="275" y="326"/>
                  </a:lnTo>
                  <a:lnTo>
                    <a:pt x="272" y="331"/>
                  </a:lnTo>
                  <a:lnTo>
                    <a:pt x="268" y="335"/>
                  </a:lnTo>
                  <a:lnTo>
                    <a:pt x="264" y="341"/>
                  </a:lnTo>
                  <a:lnTo>
                    <a:pt x="244" y="368"/>
                  </a:lnTo>
                  <a:lnTo>
                    <a:pt x="225" y="401"/>
                  </a:lnTo>
                  <a:lnTo>
                    <a:pt x="209" y="434"/>
                  </a:lnTo>
                  <a:lnTo>
                    <a:pt x="198" y="465"/>
                  </a:lnTo>
                  <a:lnTo>
                    <a:pt x="194" y="475"/>
                  </a:lnTo>
                  <a:lnTo>
                    <a:pt x="192" y="481"/>
                  </a:lnTo>
                  <a:lnTo>
                    <a:pt x="190" y="489"/>
                  </a:lnTo>
                  <a:lnTo>
                    <a:pt x="190" y="492"/>
                  </a:lnTo>
                  <a:lnTo>
                    <a:pt x="188" y="494"/>
                  </a:lnTo>
                  <a:lnTo>
                    <a:pt x="188" y="496"/>
                  </a:lnTo>
                  <a:lnTo>
                    <a:pt x="188" y="496"/>
                  </a:lnTo>
                  <a:lnTo>
                    <a:pt x="188" y="498"/>
                  </a:lnTo>
                  <a:lnTo>
                    <a:pt x="188" y="502"/>
                  </a:lnTo>
                  <a:lnTo>
                    <a:pt x="186" y="504"/>
                  </a:lnTo>
                  <a:lnTo>
                    <a:pt x="186" y="510"/>
                  </a:lnTo>
                  <a:lnTo>
                    <a:pt x="184" y="516"/>
                  </a:lnTo>
                  <a:lnTo>
                    <a:pt x="182" y="522"/>
                  </a:lnTo>
                  <a:lnTo>
                    <a:pt x="182" y="527"/>
                  </a:lnTo>
                  <a:lnTo>
                    <a:pt x="178" y="560"/>
                  </a:lnTo>
                  <a:lnTo>
                    <a:pt x="176" y="599"/>
                  </a:lnTo>
                  <a:lnTo>
                    <a:pt x="176" y="636"/>
                  </a:lnTo>
                  <a:lnTo>
                    <a:pt x="182" y="669"/>
                  </a:lnTo>
                  <a:lnTo>
                    <a:pt x="182" y="677"/>
                  </a:lnTo>
                  <a:lnTo>
                    <a:pt x="184" y="685"/>
                  </a:lnTo>
                  <a:lnTo>
                    <a:pt x="186" y="692"/>
                  </a:lnTo>
                  <a:lnTo>
                    <a:pt x="186" y="696"/>
                  </a:lnTo>
                  <a:lnTo>
                    <a:pt x="188" y="700"/>
                  </a:lnTo>
                  <a:lnTo>
                    <a:pt x="188" y="700"/>
                  </a:lnTo>
                  <a:lnTo>
                    <a:pt x="188" y="700"/>
                  </a:lnTo>
                  <a:lnTo>
                    <a:pt x="188" y="702"/>
                  </a:lnTo>
                  <a:lnTo>
                    <a:pt x="188" y="706"/>
                  </a:lnTo>
                  <a:lnTo>
                    <a:pt x="190" y="708"/>
                  </a:lnTo>
                  <a:lnTo>
                    <a:pt x="192" y="714"/>
                  </a:lnTo>
                  <a:lnTo>
                    <a:pt x="192" y="717"/>
                  </a:lnTo>
                  <a:lnTo>
                    <a:pt x="194" y="725"/>
                  </a:lnTo>
                  <a:lnTo>
                    <a:pt x="196" y="731"/>
                  </a:lnTo>
                  <a:lnTo>
                    <a:pt x="207" y="762"/>
                  </a:lnTo>
                  <a:lnTo>
                    <a:pt x="223" y="795"/>
                  </a:lnTo>
                  <a:lnTo>
                    <a:pt x="242" y="828"/>
                  </a:lnTo>
                  <a:lnTo>
                    <a:pt x="262" y="855"/>
                  </a:lnTo>
                  <a:lnTo>
                    <a:pt x="268" y="863"/>
                  </a:lnTo>
                  <a:lnTo>
                    <a:pt x="272" y="869"/>
                  </a:lnTo>
                  <a:lnTo>
                    <a:pt x="275" y="875"/>
                  </a:lnTo>
                  <a:lnTo>
                    <a:pt x="279" y="879"/>
                  </a:lnTo>
                  <a:lnTo>
                    <a:pt x="281" y="880"/>
                  </a:lnTo>
                  <a:lnTo>
                    <a:pt x="281" y="880"/>
                  </a:lnTo>
                  <a:lnTo>
                    <a:pt x="283" y="882"/>
                  </a:lnTo>
                  <a:lnTo>
                    <a:pt x="285" y="884"/>
                  </a:lnTo>
                  <a:lnTo>
                    <a:pt x="287" y="888"/>
                  </a:lnTo>
                  <a:lnTo>
                    <a:pt x="293" y="892"/>
                  </a:lnTo>
                  <a:lnTo>
                    <a:pt x="299" y="898"/>
                  </a:lnTo>
                  <a:lnTo>
                    <a:pt x="304" y="904"/>
                  </a:lnTo>
                  <a:lnTo>
                    <a:pt x="328" y="927"/>
                  </a:lnTo>
                  <a:lnTo>
                    <a:pt x="359" y="948"/>
                  </a:lnTo>
                  <a:lnTo>
                    <a:pt x="390" y="970"/>
                  </a:lnTo>
                  <a:lnTo>
                    <a:pt x="419" y="985"/>
                  </a:lnTo>
                  <a:lnTo>
                    <a:pt x="427" y="987"/>
                  </a:lnTo>
                  <a:lnTo>
                    <a:pt x="433" y="989"/>
                  </a:lnTo>
                  <a:lnTo>
                    <a:pt x="436" y="991"/>
                  </a:lnTo>
                  <a:lnTo>
                    <a:pt x="440" y="993"/>
                  </a:lnTo>
                  <a:lnTo>
                    <a:pt x="444" y="995"/>
                  </a:lnTo>
                  <a:lnTo>
                    <a:pt x="446" y="997"/>
                  </a:lnTo>
                  <a:lnTo>
                    <a:pt x="448" y="997"/>
                  </a:lnTo>
                  <a:lnTo>
                    <a:pt x="450" y="997"/>
                  </a:lnTo>
                  <a:lnTo>
                    <a:pt x="450" y="997"/>
                  </a:lnTo>
                  <a:lnTo>
                    <a:pt x="454" y="999"/>
                  </a:lnTo>
                  <a:lnTo>
                    <a:pt x="458" y="1001"/>
                  </a:lnTo>
                  <a:lnTo>
                    <a:pt x="464" y="1003"/>
                  </a:lnTo>
                  <a:lnTo>
                    <a:pt x="471" y="1005"/>
                  </a:lnTo>
                  <a:lnTo>
                    <a:pt x="479" y="1007"/>
                  </a:lnTo>
                  <a:lnTo>
                    <a:pt x="512" y="1016"/>
                  </a:lnTo>
                  <a:lnTo>
                    <a:pt x="549" y="1022"/>
                  </a:lnTo>
                  <a:lnTo>
                    <a:pt x="586" y="1024"/>
                  </a:lnTo>
                  <a:lnTo>
                    <a:pt x="619" y="1024"/>
                  </a:lnTo>
                  <a:lnTo>
                    <a:pt x="628" y="1024"/>
                  </a:lnTo>
                  <a:lnTo>
                    <a:pt x="636" y="1024"/>
                  </a:lnTo>
                  <a:lnTo>
                    <a:pt x="642" y="1024"/>
                  </a:lnTo>
                  <a:lnTo>
                    <a:pt x="646" y="1022"/>
                  </a:lnTo>
                  <a:lnTo>
                    <a:pt x="650" y="1022"/>
                  </a:lnTo>
                  <a:lnTo>
                    <a:pt x="652" y="1022"/>
                  </a:lnTo>
                  <a:lnTo>
                    <a:pt x="652" y="1022"/>
                  </a:lnTo>
                  <a:lnTo>
                    <a:pt x="652" y="1022"/>
                  </a:lnTo>
                  <a:lnTo>
                    <a:pt x="656" y="1022"/>
                  </a:lnTo>
                  <a:lnTo>
                    <a:pt x="660" y="1020"/>
                  </a:lnTo>
                  <a:lnTo>
                    <a:pt x="667" y="1020"/>
                  </a:lnTo>
                  <a:lnTo>
                    <a:pt x="675" y="1018"/>
                  </a:lnTo>
                  <a:lnTo>
                    <a:pt x="683" y="1018"/>
                  </a:lnTo>
                  <a:lnTo>
                    <a:pt x="716" y="1010"/>
                  </a:lnTo>
                  <a:lnTo>
                    <a:pt x="751" y="999"/>
                  </a:lnTo>
                  <a:lnTo>
                    <a:pt x="760" y="995"/>
                  </a:lnTo>
                  <a:lnTo>
                    <a:pt x="768" y="991"/>
                  </a:lnTo>
                  <a:lnTo>
                    <a:pt x="786" y="983"/>
                  </a:lnTo>
                  <a:lnTo>
                    <a:pt x="801" y="976"/>
                  </a:lnTo>
                  <a:lnTo>
                    <a:pt x="815" y="968"/>
                  </a:lnTo>
                  <a:lnTo>
                    <a:pt x="822" y="964"/>
                  </a:lnTo>
                  <a:lnTo>
                    <a:pt x="830" y="958"/>
                  </a:lnTo>
                  <a:lnTo>
                    <a:pt x="834" y="956"/>
                  </a:lnTo>
                  <a:lnTo>
                    <a:pt x="838" y="952"/>
                  </a:lnTo>
                  <a:lnTo>
                    <a:pt x="842" y="950"/>
                  </a:lnTo>
                  <a:lnTo>
                    <a:pt x="842" y="950"/>
                  </a:lnTo>
                  <a:lnTo>
                    <a:pt x="844" y="950"/>
                  </a:lnTo>
                  <a:lnTo>
                    <a:pt x="846" y="948"/>
                  </a:lnTo>
                  <a:lnTo>
                    <a:pt x="850" y="944"/>
                  </a:lnTo>
                  <a:lnTo>
                    <a:pt x="855" y="941"/>
                  </a:lnTo>
                  <a:lnTo>
                    <a:pt x="861" y="937"/>
                  </a:lnTo>
                  <a:lnTo>
                    <a:pt x="867" y="931"/>
                  </a:lnTo>
                  <a:lnTo>
                    <a:pt x="881" y="921"/>
                  </a:lnTo>
                  <a:lnTo>
                    <a:pt x="892" y="910"/>
                  </a:lnTo>
                  <a:lnTo>
                    <a:pt x="906" y="896"/>
                  </a:lnTo>
                  <a:lnTo>
                    <a:pt x="914" y="890"/>
                  </a:lnTo>
                  <a:lnTo>
                    <a:pt x="919" y="882"/>
                  </a:lnTo>
                  <a:lnTo>
                    <a:pt x="943" y="853"/>
                  </a:lnTo>
                  <a:lnTo>
                    <a:pt x="962" y="826"/>
                  </a:lnTo>
                  <a:lnTo>
                    <a:pt x="966" y="818"/>
                  </a:lnTo>
                  <a:lnTo>
                    <a:pt x="970" y="813"/>
                  </a:lnTo>
                  <a:lnTo>
                    <a:pt x="974" y="807"/>
                  </a:lnTo>
                  <a:lnTo>
                    <a:pt x="976" y="803"/>
                  </a:lnTo>
                  <a:lnTo>
                    <a:pt x="978" y="799"/>
                  </a:lnTo>
                  <a:lnTo>
                    <a:pt x="978" y="799"/>
                  </a:lnTo>
                  <a:lnTo>
                    <a:pt x="978" y="797"/>
                  </a:lnTo>
                  <a:lnTo>
                    <a:pt x="980" y="797"/>
                  </a:lnTo>
                  <a:lnTo>
                    <a:pt x="980" y="793"/>
                  </a:lnTo>
                  <a:lnTo>
                    <a:pt x="982" y="791"/>
                  </a:lnTo>
                  <a:lnTo>
                    <a:pt x="985" y="785"/>
                  </a:lnTo>
                  <a:lnTo>
                    <a:pt x="987" y="778"/>
                  </a:lnTo>
                  <a:lnTo>
                    <a:pt x="991" y="770"/>
                  </a:lnTo>
                  <a:lnTo>
                    <a:pt x="1003" y="739"/>
                  </a:lnTo>
                  <a:lnTo>
                    <a:pt x="1015" y="702"/>
                  </a:lnTo>
                  <a:lnTo>
                    <a:pt x="1022" y="665"/>
                  </a:lnTo>
                  <a:lnTo>
                    <a:pt x="1026" y="632"/>
                  </a:lnTo>
                  <a:lnTo>
                    <a:pt x="1026" y="624"/>
                  </a:lnTo>
                  <a:lnTo>
                    <a:pt x="1026" y="617"/>
                  </a:lnTo>
                  <a:lnTo>
                    <a:pt x="1026" y="609"/>
                  </a:lnTo>
                  <a:lnTo>
                    <a:pt x="1026" y="605"/>
                  </a:lnTo>
                  <a:lnTo>
                    <a:pt x="1026" y="601"/>
                  </a:lnTo>
                  <a:lnTo>
                    <a:pt x="1026" y="601"/>
                  </a:lnTo>
                  <a:lnTo>
                    <a:pt x="1026" y="599"/>
                  </a:lnTo>
                  <a:lnTo>
                    <a:pt x="1026" y="599"/>
                  </a:lnTo>
                  <a:lnTo>
                    <a:pt x="1026" y="595"/>
                  </a:lnTo>
                  <a:lnTo>
                    <a:pt x="1026" y="591"/>
                  </a:lnTo>
                  <a:lnTo>
                    <a:pt x="1026" y="582"/>
                  </a:lnTo>
                  <a:lnTo>
                    <a:pt x="1026" y="576"/>
                  </a:lnTo>
                  <a:lnTo>
                    <a:pt x="1026" y="568"/>
                  </a:lnTo>
                  <a:lnTo>
                    <a:pt x="1022" y="535"/>
                  </a:lnTo>
                  <a:lnTo>
                    <a:pt x="1015" y="498"/>
                  </a:lnTo>
                  <a:lnTo>
                    <a:pt x="1005" y="463"/>
                  </a:lnTo>
                  <a:lnTo>
                    <a:pt x="993" y="432"/>
                  </a:lnTo>
                  <a:lnTo>
                    <a:pt x="989" y="425"/>
                  </a:lnTo>
                  <a:lnTo>
                    <a:pt x="985" y="417"/>
                  </a:lnTo>
                  <a:lnTo>
                    <a:pt x="983" y="411"/>
                  </a:lnTo>
                  <a:lnTo>
                    <a:pt x="982" y="407"/>
                  </a:lnTo>
                  <a:lnTo>
                    <a:pt x="980" y="403"/>
                  </a:lnTo>
                  <a:lnTo>
                    <a:pt x="980" y="403"/>
                  </a:lnTo>
                  <a:lnTo>
                    <a:pt x="978" y="401"/>
                  </a:lnTo>
                  <a:lnTo>
                    <a:pt x="978" y="399"/>
                  </a:lnTo>
                  <a:lnTo>
                    <a:pt x="976" y="395"/>
                  </a:lnTo>
                  <a:lnTo>
                    <a:pt x="972" y="390"/>
                  </a:lnTo>
                  <a:lnTo>
                    <a:pt x="968" y="382"/>
                  </a:lnTo>
                  <a:lnTo>
                    <a:pt x="962" y="374"/>
                  </a:lnTo>
                  <a:lnTo>
                    <a:pt x="945" y="347"/>
                  </a:lnTo>
                  <a:lnTo>
                    <a:pt x="921" y="318"/>
                  </a:lnTo>
                  <a:lnTo>
                    <a:pt x="894" y="291"/>
                  </a:lnTo>
                  <a:lnTo>
                    <a:pt x="869" y="269"/>
                  </a:lnTo>
                  <a:lnTo>
                    <a:pt x="865" y="265"/>
                  </a:lnTo>
                  <a:lnTo>
                    <a:pt x="859" y="262"/>
                  </a:lnTo>
                  <a:lnTo>
                    <a:pt x="855" y="258"/>
                  </a:lnTo>
                  <a:lnTo>
                    <a:pt x="852" y="256"/>
                  </a:lnTo>
                  <a:lnTo>
                    <a:pt x="848" y="252"/>
                  </a:lnTo>
                  <a:lnTo>
                    <a:pt x="846" y="252"/>
                  </a:lnTo>
                  <a:lnTo>
                    <a:pt x="846" y="250"/>
                  </a:lnTo>
                  <a:lnTo>
                    <a:pt x="844" y="250"/>
                  </a:lnTo>
                  <a:lnTo>
                    <a:pt x="844" y="250"/>
                  </a:lnTo>
                  <a:lnTo>
                    <a:pt x="842" y="246"/>
                  </a:lnTo>
                  <a:lnTo>
                    <a:pt x="836" y="244"/>
                  </a:lnTo>
                  <a:lnTo>
                    <a:pt x="832" y="242"/>
                  </a:lnTo>
                  <a:lnTo>
                    <a:pt x="824" y="236"/>
                  </a:lnTo>
                  <a:lnTo>
                    <a:pt x="817" y="232"/>
                  </a:lnTo>
                  <a:lnTo>
                    <a:pt x="788" y="217"/>
                  </a:lnTo>
                  <a:lnTo>
                    <a:pt x="755" y="201"/>
                  </a:lnTo>
                  <a:lnTo>
                    <a:pt x="718" y="190"/>
                  </a:lnTo>
                  <a:lnTo>
                    <a:pt x="687" y="182"/>
                  </a:lnTo>
                  <a:lnTo>
                    <a:pt x="679" y="180"/>
                  </a:lnTo>
                  <a:lnTo>
                    <a:pt x="673" y="180"/>
                  </a:lnTo>
                  <a:lnTo>
                    <a:pt x="667" y="178"/>
                  </a:lnTo>
                  <a:lnTo>
                    <a:pt x="663" y="178"/>
                  </a:lnTo>
                  <a:lnTo>
                    <a:pt x="660" y="178"/>
                  </a:lnTo>
                  <a:lnTo>
                    <a:pt x="656" y="178"/>
                  </a:lnTo>
                  <a:lnTo>
                    <a:pt x="654" y="178"/>
                  </a:lnTo>
                  <a:lnTo>
                    <a:pt x="654" y="176"/>
                  </a:lnTo>
                  <a:lnTo>
                    <a:pt x="654" y="176"/>
                  </a:lnTo>
                  <a:lnTo>
                    <a:pt x="650" y="176"/>
                  </a:lnTo>
                  <a:lnTo>
                    <a:pt x="646" y="176"/>
                  </a:lnTo>
                  <a:lnTo>
                    <a:pt x="638" y="176"/>
                  </a:lnTo>
                  <a:lnTo>
                    <a:pt x="630" y="174"/>
                  </a:lnTo>
                  <a:lnTo>
                    <a:pt x="623" y="174"/>
                  </a:lnTo>
                  <a:lnTo>
                    <a:pt x="590" y="174"/>
                  </a:lnTo>
                  <a:close/>
                  <a:moveTo>
                    <a:pt x="559" y="0"/>
                  </a:moveTo>
                  <a:lnTo>
                    <a:pt x="563" y="0"/>
                  </a:lnTo>
                  <a:lnTo>
                    <a:pt x="568" y="2"/>
                  </a:lnTo>
                  <a:lnTo>
                    <a:pt x="572" y="6"/>
                  </a:lnTo>
                  <a:lnTo>
                    <a:pt x="576" y="9"/>
                  </a:lnTo>
                  <a:lnTo>
                    <a:pt x="576" y="9"/>
                  </a:lnTo>
                  <a:lnTo>
                    <a:pt x="578" y="13"/>
                  </a:lnTo>
                  <a:lnTo>
                    <a:pt x="582" y="17"/>
                  </a:lnTo>
                  <a:lnTo>
                    <a:pt x="584" y="23"/>
                  </a:lnTo>
                  <a:lnTo>
                    <a:pt x="590" y="31"/>
                  </a:lnTo>
                  <a:lnTo>
                    <a:pt x="594" y="37"/>
                  </a:lnTo>
                  <a:lnTo>
                    <a:pt x="597" y="44"/>
                  </a:lnTo>
                  <a:lnTo>
                    <a:pt x="601" y="50"/>
                  </a:lnTo>
                  <a:lnTo>
                    <a:pt x="603" y="56"/>
                  </a:lnTo>
                  <a:lnTo>
                    <a:pt x="605" y="62"/>
                  </a:lnTo>
                  <a:lnTo>
                    <a:pt x="607" y="66"/>
                  </a:lnTo>
                  <a:lnTo>
                    <a:pt x="609" y="66"/>
                  </a:lnTo>
                  <a:lnTo>
                    <a:pt x="611" y="71"/>
                  </a:lnTo>
                  <a:lnTo>
                    <a:pt x="617" y="73"/>
                  </a:lnTo>
                  <a:lnTo>
                    <a:pt x="623" y="75"/>
                  </a:lnTo>
                  <a:lnTo>
                    <a:pt x="625" y="75"/>
                  </a:lnTo>
                  <a:lnTo>
                    <a:pt x="628" y="75"/>
                  </a:lnTo>
                  <a:lnTo>
                    <a:pt x="632" y="75"/>
                  </a:lnTo>
                  <a:lnTo>
                    <a:pt x="638" y="75"/>
                  </a:lnTo>
                  <a:lnTo>
                    <a:pt x="644" y="77"/>
                  </a:lnTo>
                  <a:lnTo>
                    <a:pt x="652" y="77"/>
                  </a:lnTo>
                  <a:lnTo>
                    <a:pt x="660" y="77"/>
                  </a:lnTo>
                  <a:lnTo>
                    <a:pt x="663" y="79"/>
                  </a:lnTo>
                  <a:lnTo>
                    <a:pt x="665" y="79"/>
                  </a:lnTo>
                  <a:lnTo>
                    <a:pt x="665" y="79"/>
                  </a:lnTo>
                  <a:lnTo>
                    <a:pt x="667" y="79"/>
                  </a:lnTo>
                  <a:lnTo>
                    <a:pt x="669" y="79"/>
                  </a:lnTo>
                  <a:lnTo>
                    <a:pt x="673" y="79"/>
                  </a:lnTo>
                  <a:lnTo>
                    <a:pt x="679" y="81"/>
                  </a:lnTo>
                  <a:lnTo>
                    <a:pt x="687" y="81"/>
                  </a:lnTo>
                  <a:lnTo>
                    <a:pt x="694" y="83"/>
                  </a:lnTo>
                  <a:lnTo>
                    <a:pt x="702" y="85"/>
                  </a:lnTo>
                  <a:lnTo>
                    <a:pt x="706" y="85"/>
                  </a:lnTo>
                  <a:lnTo>
                    <a:pt x="708" y="85"/>
                  </a:lnTo>
                  <a:lnTo>
                    <a:pt x="708" y="87"/>
                  </a:lnTo>
                  <a:lnTo>
                    <a:pt x="716" y="87"/>
                  </a:lnTo>
                  <a:lnTo>
                    <a:pt x="722" y="85"/>
                  </a:lnTo>
                  <a:lnTo>
                    <a:pt x="725" y="81"/>
                  </a:lnTo>
                  <a:lnTo>
                    <a:pt x="727" y="79"/>
                  </a:lnTo>
                  <a:lnTo>
                    <a:pt x="729" y="77"/>
                  </a:lnTo>
                  <a:lnTo>
                    <a:pt x="733" y="73"/>
                  </a:lnTo>
                  <a:lnTo>
                    <a:pt x="737" y="68"/>
                  </a:lnTo>
                  <a:lnTo>
                    <a:pt x="743" y="62"/>
                  </a:lnTo>
                  <a:lnTo>
                    <a:pt x="747" y="56"/>
                  </a:lnTo>
                  <a:lnTo>
                    <a:pt x="753" y="50"/>
                  </a:lnTo>
                  <a:lnTo>
                    <a:pt x="758" y="44"/>
                  </a:lnTo>
                  <a:lnTo>
                    <a:pt x="764" y="40"/>
                  </a:lnTo>
                  <a:lnTo>
                    <a:pt x="766" y="37"/>
                  </a:lnTo>
                  <a:lnTo>
                    <a:pt x="770" y="35"/>
                  </a:lnTo>
                  <a:lnTo>
                    <a:pt x="770" y="33"/>
                  </a:lnTo>
                  <a:lnTo>
                    <a:pt x="772" y="33"/>
                  </a:lnTo>
                  <a:lnTo>
                    <a:pt x="776" y="31"/>
                  </a:lnTo>
                  <a:lnTo>
                    <a:pt x="780" y="29"/>
                  </a:lnTo>
                  <a:lnTo>
                    <a:pt x="786" y="29"/>
                  </a:lnTo>
                  <a:lnTo>
                    <a:pt x="791" y="29"/>
                  </a:lnTo>
                  <a:lnTo>
                    <a:pt x="791" y="29"/>
                  </a:lnTo>
                  <a:lnTo>
                    <a:pt x="793" y="31"/>
                  </a:lnTo>
                  <a:lnTo>
                    <a:pt x="795" y="31"/>
                  </a:lnTo>
                  <a:lnTo>
                    <a:pt x="799" y="33"/>
                  </a:lnTo>
                  <a:lnTo>
                    <a:pt x="807" y="35"/>
                  </a:lnTo>
                  <a:lnTo>
                    <a:pt x="817" y="38"/>
                  </a:lnTo>
                  <a:lnTo>
                    <a:pt x="826" y="42"/>
                  </a:lnTo>
                  <a:lnTo>
                    <a:pt x="834" y="46"/>
                  </a:lnTo>
                  <a:lnTo>
                    <a:pt x="838" y="46"/>
                  </a:lnTo>
                  <a:lnTo>
                    <a:pt x="840" y="48"/>
                  </a:lnTo>
                  <a:lnTo>
                    <a:pt x="842" y="48"/>
                  </a:lnTo>
                  <a:lnTo>
                    <a:pt x="848" y="52"/>
                  </a:lnTo>
                  <a:lnTo>
                    <a:pt x="852" y="58"/>
                  </a:lnTo>
                  <a:lnTo>
                    <a:pt x="854" y="64"/>
                  </a:lnTo>
                  <a:lnTo>
                    <a:pt x="854" y="70"/>
                  </a:lnTo>
                  <a:lnTo>
                    <a:pt x="854" y="81"/>
                  </a:lnTo>
                  <a:lnTo>
                    <a:pt x="855" y="97"/>
                  </a:lnTo>
                  <a:lnTo>
                    <a:pt x="855" y="108"/>
                  </a:lnTo>
                  <a:lnTo>
                    <a:pt x="855" y="120"/>
                  </a:lnTo>
                  <a:lnTo>
                    <a:pt x="855" y="126"/>
                  </a:lnTo>
                  <a:lnTo>
                    <a:pt x="855" y="130"/>
                  </a:lnTo>
                  <a:lnTo>
                    <a:pt x="855" y="130"/>
                  </a:lnTo>
                  <a:lnTo>
                    <a:pt x="857" y="135"/>
                  </a:lnTo>
                  <a:lnTo>
                    <a:pt x="859" y="141"/>
                  </a:lnTo>
                  <a:lnTo>
                    <a:pt x="865" y="145"/>
                  </a:lnTo>
                  <a:lnTo>
                    <a:pt x="865" y="145"/>
                  </a:lnTo>
                  <a:lnTo>
                    <a:pt x="869" y="147"/>
                  </a:lnTo>
                  <a:lnTo>
                    <a:pt x="873" y="151"/>
                  </a:lnTo>
                  <a:lnTo>
                    <a:pt x="877" y="153"/>
                  </a:lnTo>
                  <a:lnTo>
                    <a:pt x="883" y="157"/>
                  </a:lnTo>
                  <a:lnTo>
                    <a:pt x="888" y="161"/>
                  </a:lnTo>
                  <a:lnTo>
                    <a:pt x="892" y="163"/>
                  </a:lnTo>
                  <a:lnTo>
                    <a:pt x="896" y="167"/>
                  </a:lnTo>
                  <a:lnTo>
                    <a:pt x="900" y="168"/>
                  </a:lnTo>
                  <a:lnTo>
                    <a:pt x="900" y="168"/>
                  </a:lnTo>
                  <a:lnTo>
                    <a:pt x="902" y="168"/>
                  </a:lnTo>
                  <a:lnTo>
                    <a:pt x="904" y="170"/>
                  </a:lnTo>
                  <a:lnTo>
                    <a:pt x="906" y="172"/>
                  </a:lnTo>
                  <a:lnTo>
                    <a:pt x="912" y="176"/>
                  </a:lnTo>
                  <a:lnTo>
                    <a:pt x="918" y="182"/>
                  </a:lnTo>
                  <a:lnTo>
                    <a:pt x="923" y="186"/>
                  </a:lnTo>
                  <a:lnTo>
                    <a:pt x="927" y="188"/>
                  </a:lnTo>
                  <a:lnTo>
                    <a:pt x="931" y="192"/>
                  </a:lnTo>
                  <a:lnTo>
                    <a:pt x="935" y="194"/>
                  </a:lnTo>
                  <a:lnTo>
                    <a:pt x="935" y="194"/>
                  </a:lnTo>
                  <a:lnTo>
                    <a:pt x="941" y="198"/>
                  </a:lnTo>
                  <a:lnTo>
                    <a:pt x="947" y="200"/>
                  </a:lnTo>
                  <a:lnTo>
                    <a:pt x="952" y="198"/>
                  </a:lnTo>
                  <a:lnTo>
                    <a:pt x="954" y="198"/>
                  </a:lnTo>
                  <a:lnTo>
                    <a:pt x="956" y="196"/>
                  </a:lnTo>
                  <a:lnTo>
                    <a:pt x="962" y="194"/>
                  </a:lnTo>
                  <a:lnTo>
                    <a:pt x="968" y="192"/>
                  </a:lnTo>
                  <a:lnTo>
                    <a:pt x="976" y="190"/>
                  </a:lnTo>
                  <a:lnTo>
                    <a:pt x="983" y="186"/>
                  </a:lnTo>
                  <a:lnTo>
                    <a:pt x="991" y="184"/>
                  </a:lnTo>
                  <a:lnTo>
                    <a:pt x="999" y="182"/>
                  </a:lnTo>
                  <a:lnTo>
                    <a:pt x="1005" y="180"/>
                  </a:lnTo>
                  <a:lnTo>
                    <a:pt x="1011" y="178"/>
                  </a:lnTo>
                  <a:lnTo>
                    <a:pt x="1015" y="176"/>
                  </a:lnTo>
                  <a:lnTo>
                    <a:pt x="1015" y="176"/>
                  </a:lnTo>
                  <a:lnTo>
                    <a:pt x="1022" y="176"/>
                  </a:lnTo>
                  <a:lnTo>
                    <a:pt x="1028" y="178"/>
                  </a:lnTo>
                  <a:lnTo>
                    <a:pt x="1034" y="182"/>
                  </a:lnTo>
                  <a:lnTo>
                    <a:pt x="1034" y="184"/>
                  </a:lnTo>
                  <a:lnTo>
                    <a:pt x="1036" y="186"/>
                  </a:lnTo>
                  <a:lnTo>
                    <a:pt x="1040" y="188"/>
                  </a:lnTo>
                  <a:lnTo>
                    <a:pt x="1046" y="196"/>
                  </a:lnTo>
                  <a:lnTo>
                    <a:pt x="1051" y="203"/>
                  </a:lnTo>
                  <a:lnTo>
                    <a:pt x="1059" y="209"/>
                  </a:lnTo>
                  <a:lnTo>
                    <a:pt x="1065" y="217"/>
                  </a:lnTo>
                  <a:lnTo>
                    <a:pt x="1067" y="221"/>
                  </a:lnTo>
                  <a:lnTo>
                    <a:pt x="1069" y="223"/>
                  </a:lnTo>
                  <a:lnTo>
                    <a:pt x="1069" y="223"/>
                  </a:lnTo>
                  <a:lnTo>
                    <a:pt x="1073" y="231"/>
                  </a:lnTo>
                  <a:lnTo>
                    <a:pt x="1075" y="236"/>
                  </a:lnTo>
                  <a:lnTo>
                    <a:pt x="1073" y="242"/>
                  </a:lnTo>
                  <a:lnTo>
                    <a:pt x="1073" y="244"/>
                  </a:lnTo>
                  <a:lnTo>
                    <a:pt x="1071" y="246"/>
                  </a:lnTo>
                  <a:lnTo>
                    <a:pt x="1069" y="252"/>
                  </a:lnTo>
                  <a:lnTo>
                    <a:pt x="1067" y="258"/>
                  </a:lnTo>
                  <a:lnTo>
                    <a:pt x="1063" y="265"/>
                  </a:lnTo>
                  <a:lnTo>
                    <a:pt x="1059" y="273"/>
                  </a:lnTo>
                  <a:lnTo>
                    <a:pt x="1055" y="281"/>
                  </a:lnTo>
                  <a:lnTo>
                    <a:pt x="1053" y="287"/>
                  </a:lnTo>
                  <a:lnTo>
                    <a:pt x="1049" y="293"/>
                  </a:lnTo>
                  <a:lnTo>
                    <a:pt x="1048" y="298"/>
                  </a:lnTo>
                  <a:lnTo>
                    <a:pt x="1046" y="300"/>
                  </a:lnTo>
                  <a:lnTo>
                    <a:pt x="1044" y="302"/>
                  </a:lnTo>
                  <a:lnTo>
                    <a:pt x="1042" y="308"/>
                  </a:lnTo>
                  <a:lnTo>
                    <a:pt x="1044" y="314"/>
                  </a:lnTo>
                  <a:lnTo>
                    <a:pt x="1046" y="320"/>
                  </a:lnTo>
                  <a:lnTo>
                    <a:pt x="1046" y="320"/>
                  </a:lnTo>
                  <a:lnTo>
                    <a:pt x="1048" y="322"/>
                  </a:lnTo>
                  <a:lnTo>
                    <a:pt x="1049" y="326"/>
                  </a:lnTo>
                  <a:lnTo>
                    <a:pt x="1051" y="331"/>
                  </a:lnTo>
                  <a:lnTo>
                    <a:pt x="1055" y="339"/>
                  </a:lnTo>
                  <a:lnTo>
                    <a:pt x="1059" y="343"/>
                  </a:lnTo>
                  <a:lnTo>
                    <a:pt x="1063" y="349"/>
                  </a:lnTo>
                  <a:lnTo>
                    <a:pt x="1065" y="353"/>
                  </a:lnTo>
                  <a:lnTo>
                    <a:pt x="1067" y="357"/>
                  </a:lnTo>
                  <a:lnTo>
                    <a:pt x="1067" y="357"/>
                  </a:lnTo>
                  <a:lnTo>
                    <a:pt x="1067" y="359"/>
                  </a:lnTo>
                  <a:lnTo>
                    <a:pt x="1069" y="361"/>
                  </a:lnTo>
                  <a:lnTo>
                    <a:pt x="1069" y="362"/>
                  </a:lnTo>
                  <a:lnTo>
                    <a:pt x="1073" y="368"/>
                  </a:lnTo>
                  <a:lnTo>
                    <a:pt x="1077" y="376"/>
                  </a:lnTo>
                  <a:lnTo>
                    <a:pt x="1079" y="382"/>
                  </a:lnTo>
                  <a:lnTo>
                    <a:pt x="1080" y="388"/>
                  </a:lnTo>
                  <a:lnTo>
                    <a:pt x="1082" y="392"/>
                  </a:lnTo>
                  <a:lnTo>
                    <a:pt x="1084" y="395"/>
                  </a:lnTo>
                  <a:lnTo>
                    <a:pt x="1084" y="395"/>
                  </a:lnTo>
                  <a:lnTo>
                    <a:pt x="1088" y="401"/>
                  </a:lnTo>
                  <a:lnTo>
                    <a:pt x="1094" y="405"/>
                  </a:lnTo>
                  <a:lnTo>
                    <a:pt x="1100" y="407"/>
                  </a:lnTo>
                  <a:lnTo>
                    <a:pt x="1100" y="407"/>
                  </a:lnTo>
                  <a:lnTo>
                    <a:pt x="1104" y="407"/>
                  </a:lnTo>
                  <a:lnTo>
                    <a:pt x="1110" y="409"/>
                  </a:lnTo>
                  <a:lnTo>
                    <a:pt x="1119" y="409"/>
                  </a:lnTo>
                  <a:lnTo>
                    <a:pt x="1131" y="411"/>
                  </a:lnTo>
                  <a:lnTo>
                    <a:pt x="1146" y="415"/>
                  </a:lnTo>
                  <a:lnTo>
                    <a:pt x="1160" y="417"/>
                  </a:lnTo>
                  <a:lnTo>
                    <a:pt x="1164" y="417"/>
                  </a:lnTo>
                  <a:lnTo>
                    <a:pt x="1170" y="421"/>
                  </a:lnTo>
                  <a:lnTo>
                    <a:pt x="1176" y="425"/>
                  </a:lnTo>
                  <a:lnTo>
                    <a:pt x="1177" y="430"/>
                  </a:lnTo>
                  <a:lnTo>
                    <a:pt x="1179" y="432"/>
                  </a:lnTo>
                  <a:lnTo>
                    <a:pt x="1179" y="434"/>
                  </a:lnTo>
                  <a:lnTo>
                    <a:pt x="1181" y="440"/>
                  </a:lnTo>
                  <a:lnTo>
                    <a:pt x="1183" y="448"/>
                  </a:lnTo>
                  <a:lnTo>
                    <a:pt x="1185" y="458"/>
                  </a:lnTo>
                  <a:lnTo>
                    <a:pt x="1187" y="467"/>
                  </a:lnTo>
                  <a:lnTo>
                    <a:pt x="1189" y="475"/>
                  </a:lnTo>
                  <a:lnTo>
                    <a:pt x="1191" y="479"/>
                  </a:lnTo>
                  <a:lnTo>
                    <a:pt x="1191" y="481"/>
                  </a:lnTo>
                  <a:lnTo>
                    <a:pt x="1191" y="483"/>
                  </a:lnTo>
                  <a:lnTo>
                    <a:pt x="1191" y="485"/>
                  </a:lnTo>
                  <a:lnTo>
                    <a:pt x="1191" y="489"/>
                  </a:lnTo>
                  <a:lnTo>
                    <a:pt x="1191" y="494"/>
                  </a:lnTo>
                  <a:lnTo>
                    <a:pt x="1189" y="498"/>
                  </a:lnTo>
                  <a:lnTo>
                    <a:pt x="1185" y="502"/>
                  </a:lnTo>
                  <a:lnTo>
                    <a:pt x="1185" y="504"/>
                  </a:lnTo>
                  <a:lnTo>
                    <a:pt x="1181" y="504"/>
                  </a:lnTo>
                  <a:lnTo>
                    <a:pt x="1179" y="508"/>
                  </a:lnTo>
                  <a:lnTo>
                    <a:pt x="1176" y="512"/>
                  </a:lnTo>
                  <a:lnTo>
                    <a:pt x="1170" y="514"/>
                  </a:lnTo>
                  <a:lnTo>
                    <a:pt x="1164" y="520"/>
                  </a:lnTo>
                  <a:lnTo>
                    <a:pt x="1158" y="523"/>
                  </a:lnTo>
                  <a:lnTo>
                    <a:pt x="1152" y="527"/>
                  </a:lnTo>
                  <a:lnTo>
                    <a:pt x="1146" y="533"/>
                  </a:lnTo>
                  <a:lnTo>
                    <a:pt x="1141" y="537"/>
                  </a:lnTo>
                  <a:lnTo>
                    <a:pt x="1137" y="539"/>
                  </a:lnTo>
                  <a:lnTo>
                    <a:pt x="1133" y="541"/>
                  </a:lnTo>
                  <a:lnTo>
                    <a:pt x="1133" y="541"/>
                  </a:lnTo>
                  <a:lnTo>
                    <a:pt x="1127" y="547"/>
                  </a:lnTo>
                  <a:lnTo>
                    <a:pt x="1125" y="553"/>
                  </a:lnTo>
                  <a:lnTo>
                    <a:pt x="1125" y="558"/>
                  </a:lnTo>
                  <a:lnTo>
                    <a:pt x="1125" y="558"/>
                  </a:lnTo>
                  <a:lnTo>
                    <a:pt x="1125" y="560"/>
                  </a:lnTo>
                  <a:lnTo>
                    <a:pt x="1125" y="564"/>
                  </a:lnTo>
                  <a:lnTo>
                    <a:pt x="1125" y="572"/>
                  </a:lnTo>
                  <a:lnTo>
                    <a:pt x="1125" y="580"/>
                  </a:lnTo>
                  <a:lnTo>
                    <a:pt x="1125" y="588"/>
                  </a:lnTo>
                  <a:lnTo>
                    <a:pt x="1125" y="595"/>
                  </a:lnTo>
                  <a:lnTo>
                    <a:pt x="1125" y="597"/>
                  </a:lnTo>
                  <a:lnTo>
                    <a:pt x="1125" y="601"/>
                  </a:lnTo>
                  <a:lnTo>
                    <a:pt x="1125" y="601"/>
                  </a:lnTo>
                  <a:lnTo>
                    <a:pt x="1125" y="603"/>
                  </a:lnTo>
                  <a:lnTo>
                    <a:pt x="1125" y="605"/>
                  </a:lnTo>
                  <a:lnTo>
                    <a:pt x="1125" y="611"/>
                  </a:lnTo>
                  <a:lnTo>
                    <a:pt x="1125" y="617"/>
                  </a:lnTo>
                  <a:lnTo>
                    <a:pt x="1125" y="622"/>
                  </a:lnTo>
                  <a:lnTo>
                    <a:pt x="1125" y="628"/>
                  </a:lnTo>
                  <a:lnTo>
                    <a:pt x="1125" y="634"/>
                  </a:lnTo>
                  <a:lnTo>
                    <a:pt x="1125" y="640"/>
                  </a:lnTo>
                  <a:lnTo>
                    <a:pt x="1125" y="644"/>
                  </a:lnTo>
                  <a:lnTo>
                    <a:pt x="1123" y="644"/>
                  </a:lnTo>
                  <a:lnTo>
                    <a:pt x="1125" y="650"/>
                  </a:lnTo>
                  <a:lnTo>
                    <a:pt x="1127" y="655"/>
                  </a:lnTo>
                  <a:lnTo>
                    <a:pt x="1131" y="661"/>
                  </a:lnTo>
                  <a:lnTo>
                    <a:pt x="1133" y="661"/>
                  </a:lnTo>
                  <a:lnTo>
                    <a:pt x="1135" y="663"/>
                  </a:lnTo>
                  <a:lnTo>
                    <a:pt x="1141" y="665"/>
                  </a:lnTo>
                  <a:lnTo>
                    <a:pt x="1146" y="669"/>
                  </a:lnTo>
                  <a:lnTo>
                    <a:pt x="1152" y="675"/>
                  </a:lnTo>
                  <a:lnTo>
                    <a:pt x="1158" y="679"/>
                  </a:lnTo>
                  <a:lnTo>
                    <a:pt x="1164" y="683"/>
                  </a:lnTo>
                  <a:lnTo>
                    <a:pt x="1170" y="688"/>
                  </a:lnTo>
                  <a:lnTo>
                    <a:pt x="1174" y="692"/>
                  </a:lnTo>
                  <a:lnTo>
                    <a:pt x="1177" y="694"/>
                  </a:lnTo>
                  <a:lnTo>
                    <a:pt x="1181" y="698"/>
                  </a:lnTo>
                  <a:lnTo>
                    <a:pt x="1183" y="700"/>
                  </a:lnTo>
                  <a:lnTo>
                    <a:pt x="1185" y="700"/>
                  </a:lnTo>
                  <a:lnTo>
                    <a:pt x="1187" y="704"/>
                  </a:lnTo>
                  <a:lnTo>
                    <a:pt x="1189" y="708"/>
                  </a:lnTo>
                  <a:lnTo>
                    <a:pt x="1191" y="714"/>
                  </a:lnTo>
                  <a:lnTo>
                    <a:pt x="1191" y="719"/>
                  </a:lnTo>
                  <a:lnTo>
                    <a:pt x="1189" y="719"/>
                  </a:lnTo>
                  <a:lnTo>
                    <a:pt x="1189" y="723"/>
                  </a:lnTo>
                  <a:lnTo>
                    <a:pt x="1189" y="727"/>
                  </a:lnTo>
                  <a:lnTo>
                    <a:pt x="1187" y="735"/>
                  </a:lnTo>
                  <a:lnTo>
                    <a:pt x="1183" y="745"/>
                  </a:lnTo>
                  <a:lnTo>
                    <a:pt x="1181" y="754"/>
                  </a:lnTo>
                  <a:lnTo>
                    <a:pt x="1179" y="762"/>
                  </a:lnTo>
                  <a:lnTo>
                    <a:pt x="1177" y="768"/>
                  </a:lnTo>
                  <a:lnTo>
                    <a:pt x="1177" y="770"/>
                  </a:lnTo>
                  <a:lnTo>
                    <a:pt x="1177" y="772"/>
                  </a:lnTo>
                  <a:lnTo>
                    <a:pt x="1174" y="778"/>
                  </a:lnTo>
                  <a:lnTo>
                    <a:pt x="1170" y="782"/>
                  </a:lnTo>
                  <a:lnTo>
                    <a:pt x="1164" y="785"/>
                  </a:lnTo>
                  <a:lnTo>
                    <a:pt x="1162" y="785"/>
                  </a:lnTo>
                  <a:lnTo>
                    <a:pt x="1158" y="785"/>
                  </a:lnTo>
                  <a:lnTo>
                    <a:pt x="1152" y="787"/>
                  </a:lnTo>
                  <a:lnTo>
                    <a:pt x="1143" y="789"/>
                  </a:lnTo>
                  <a:lnTo>
                    <a:pt x="1131" y="791"/>
                  </a:lnTo>
                  <a:lnTo>
                    <a:pt x="1115" y="793"/>
                  </a:lnTo>
                  <a:lnTo>
                    <a:pt x="1104" y="795"/>
                  </a:lnTo>
                  <a:lnTo>
                    <a:pt x="1098" y="795"/>
                  </a:lnTo>
                  <a:lnTo>
                    <a:pt x="1092" y="797"/>
                  </a:lnTo>
                  <a:lnTo>
                    <a:pt x="1086" y="801"/>
                  </a:lnTo>
                  <a:lnTo>
                    <a:pt x="1084" y="807"/>
                  </a:lnTo>
                  <a:lnTo>
                    <a:pt x="1082" y="807"/>
                  </a:lnTo>
                  <a:lnTo>
                    <a:pt x="1082" y="811"/>
                  </a:lnTo>
                  <a:lnTo>
                    <a:pt x="1080" y="814"/>
                  </a:lnTo>
                  <a:lnTo>
                    <a:pt x="1079" y="820"/>
                  </a:lnTo>
                  <a:lnTo>
                    <a:pt x="1075" y="826"/>
                  </a:lnTo>
                  <a:lnTo>
                    <a:pt x="1071" y="832"/>
                  </a:lnTo>
                  <a:lnTo>
                    <a:pt x="1069" y="838"/>
                  </a:lnTo>
                  <a:lnTo>
                    <a:pt x="1067" y="842"/>
                  </a:lnTo>
                  <a:lnTo>
                    <a:pt x="1065" y="844"/>
                  </a:lnTo>
                  <a:lnTo>
                    <a:pt x="1065" y="846"/>
                  </a:lnTo>
                  <a:lnTo>
                    <a:pt x="1065" y="846"/>
                  </a:lnTo>
                  <a:lnTo>
                    <a:pt x="1063" y="847"/>
                  </a:lnTo>
                  <a:lnTo>
                    <a:pt x="1061" y="851"/>
                  </a:lnTo>
                  <a:lnTo>
                    <a:pt x="1059" y="857"/>
                  </a:lnTo>
                  <a:lnTo>
                    <a:pt x="1055" y="863"/>
                  </a:lnTo>
                  <a:lnTo>
                    <a:pt x="1051" y="869"/>
                  </a:lnTo>
                  <a:lnTo>
                    <a:pt x="1048" y="875"/>
                  </a:lnTo>
                  <a:lnTo>
                    <a:pt x="1046" y="879"/>
                  </a:lnTo>
                  <a:lnTo>
                    <a:pt x="1044" y="880"/>
                  </a:lnTo>
                  <a:lnTo>
                    <a:pt x="1044" y="882"/>
                  </a:lnTo>
                  <a:lnTo>
                    <a:pt x="1042" y="888"/>
                  </a:lnTo>
                  <a:lnTo>
                    <a:pt x="1042" y="894"/>
                  </a:lnTo>
                  <a:lnTo>
                    <a:pt x="1044" y="900"/>
                  </a:lnTo>
                  <a:lnTo>
                    <a:pt x="1044" y="902"/>
                  </a:lnTo>
                  <a:lnTo>
                    <a:pt x="1046" y="904"/>
                  </a:lnTo>
                  <a:lnTo>
                    <a:pt x="1048" y="910"/>
                  </a:lnTo>
                  <a:lnTo>
                    <a:pt x="1051" y="915"/>
                  </a:lnTo>
                  <a:lnTo>
                    <a:pt x="1053" y="921"/>
                  </a:lnTo>
                  <a:lnTo>
                    <a:pt x="1057" y="929"/>
                  </a:lnTo>
                  <a:lnTo>
                    <a:pt x="1061" y="937"/>
                  </a:lnTo>
                  <a:lnTo>
                    <a:pt x="1065" y="943"/>
                  </a:lnTo>
                  <a:lnTo>
                    <a:pt x="1067" y="950"/>
                  </a:lnTo>
                  <a:lnTo>
                    <a:pt x="1069" y="954"/>
                  </a:lnTo>
                  <a:lnTo>
                    <a:pt x="1071" y="958"/>
                  </a:lnTo>
                  <a:lnTo>
                    <a:pt x="1071" y="960"/>
                  </a:lnTo>
                  <a:lnTo>
                    <a:pt x="1073" y="966"/>
                  </a:lnTo>
                  <a:lnTo>
                    <a:pt x="1071" y="972"/>
                  </a:lnTo>
                  <a:lnTo>
                    <a:pt x="1067" y="979"/>
                  </a:lnTo>
                  <a:lnTo>
                    <a:pt x="1067" y="979"/>
                  </a:lnTo>
                  <a:lnTo>
                    <a:pt x="1065" y="981"/>
                  </a:lnTo>
                  <a:lnTo>
                    <a:pt x="1063" y="985"/>
                  </a:lnTo>
                  <a:lnTo>
                    <a:pt x="1057" y="991"/>
                  </a:lnTo>
                  <a:lnTo>
                    <a:pt x="1049" y="999"/>
                  </a:lnTo>
                  <a:lnTo>
                    <a:pt x="1044" y="1007"/>
                  </a:lnTo>
                  <a:lnTo>
                    <a:pt x="1038" y="1012"/>
                  </a:lnTo>
                  <a:lnTo>
                    <a:pt x="1034" y="1016"/>
                  </a:lnTo>
                  <a:lnTo>
                    <a:pt x="1032" y="1018"/>
                  </a:lnTo>
                  <a:lnTo>
                    <a:pt x="1032" y="1018"/>
                  </a:lnTo>
                  <a:lnTo>
                    <a:pt x="1026" y="1024"/>
                  </a:lnTo>
                  <a:lnTo>
                    <a:pt x="1018" y="1026"/>
                  </a:lnTo>
                  <a:lnTo>
                    <a:pt x="1013" y="1024"/>
                  </a:lnTo>
                  <a:lnTo>
                    <a:pt x="1009" y="1024"/>
                  </a:lnTo>
                  <a:lnTo>
                    <a:pt x="997" y="1020"/>
                  </a:lnTo>
                  <a:lnTo>
                    <a:pt x="982" y="1014"/>
                  </a:lnTo>
                  <a:lnTo>
                    <a:pt x="974" y="1012"/>
                  </a:lnTo>
                  <a:lnTo>
                    <a:pt x="966" y="1010"/>
                  </a:lnTo>
                  <a:lnTo>
                    <a:pt x="960" y="1007"/>
                  </a:lnTo>
                  <a:lnTo>
                    <a:pt x="954" y="1005"/>
                  </a:lnTo>
                  <a:lnTo>
                    <a:pt x="951" y="1005"/>
                  </a:lnTo>
                  <a:lnTo>
                    <a:pt x="951" y="1003"/>
                  </a:lnTo>
                  <a:lnTo>
                    <a:pt x="945" y="1003"/>
                  </a:lnTo>
                  <a:lnTo>
                    <a:pt x="939" y="1003"/>
                  </a:lnTo>
                  <a:lnTo>
                    <a:pt x="933" y="1007"/>
                  </a:lnTo>
                  <a:lnTo>
                    <a:pt x="931" y="1007"/>
                  </a:lnTo>
                  <a:lnTo>
                    <a:pt x="929" y="1008"/>
                  </a:lnTo>
                  <a:lnTo>
                    <a:pt x="927" y="1010"/>
                  </a:lnTo>
                  <a:lnTo>
                    <a:pt x="921" y="1014"/>
                  </a:lnTo>
                  <a:lnTo>
                    <a:pt x="916" y="1020"/>
                  </a:lnTo>
                  <a:lnTo>
                    <a:pt x="910" y="1024"/>
                  </a:lnTo>
                  <a:lnTo>
                    <a:pt x="906" y="1026"/>
                  </a:lnTo>
                  <a:lnTo>
                    <a:pt x="902" y="1030"/>
                  </a:lnTo>
                  <a:lnTo>
                    <a:pt x="900" y="1032"/>
                  </a:lnTo>
                  <a:lnTo>
                    <a:pt x="898" y="1032"/>
                  </a:lnTo>
                  <a:lnTo>
                    <a:pt x="896" y="1034"/>
                  </a:lnTo>
                  <a:lnTo>
                    <a:pt x="894" y="1034"/>
                  </a:lnTo>
                  <a:lnTo>
                    <a:pt x="890" y="1038"/>
                  </a:lnTo>
                  <a:lnTo>
                    <a:pt x="885" y="1040"/>
                  </a:lnTo>
                  <a:lnTo>
                    <a:pt x="881" y="1043"/>
                  </a:lnTo>
                  <a:lnTo>
                    <a:pt x="873" y="1047"/>
                  </a:lnTo>
                  <a:lnTo>
                    <a:pt x="867" y="1051"/>
                  </a:lnTo>
                  <a:lnTo>
                    <a:pt x="865" y="1053"/>
                  </a:lnTo>
                  <a:lnTo>
                    <a:pt x="863" y="1055"/>
                  </a:lnTo>
                  <a:lnTo>
                    <a:pt x="861" y="1055"/>
                  </a:lnTo>
                  <a:lnTo>
                    <a:pt x="857" y="1059"/>
                  </a:lnTo>
                  <a:lnTo>
                    <a:pt x="854" y="1065"/>
                  </a:lnTo>
                  <a:lnTo>
                    <a:pt x="854" y="1071"/>
                  </a:lnTo>
                  <a:lnTo>
                    <a:pt x="854" y="1074"/>
                  </a:lnTo>
                  <a:lnTo>
                    <a:pt x="854" y="1088"/>
                  </a:lnTo>
                  <a:lnTo>
                    <a:pt x="852" y="1104"/>
                  </a:lnTo>
                  <a:lnTo>
                    <a:pt x="852" y="1119"/>
                  </a:lnTo>
                  <a:lnTo>
                    <a:pt x="850" y="1131"/>
                  </a:lnTo>
                  <a:lnTo>
                    <a:pt x="850" y="1137"/>
                  </a:lnTo>
                  <a:lnTo>
                    <a:pt x="848" y="1142"/>
                  </a:lnTo>
                  <a:lnTo>
                    <a:pt x="844" y="1148"/>
                  </a:lnTo>
                  <a:lnTo>
                    <a:pt x="838" y="1152"/>
                  </a:lnTo>
                  <a:lnTo>
                    <a:pt x="838" y="1152"/>
                  </a:lnTo>
                  <a:lnTo>
                    <a:pt x="834" y="1154"/>
                  </a:lnTo>
                  <a:lnTo>
                    <a:pt x="830" y="1156"/>
                  </a:lnTo>
                  <a:lnTo>
                    <a:pt x="822" y="1158"/>
                  </a:lnTo>
                  <a:lnTo>
                    <a:pt x="813" y="1162"/>
                  </a:lnTo>
                  <a:lnTo>
                    <a:pt x="803" y="1166"/>
                  </a:lnTo>
                  <a:lnTo>
                    <a:pt x="795" y="1168"/>
                  </a:lnTo>
                  <a:lnTo>
                    <a:pt x="791" y="1170"/>
                  </a:lnTo>
                  <a:lnTo>
                    <a:pt x="788" y="1171"/>
                  </a:lnTo>
                  <a:lnTo>
                    <a:pt x="788" y="1171"/>
                  </a:lnTo>
                  <a:lnTo>
                    <a:pt x="782" y="1171"/>
                  </a:lnTo>
                  <a:lnTo>
                    <a:pt x="776" y="1171"/>
                  </a:lnTo>
                  <a:lnTo>
                    <a:pt x="772" y="1170"/>
                  </a:lnTo>
                  <a:lnTo>
                    <a:pt x="768" y="1168"/>
                  </a:lnTo>
                  <a:lnTo>
                    <a:pt x="768" y="1166"/>
                  </a:lnTo>
                  <a:lnTo>
                    <a:pt x="764" y="1164"/>
                  </a:lnTo>
                  <a:lnTo>
                    <a:pt x="762" y="1162"/>
                  </a:lnTo>
                  <a:lnTo>
                    <a:pt x="758" y="1158"/>
                  </a:lnTo>
                  <a:lnTo>
                    <a:pt x="755" y="1154"/>
                  </a:lnTo>
                  <a:lnTo>
                    <a:pt x="749" y="1148"/>
                  </a:lnTo>
                  <a:lnTo>
                    <a:pt x="745" y="1144"/>
                  </a:lnTo>
                  <a:lnTo>
                    <a:pt x="739" y="1138"/>
                  </a:lnTo>
                  <a:lnTo>
                    <a:pt x="733" y="1133"/>
                  </a:lnTo>
                  <a:lnTo>
                    <a:pt x="729" y="1127"/>
                  </a:lnTo>
                  <a:lnTo>
                    <a:pt x="725" y="1123"/>
                  </a:lnTo>
                  <a:lnTo>
                    <a:pt x="724" y="1121"/>
                  </a:lnTo>
                  <a:lnTo>
                    <a:pt x="724" y="1119"/>
                  </a:lnTo>
                  <a:lnTo>
                    <a:pt x="718" y="1115"/>
                  </a:lnTo>
                  <a:lnTo>
                    <a:pt x="712" y="1113"/>
                  </a:lnTo>
                  <a:lnTo>
                    <a:pt x="706" y="1113"/>
                  </a:lnTo>
                  <a:lnTo>
                    <a:pt x="704" y="1113"/>
                  </a:lnTo>
                  <a:lnTo>
                    <a:pt x="702" y="1115"/>
                  </a:lnTo>
                  <a:lnTo>
                    <a:pt x="696" y="1115"/>
                  </a:lnTo>
                  <a:lnTo>
                    <a:pt x="691" y="1117"/>
                  </a:lnTo>
                  <a:lnTo>
                    <a:pt x="685" y="1117"/>
                  </a:lnTo>
                  <a:lnTo>
                    <a:pt x="677" y="1119"/>
                  </a:lnTo>
                  <a:lnTo>
                    <a:pt x="669" y="1119"/>
                  </a:lnTo>
                  <a:lnTo>
                    <a:pt x="665" y="1119"/>
                  </a:lnTo>
                  <a:lnTo>
                    <a:pt x="663" y="1121"/>
                  </a:lnTo>
                  <a:lnTo>
                    <a:pt x="663" y="1121"/>
                  </a:lnTo>
                  <a:lnTo>
                    <a:pt x="661" y="1121"/>
                  </a:lnTo>
                  <a:lnTo>
                    <a:pt x="660" y="1121"/>
                  </a:lnTo>
                  <a:lnTo>
                    <a:pt x="656" y="1121"/>
                  </a:lnTo>
                  <a:lnTo>
                    <a:pt x="650" y="1121"/>
                  </a:lnTo>
                  <a:lnTo>
                    <a:pt x="642" y="1123"/>
                  </a:lnTo>
                  <a:lnTo>
                    <a:pt x="636" y="1123"/>
                  </a:lnTo>
                  <a:lnTo>
                    <a:pt x="630" y="1123"/>
                  </a:lnTo>
                  <a:lnTo>
                    <a:pt x="625" y="1123"/>
                  </a:lnTo>
                  <a:lnTo>
                    <a:pt x="621" y="1123"/>
                  </a:lnTo>
                  <a:lnTo>
                    <a:pt x="621" y="1123"/>
                  </a:lnTo>
                  <a:lnTo>
                    <a:pt x="615" y="1125"/>
                  </a:lnTo>
                  <a:lnTo>
                    <a:pt x="609" y="1129"/>
                  </a:lnTo>
                  <a:lnTo>
                    <a:pt x="605" y="1133"/>
                  </a:lnTo>
                  <a:lnTo>
                    <a:pt x="605" y="1135"/>
                  </a:lnTo>
                  <a:lnTo>
                    <a:pt x="603" y="1138"/>
                  </a:lnTo>
                  <a:lnTo>
                    <a:pt x="599" y="1142"/>
                  </a:lnTo>
                  <a:lnTo>
                    <a:pt x="597" y="1148"/>
                  </a:lnTo>
                  <a:lnTo>
                    <a:pt x="594" y="1154"/>
                  </a:lnTo>
                  <a:lnTo>
                    <a:pt x="590" y="1162"/>
                  </a:lnTo>
                  <a:lnTo>
                    <a:pt x="586" y="1170"/>
                  </a:lnTo>
                  <a:lnTo>
                    <a:pt x="582" y="1175"/>
                  </a:lnTo>
                  <a:lnTo>
                    <a:pt x="578" y="1181"/>
                  </a:lnTo>
                  <a:lnTo>
                    <a:pt x="574" y="1187"/>
                  </a:lnTo>
                  <a:lnTo>
                    <a:pt x="572" y="1189"/>
                  </a:lnTo>
                  <a:lnTo>
                    <a:pt x="572" y="1191"/>
                  </a:lnTo>
                  <a:lnTo>
                    <a:pt x="568" y="1195"/>
                  </a:lnTo>
                  <a:lnTo>
                    <a:pt x="561" y="1199"/>
                  </a:lnTo>
                  <a:lnTo>
                    <a:pt x="555" y="1199"/>
                  </a:lnTo>
                  <a:lnTo>
                    <a:pt x="553" y="1199"/>
                  </a:lnTo>
                  <a:lnTo>
                    <a:pt x="551" y="1199"/>
                  </a:lnTo>
                  <a:lnTo>
                    <a:pt x="545" y="1197"/>
                  </a:lnTo>
                  <a:lnTo>
                    <a:pt x="537" y="1197"/>
                  </a:lnTo>
                  <a:lnTo>
                    <a:pt x="528" y="1195"/>
                  </a:lnTo>
                  <a:lnTo>
                    <a:pt x="518" y="1195"/>
                  </a:lnTo>
                  <a:lnTo>
                    <a:pt x="508" y="1193"/>
                  </a:lnTo>
                  <a:lnTo>
                    <a:pt x="504" y="1193"/>
                  </a:lnTo>
                  <a:lnTo>
                    <a:pt x="502" y="1191"/>
                  </a:lnTo>
                  <a:lnTo>
                    <a:pt x="500" y="1191"/>
                  </a:lnTo>
                  <a:lnTo>
                    <a:pt x="493" y="1189"/>
                  </a:lnTo>
                  <a:lnTo>
                    <a:pt x="489" y="1185"/>
                  </a:lnTo>
                  <a:lnTo>
                    <a:pt x="485" y="1179"/>
                  </a:lnTo>
                  <a:lnTo>
                    <a:pt x="483" y="1175"/>
                  </a:lnTo>
                  <a:lnTo>
                    <a:pt x="479" y="1164"/>
                  </a:lnTo>
                  <a:lnTo>
                    <a:pt x="475" y="1148"/>
                  </a:lnTo>
                  <a:lnTo>
                    <a:pt x="473" y="1140"/>
                  </a:lnTo>
                  <a:lnTo>
                    <a:pt x="471" y="1133"/>
                  </a:lnTo>
                  <a:lnTo>
                    <a:pt x="469" y="1127"/>
                  </a:lnTo>
                  <a:lnTo>
                    <a:pt x="467" y="1121"/>
                  </a:lnTo>
                  <a:lnTo>
                    <a:pt x="467" y="1117"/>
                  </a:lnTo>
                  <a:lnTo>
                    <a:pt x="467" y="1115"/>
                  </a:lnTo>
                  <a:lnTo>
                    <a:pt x="466" y="1109"/>
                  </a:lnTo>
                  <a:lnTo>
                    <a:pt x="460" y="1105"/>
                  </a:lnTo>
                  <a:lnTo>
                    <a:pt x="454" y="1104"/>
                  </a:lnTo>
                  <a:lnTo>
                    <a:pt x="454" y="1104"/>
                  </a:lnTo>
                  <a:lnTo>
                    <a:pt x="450" y="1102"/>
                  </a:lnTo>
                  <a:lnTo>
                    <a:pt x="446" y="1100"/>
                  </a:lnTo>
                  <a:lnTo>
                    <a:pt x="440" y="1098"/>
                  </a:lnTo>
                  <a:lnTo>
                    <a:pt x="434" y="1096"/>
                  </a:lnTo>
                  <a:lnTo>
                    <a:pt x="429" y="1094"/>
                  </a:lnTo>
                  <a:lnTo>
                    <a:pt x="423" y="1092"/>
                  </a:lnTo>
                  <a:lnTo>
                    <a:pt x="419" y="1092"/>
                  </a:lnTo>
                  <a:lnTo>
                    <a:pt x="415" y="1090"/>
                  </a:lnTo>
                  <a:lnTo>
                    <a:pt x="413" y="1090"/>
                  </a:lnTo>
                  <a:lnTo>
                    <a:pt x="413" y="1090"/>
                  </a:lnTo>
                  <a:lnTo>
                    <a:pt x="411" y="1088"/>
                  </a:lnTo>
                  <a:lnTo>
                    <a:pt x="407" y="1086"/>
                  </a:lnTo>
                  <a:lnTo>
                    <a:pt x="401" y="1084"/>
                  </a:lnTo>
                  <a:lnTo>
                    <a:pt x="394" y="1082"/>
                  </a:lnTo>
                  <a:lnTo>
                    <a:pt x="386" y="1078"/>
                  </a:lnTo>
                  <a:lnTo>
                    <a:pt x="380" y="1074"/>
                  </a:lnTo>
                  <a:lnTo>
                    <a:pt x="378" y="1074"/>
                  </a:lnTo>
                  <a:lnTo>
                    <a:pt x="374" y="1073"/>
                  </a:lnTo>
                  <a:lnTo>
                    <a:pt x="374" y="1073"/>
                  </a:lnTo>
                  <a:lnTo>
                    <a:pt x="369" y="1071"/>
                  </a:lnTo>
                  <a:lnTo>
                    <a:pt x="363" y="1071"/>
                  </a:lnTo>
                  <a:lnTo>
                    <a:pt x="357" y="1074"/>
                  </a:lnTo>
                  <a:lnTo>
                    <a:pt x="355" y="1074"/>
                  </a:lnTo>
                  <a:lnTo>
                    <a:pt x="353" y="1076"/>
                  </a:lnTo>
                  <a:lnTo>
                    <a:pt x="349" y="1080"/>
                  </a:lnTo>
                  <a:lnTo>
                    <a:pt x="343" y="1084"/>
                  </a:lnTo>
                  <a:lnTo>
                    <a:pt x="336" y="1088"/>
                  </a:lnTo>
                  <a:lnTo>
                    <a:pt x="330" y="1092"/>
                  </a:lnTo>
                  <a:lnTo>
                    <a:pt x="322" y="1096"/>
                  </a:lnTo>
                  <a:lnTo>
                    <a:pt x="316" y="1100"/>
                  </a:lnTo>
                  <a:lnTo>
                    <a:pt x="310" y="1104"/>
                  </a:lnTo>
                  <a:lnTo>
                    <a:pt x="304" y="1107"/>
                  </a:lnTo>
                  <a:lnTo>
                    <a:pt x="303" y="1109"/>
                  </a:lnTo>
                  <a:lnTo>
                    <a:pt x="301" y="1109"/>
                  </a:lnTo>
                  <a:lnTo>
                    <a:pt x="295" y="1111"/>
                  </a:lnTo>
                  <a:lnTo>
                    <a:pt x="287" y="1111"/>
                  </a:lnTo>
                  <a:lnTo>
                    <a:pt x="281" y="1107"/>
                  </a:lnTo>
                  <a:lnTo>
                    <a:pt x="281" y="1107"/>
                  </a:lnTo>
                  <a:lnTo>
                    <a:pt x="279" y="1107"/>
                  </a:lnTo>
                  <a:lnTo>
                    <a:pt x="277" y="1105"/>
                  </a:lnTo>
                  <a:lnTo>
                    <a:pt x="273" y="1104"/>
                  </a:lnTo>
                  <a:lnTo>
                    <a:pt x="268" y="1098"/>
                  </a:lnTo>
                  <a:lnTo>
                    <a:pt x="258" y="1094"/>
                  </a:lnTo>
                  <a:lnTo>
                    <a:pt x="250" y="1088"/>
                  </a:lnTo>
                  <a:lnTo>
                    <a:pt x="244" y="1082"/>
                  </a:lnTo>
                  <a:lnTo>
                    <a:pt x="240" y="1078"/>
                  </a:lnTo>
                  <a:lnTo>
                    <a:pt x="237" y="1078"/>
                  </a:lnTo>
                  <a:lnTo>
                    <a:pt x="237" y="1076"/>
                  </a:lnTo>
                  <a:lnTo>
                    <a:pt x="231" y="1073"/>
                  </a:lnTo>
                  <a:lnTo>
                    <a:pt x="229" y="1065"/>
                  </a:lnTo>
                  <a:lnTo>
                    <a:pt x="229" y="1059"/>
                  </a:lnTo>
                  <a:lnTo>
                    <a:pt x="229" y="1053"/>
                  </a:lnTo>
                  <a:lnTo>
                    <a:pt x="231" y="1041"/>
                  </a:lnTo>
                  <a:lnTo>
                    <a:pt x="235" y="1026"/>
                  </a:lnTo>
                  <a:lnTo>
                    <a:pt x="237" y="1014"/>
                  </a:lnTo>
                  <a:lnTo>
                    <a:pt x="240" y="1005"/>
                  </a:lnTo>
                  <a:lnTo>
                    <a:pt x="240" y="999"/>
                  </a:lnTo>
                  <a:lnTo>
                    <a:pt x="242" y="995"/>
                  </a:lnTo>
                  <a:lnTo>
                    <a:pt x="242" y="995"/>
                  </a:lnTo>
                  <a:lnTo>
                    <a:pt x="242" y="989"/>
                  </a:lnTo>
                  <a:lnTo>
                    <a:pt x="240" y="983"/>
                  </a:lnTo>
                  <a:lnTo>
                    <a:pt x="237" y="977"/>
                  </a:lnTo>
                  <a:lnTo>
                    <a:pt x="237" y="977"/>
                  </a:lnTo>
                  <a:lnTo>
                    <a:pt x="235" y="974"/>
                  </a:lnTo>
                  <a:lnTo>
                    <a:pt x="231" y="972"/>
                  </a:lnTo>
                  <a:lnTo>
                    <a:pt x="227" y="966"/>
                  </a:lnTo>
                  <a:lnTo>
                    <a:pt x="221" y="962"/>
                  </a:lnTo>
                  <a:lnTo>
                    <a:pt x="217" y="956"/>
                  </a:lnTo>
                  <a:lnTo>
                    <a:pt x="211" y="950"/>
                  </a:lnTo>
                  <a:lnTo>
                    <a:pt x="209" y="948"/>
                  </a:lnTo>
                  <a:lnTo>
                    <a:pt x="207" y="946"/>
                  </a:lnTo>
                  <a:lnTo>
                    <a:pt x="207" y="946"/>
                  </a:lnTo>
                  <a:lnTo>
                    <a:pt x="207" y="944"/>
                  </a:lnTo>
                  <a:lnTo>
                    <a:pt x="206" y="943"/>
                  </a:lnTo>
                  <a:lnTo>
                    <a:pt x="202" y="939"/>
                  </a:lnTo>
                  <a:lnTo>
                    <a:pt x="198" y="935"/>
                  </a:lnTo>
                  <a:lnTo>
                    <a:pt x="194" y="929"/>
                  </a:lnTo>
                  <a:lnTo>
                    <a:pt x="188" y="923"/>
                  </a:lnTo>
                  <a:lnTo>
                    <a:pt x="184" y="917"/>
                  </a:lnTo>
                  <a:lnTo>
                    <a:pt x="182" y="915"/>
                  </a:lnTo>
                  <a:lnTo>
                    <a:pt x="180" y="913"/>
                  </a:lnTo>
                  <a:lnTo>
                    <a:pt x="180" y="913"/>
                  </a:lnTo>
                  <a:lnTo>
                    <a:pt x="176" y="908"/>
                  </a:lnTo>
                  <a:lnTo>
                    <a:pt x="171" y="906"/>
                  </a:lnTo>
                  <a:lnTo>
                    <a:pt x="165" y="906"/>
                  </a:lnTo>
                  <a:lnTo>
                    <a:pt x="163" y="906"/>
                  </a:lnTo>
                  <a:lnTo>
                    <a:pt x="159" y="906"/>
                  </a:lnTo>
                  <a:lnTo>
                    <a:pt x="153" y="908"/>
                  </a:lnTo>
                  <a:lnTo>
                    <a:pt x="143" y="908"/>
                  </a:lnTo>
                  <a:lnTo>
                    <a:pt x="132" y="910"/>
                  </a:lnTo>
                  <a:lnTo>
                    <a:pt x="116" y="910"/>
                  </a:lnTo>
                  <a:lnTo>
                    <a:pt x="103" y="911"/>
                  </a:lnTo>
                  <a:lnTo>
                    <a:pt x="99" y="911"/>
                  </a:lnTo>
                  <a:lnTo>
                    <a:pt x="93" y="910"/>
                  </a:lnTo>
                  <a:lnTo>
                    <a:pt x="87" y="906"/>
                  </a:lnTo>
                  <a:lnTo>
                    <a:pt x="81" y="902"/>
                  </a:lnTo>
                  <a:lnTo>
                    <a:pt x="81" y="900"/>
                  </a:lnTo>
                  <a:lnTo>
                    <a:pt x="79" y="898"/>
                  </a:lnTo>
                  <a:lnTo>
                    <a:pt x="78" y="894"/>
                  </a:lnTo>
                  <a:lnTo>
                    <a:pt x="74" y="886"/>
                  </a:lnTo>
                  <a:lnTo>
                    <a:pt x="68" y="877"/>
                  </a:lnTo>
                  <a:lnTo>
                    <a:pt x="64" y="869"/>
                  </a:lnTo>
                  <a:lnTo>
                    <a:pt x="60" y="861"/>
                  </a:lnTo>
                  <a:lnTo>
                    <a:pt x="58" y="857"/>
                  </a:lnTo>
                  <a:lnTo>
                    <a:pt x="58" y="853"/>
                  </a:lnTo>
                  <a:lnTo>
                    <a:pt x="56" y="853"/>
                  </a:lnTo>
                  <a:lnTo>
                    <a:pt x="54" y="847"/>
                  </a:lnTo>
                  <a:lnTo>
                    <a:pt x="54" y="842"/>
                  </a:lnTo>
                  <a:lnTo>
                    <a:pt x="56" y="838"/>
                  </a:lnTo>
                  <a:lnTo>
                    <a:pt x="58" y="834"/>
                  </a:lnTo>
                  <a:lnTo>
                    <a:pt x="58" y="832"/>
                  </a:lnTo>
                  <a:lnTo>
                    <a:pt x="60" y="830"/>
                  </a:lnTo>
                  <a:lnTo>
                    <a:pt x="64" y="824"/>
                  </a:lnTo>
                  <a:lnTo>
                    <a:pt x="68" y="820"/>
                  </a:lnTo>
                  <a:lnTo>
                    <a:pt x="74" y="813"/>
                  </a:lnTo>
                  <a:lnTo>
                    <a:pt x="79" y="807"/>
                  </a:lnTo>
                  <a:lnTo>
                    <a:pt x="83" y="801"/>
                  </a:lnTo>
                  <a:lnTo>
                    <a:pt x="89" y="795"/>
                  </a:lnTo>
                  <a:lnTo>
                    <a:pt x="93" y="789"/>
                  </a:lnTo>
                  <a:lnTo>
                    <a:pt x="97" y="785"/>
                  </a:lnTo>
                  <a:lnTo>
                    <a:pt x="99" y="783"/>
                  </a:lnTo>
                  <a:lnTo>
                    <a:pt x="101" y="783"/>
                  </a:lnTo>
                  <a:lnTo>
                    <a:pt x="103" y="778"/>
                  </a:lnTo>
                  <a:lnTo>
                    <a:pt x="105" y="772"/>
                  </a:lnTo>
                  <a:lnTo>
                    <a:pt x="103" y="764"/>
                  </a:lnTo>
                  <a:lnTo>
                    <a:pt x="103" y="764"/>
                  </a:lnTo>
                  <a:lnTo>
                    <a:pt x="103" y="760"/>
                  </a:lnTo>
                  <a:lnTo>
                    <a:pt x="101" y="756"/>
                  </a:lnTo>
                  <a:lnTo>
                    <a:pt x="99" y="750"/>
                  </a:lnTo>
                  <a:lnTo>
                    <a:pt x="97" y="745"/>
                  </a:lnTo>
                  <a:lnTo>
                    <a:pt x="95" y="737"/>
                  </a:lnTo>
                  <a:lnTo>
                    <a:pt x="93" y="729"/>
                  </a:lnTo>
                  <a:lnTo>
                    <a:pt x="93" y="727"/>
                  </a:lnTo>
                  <a:lnTo>
                    <a:pt x="91" y="725"/>
                  </a:lnTo>
                  <a:lnTo>
                    <a:pt x="91" y="723"/>
                  </a:lnTo>
                  <a:lnTo>
                    <a:pt x="91" y="721"/>
                  </a:lnTo>
                  <a:lnTo>
                    <a:pt x="91" y="719"/>
                  </a:lnTo>
                  <a:lnTo>
                    <a:pt x="89" y="714"/>
                  </a:lnTo>
                  <a:lnTo>
                    <a:pt x="89" y="708"/>
                  </a:lnTo>
                  <a:lnTo>
                    <a:pt x="87" y="702"/>
                  </a:lnTo>
                  <a:lnTo>
                    <a:pt x="85" y="696"/>
                  </a:lnTo>
                  <a:lnTo>
                    <a:pt x="85" y="690"/>
                  </a:lnTo>
                  <a:lnTo>
                    <a:pt x="83" y="686"/>
                  </a:lnTo>
                  <a:lnTo>
                    <a:pt x="83" y="683"/>
                  </a:lnTo>
                  <a:lnTo>
                    <a:pt x="83" y="681"/>
                  </a:lnTo>
                  <a:lnTo>
                    <a:pt x="81" y="675"/>
                  </a:lnTo>
                  <a:lnTo>
                    <a:pt x="78" y="671"/>
                  </a:lnTo>
                  <a:lnTo>
                    <a:pt x="72" y="667"/>
                  </a:lnTo>
                  <a:lnTo>
                    <a:pt x="72" y="667"/>
                  </a:lnTo>
                  <a:lnTo>
                    <a:pt x="68" y="665"/>
                  </a:lnTo>
                  <a:lnTo>
                    <a:pt x="62" y="663"/>
                  </a:lnTo>
                  <a:lnTo>
                    <a:pt x="56" y="661"/>
                  </a:lnTo>
                  <a:lnTo>
                    <a:pt x="48" y="659"/>
                  </a:lnTo>
                  <a:lnTo>
                    <a:pt x="41" y="655"/>
                  </a:lnTo>
                  <a:lnTo>
                    <a:pt x="35" y="652"/>
                  </a:lnTo>
                  <a:lnTo>
                    <a:pt x="27" y="650"/>
                  </a:lnTo>
                  <a:lnTo>
                    <a:pt x="21" y="646"/>
                  </a:lnTo>
                  <a:lnTo>
                    <a:pt x="15" y="644"/>
                  </a:lnTo>
                  <a:lnTo>
                    <a:pt x="12" y="642"/>
                  </a:lnTo>
                  <a:lnTo>
                    <a:pt x="12" y="642"/>
                  </a:lnTo>
                  <a:lnTo>
                    <a:pt x="6" y="638"/>
                  </a:lnTo>
                  <a:lnTo>
                    <a:pt x="2" y="632"/>
                  </a:lnTo>
                  <a:lnTo>
                    <a:pt x="2" y="624"/>
                  </a:lnTo>
                  <a:lnTo>
                    <a:pt x="2" y="624"/>
                  </a:lnTo>
                  <a:lnTo>
                    <a:pt x="2" y="620"/>
                  </a:lnTo>
                  <a:lnTo>
                    <a:pt x="2" y="617"/>
                  </a:lnTo>
                  <a:lnTo>
                    <a:pt x="0" y="607"/>
                  </a:lnTo>
                  <a:lnTo>
                    <a:pt x="0" y="597"/>
                  </a:lnTo>
                  <a:lnTo>
                    <a:pt x="0" y="588"/>
                  </a:lnTo>
                  <a:lnTo>
                    <a:pt x="2" y="580"/>
                  </a:lnTo>
                  <a:lnTo>
                    <a:pt x="2" y="576"/>
                  </a:lnTo>
                  <a:lnTo>
                    <a:pt x="2" y="572"/>
                  </a:lnTo>
                  <a:lnTo>
                    <a:pt x="2" y="572"/>
                  </a:lnTo>
                  <a:lnTo>
                    <a:pt x="2" y="570"/>
                  </a:lnTo>
                  <a:lnTo>
                    <a:pt x="4" y="564"/>
                  </a:lnTo>
                  <a:lnTo>
                    <a:pt x="6" y="558"/>
                  </a:lnTo>
                  <a:lnTo>
                    <a:pt x="12" y="555"/>
                  </a:lnTo>
                  <a:lnTo>
                    <a:pt x="13" y="553"/>
                  </a:lnTo>
                  <a:lnTo>
                    <a:pt x="15" y="553"/>
                  </a:lnTo>
                  <a:lnTo>
                    <a:pt x="21" y="549"/>
                  </a:lnTo>
                  <a:lnTo>
                    <a:pt x="27" y="547"/>
                  </a:lnTo>
                  <a:lnTo>
                    <a:pt x="35" y="543"/>
                  </a:lnTo>
                  <a:lnTo>
                    <a:pt x="43" y="541"/>
                  </a:lnTo>
                  <a:lnTo>
                    <a:pt x="50" y="537"/>
                  </a:lnTo>
                  <a:lnTo>
                    <a:pt x="56" y="535"/>
                  </a:lnTo>
                  <a:lnTo>
                    <a:pt x="62" y="531"/>
                  </a:lnTo>
                  <a:lnTo>
                    <a:pt x="68" y="529"/>
                  </a:lnTo>
                  <a:lnTo>
                    <a:pt x="72" y="529"/>
                  </a:lnTo>
                  <a:lnTo>
                    <a:pt x="72" y="529"/>
                  </a:lnTo>
                  <a:lnTo>
                    <a:pt x="78" y="525"/>
                  </a:lnTo>
                  <a:lnTo>
                    <a:pt x="81" y="520"/>
                  </a:lnTo>
                  <a:lnTo>
                    <a:pt x="83" y="514"/>
                  </a:lnTo>
                  <a:lnTo>
                    <a:pt x="83" y="514"/>
                  </a:lnTo>
                  <a:lnTo>
                    <a:pt x="85" y="512"/>
                  </a:lnTo>
                  <a:lnTo>
                    <a:pt x="85" y="508"/>
                  </a:lnTo>
                  <a:lnTo>
                    <a:pt x="85" y="500"/>
                  </a:lnTo>
                  <a:lnTo>
                    <a:pt x="87" y="494"/>
                  </a:lnTo>
                  <a:lnTo>
                    <a:pt x="89" y="487"/>
                  </a:lnTo>
                  <a:lnTo>
                    <a:pt x="91" y="479"/>
                  </a:lnTo>
                  <a:lnTo>
                    <a:pt x="91" y="475"/>
                  </a:lnTo>
                  <a:lnTo>
                    <a:pt x="93" y="473"/>
                  </a:lnTo>
                  <a:lnTo>
                    <a:pt x="93" y="473"/>
                  </a:lnTo>
                  <a:lnTo>
                    <a:pt x="93" y="471"/>
                  </a:lnTo>
                  <a:lnTo>
                    <a:pt x="93" y="469"/>
                  </a:lnTo>
                  <a:lnTo>
                    <a:pt x="95" y="465"/>
                  </a:lnTo>
                  <a:lnTo>
                    <a:pt x="97" y="459"/>
                  </a:lnTo>
                  <a:lnTo>
                    <a:pt x="99" y="452"/>
                  </a:lnTo>
                  <a:lnTo>
                    <a:pt x="101" y="446"/>
                  </a:lnTo>
                  <a:lnTo>
                    <a:pt x="103" y="440"/>
                  </a:lnTo>
                  <a:lnTo>
                    <a:pt x="103" y="436"/>
                  </a:lnTo>
                  <a:lnTo>
                    <a:pt x="105" y="432"/>
                  </a:lnTo>
                  <a:lnTo>
                    <a:pt x="105" y="430"/>
                  </a:lnTo>
                  <a:lnTo>
                    <a:pt x="105" y="425"/>
                  </a:lnTo>
                  <a:lnTo>
                    <a:pt x="105" y="419"/>
                  </a:lnTo>
                  <a:lnTo>
                    <a:pt x="101" y="413"/>
                  </a:lnTo>
                  <a:lnTo>
                    <a:pt x="101" y="413"/>
                  </a:lnTo>
                  <a:lnTo>
                    <a:pt x="99" y="409"/>
                  </a:lnTo>
                  <a:lnTo>
                    <a:pt x="95" y="405"/>
                  </a:lnTo>
                  <a:lnTo>
                    <a:pt x="89" y="401"/>
                  </a:lnTo>
                  <a:lnTo>
                    <a:pt x="85" y="395"/>
                  </a:lnTo>
                  <a:lnTo>
                    <a:pt x="79" y="390"/>
                  </a:lnTo>
                  <a:lnTo>
                    <a:pt x="76" y="384"/>
                  </a:lnTo>
                  <a:lnTo>
                    <a:pt x="72" y="378"/>
                  </a:lnTo>
                  <a:lnTo>
                    <a:pt x="68" y="374"/>
                  </a:lnTo>
                  <a:lnTo>
                    <a:pt x="64" y="368"/>
                  </a:lnTo>
                  <a:lnTo>
                    <a:pt x="62" y="366"/>
                  </a:lnTo>
                  <a:lnTo>
                    <a:pt x="60" y="362"/>
                  </a:lnTo>
                  <a:lnTo>
                    <a:pt x="60" y="362"/>
                  </a:lnTo>
                  <a:lnTo>
                    <a:pt x="56" y="359"/>
                  </a:lnTo>
                  <a:lnTo>
                    <a:pt x="56" y="353"/>
                  </a:lnTo>
                  <a:lnTo>
                    <a:pt x="56" y="349"/>
                  </a:lnTo>
                  <a:lnTo>
                    <a:pt x="58" y="343"/>
                  </a:lnTo>
                  <a:lnTo>
                    <a:pt x="58" y="341"/>
                  </a:lnTo>
                  <a:lnTo>
                    <a:pt x="60" y="339"/>
                  </a:lnTo>
                  <a:lnTo>
                    <a:pt x="62" y="335"/>
                  </a:lnTo>
                  <a:lnTo>
                    <a:pt x="66" y="328"/>
                  </a:lnTo>
                  <a:lnTo>
                    <a:pt x="70" y="318"/>
                  </a:lnTo>
                  <a:lnTo>
                    <a:pt x="76" y="310"/>
                  </a:lnTo>
                  <a:lnTo>
                    <a:pt x="79" y="302"/>
                  </a:lnTo>
                  <a:lnTo>
                    <a:pt x="81" y="298"/>
                  </a:lnTo>
                  <a:lnTo>
                    <a:pt x="83" y="297"/>
                  </a:lnTo>
                  <a:lnTo>
                    <a:pt x="83" y="295"/>
                  </a:lnTo>
                  <a:lnTo>
                    <a:pt x="87" y="289"/>
                  </a:lnTo>
                  <a:lnTo>
                    <a:pt x="93" y="287"/>
                  </a:lnTo>
                  <a:lnTo>
                    <a:pt x="101" y="285"/>
                  </a:lnTo>
                  <a:lnTo>
                    <a:pt x="101" y="285"/>
                  </a:lnTo>
                  <a:lnTo>
                    <a:pt x="105" y="285"/>
                  </a:lnTo>
                  <a:lnTo>
                    <a:pt x="110" y="285"/>
                  </a:lnTo>
                  <a:lnTo>
                    <a:pt x="122" y="287"/>
                  </a:lnTo>
                  <a:lnTo>
                    <a:pt x="134" y="287"/>
                  </a:lnTo>
                  <a:lnTo>
                    <a:pt x="149" y="289"/>
                  </a:lnTo>
                  <a:lnTo>
                    <a:pt x="161" y="291"/>
                  </a:lnTo>
                  <a:lnTo>
                    <a:pt x="167" y="291"/>
                  </a:lnTo>
                  <a:lnTo>
                    <a:pt x="173" y="291"/>
                  </a:lnTo>
                  <a:lnTo>
                    <a:pt x="178" y="289"/>
                  </a:lnTo>
                  <a:lnTo>
                    <a:pt x="182" y="283"/>
                  </a:lnTo>
                  <a:lnTo>
                    <a:pt x="182" y="283"/>
                  </a:lnTo>
                  <a:lnTo>
                    <a:pt x="184" y="281"/>
                  </a:lnTo>
                  <a:lnTo>
                    <a:pt x="186" y="279"/>
                  </a:lnTo>
                  <a:lnTo>
                    <a:pt x="190" y="273"/>
                  </a:lnTo>
                  <a:lnTo>
                    <a:pt x="196" y="267"/>
                  </a:lnTo>
                  <a:lnTo>
                    <a:pt x="202" y="262"/>
                  </a:lnTo>
                  <a:lnTo>
                    <a:pt x="206" y="256"/>
                  </a:lnTo>
                  <a:lnTo>
                    <a:pt x="207" y="252"/>
                  </a:lnTo>
                  <a:lnTo>
                    <a:pt x="209" y="252"/>
                  </a:lnTo>
                  <a:lnTo>
                    <a:pt x="209" y="250"/>
                  </a:lnTo>
                  <a:lnTo>
                    <a:pt x="211" y="250"/>
                  </a:lnTo>
                  <a:lnTo>
                    <a:pt x="213" y="246"/>
                  </a:lnTo>
                  <a:lnTo>
                    <a:pt x="215" y="244"/>
                  </a:lnTo>
                  <a:lnTo>
                    <a:pt x="219" y="238"/>
                  </a:lnTo>
                  <a:lnTo>
                    <a:pt x="225" y="234"/>
                  </a:lnTo>
                  <a:lnTo>
                    <a:pt x="229" y="231"/>
                  </a:lnTo>
                  <a:lnTo>
                    <a:pt x="233" y="227"/>
                  </a:lnTo>
                  <a:lnTo>
                    <a:pt x="237" y="223"/>
                  </a:lnTo>
                  <a:lnTo>
                    <a:pt x="239" y="221"/>
                  </a:lnTo>
                  <a:lnTo>
                    <a:pt x="240" y="219"/>
                  </a:lnTo>
                  <a:lnTo>
                    <a:pt x="244" y="215"/>
                  </a:lnTo>
                  <a:lnTo>
                    <a:pt x="246" y="209"/>
                  </a:lnTo>
                  <a:lnTo>
                    <a:pt x="244" y="201"/>
                  </a:lnTo>
                  <a:lnTo>
                    <a:pt x="244" y="198"/>
                  </a:lnTo>
                  <a:lnTo>
                    <a:pt x="240" y="186"/>
                  </a:lnTo>
                  <a:lnTo>
                    <a:pt x="237" y="170"/>
                  </a:lnTo>
                  <a:lnTo>
                    <a:pt x="235" y="155"/>
                  </a:lnTo>
                  <a:lnTo>
                    <a:pt x="233" y="143"/>
                  </a:lnTo>
                  <a:lnTo>
                    <a:pt x="231" y="137"/>
                  </a:lnTo>
                  <a:lnTo>
                    <a:pt x="231" y="134"/>
                  </a:lnTo>
                  <a:lnTo>
                    <a:pt x="233" y="128"/>
                  </a:lnTo>
                  <a:lnTo>
                    <a:pt x="237" y="124"/>
                  </a:lnTo>
                  <a:lnTo>
                    <a:pt x="240" y="120"/>
                  </a:lnTo>
                  <a:lnTo>
                    <a:pt x="240" y="120"/>
                  </a:lnTo>
                  <a:lnTo>
                    <a:pt x="242" y="118"/>
                  </a:lnTo>
                  <a:lnTo>
                    <a:pt x="246" y="114"/>
                  </a:lnTo>
                  <a:lnTo>
                    <a:pt x="250" y="112"/>
                  </a:lnTo>
                  <a:lnTo>
                    <a:pt x="256" y="108"/>
                  </a:lnTo>
                  <a:lnTo>
                    <a:pt x="262" y="104"/>
                  </a:lnTo>
                  <a:lnTo>
                    <a:pt x="268" y="101"/>
                  </a:lnTo>
                  <a:lnTo>
                    <a:pt x="273" y="97"/>
                  </a:lnTo>
                  <a:lnTo>
                    <a:pt x="277" y="95"/>
                  </a:lnTo>
                  <a:lnTo>
                    <a:pt x="281" y="91"/>
                  </a:lnTo>
                  <a:lnTo>
                    <a:pt x="283" y="89"/>
                  </a:lnTo>
                  <a:lnTo>
                    <a:pt x="285" y="89"/>
                  </a:lnTo>
                  <a:lnTo>
                    <a:pt x="291" y="87"/>
                  </a:lnTo>
                  <a:lnTo>
                    <a:pt x="299" y="87"/>
                  </a:lnTo>
                  <a:lnTo>
                    <a:pt x="304" y="89"/>
                  </a:lnTo>
                  <a:lnTo>
                    <a:pt x="304" y="89"/>
                  </a:lnTo>
                  <a:lnTo>
                    <a:pt x="308" y="91"/>
                  </a:lnTo>
                  <a:lnTo>
                    <a:pt x="312" y="93"/>
                  </a:lnTo>
                  <a:lnTo>
                    <a:pt x="318" y="97"/>
                  </a:lnTo>
                  <a:lnTo>
                    <a:pt x="326" y="101"/>
                  </a:lnTo>
                  <a:lnTo>
                    <a:pt x="332" y="104"/>
                  </a:lnTo>
                  <a:lnTo>
                    <a:pt x="339" y="110"/>
                  </a:lnTo>
                  <a:lnTo>
                    <a:pt x="345" y="114"/>
                  </a:lnTo>
                  <a:lnTo>
                    <a:pt x="351" y="118"/>
                  </a:lnTo>
                  <a:lnTo>
                    <a:pt x="355" y="122"/>
                  </a:lnTo>
                  <a:lnTo>
                    <a:pt x="359" y="124"/>
                  </a:lnTo>
                  <a:lnTo>
                    <a:pt x="359" y="124"/>
                  </a:lnTo>
                  <a:lnTo>
                    <a:pt x="365" y="126"/>
                  </a:lnTo>
                  <a:lnTo>
                    <a:pt x="370" y="128"/>
                  </a:lnTo>
                  <a:lnTo>
                    <a:pt x="376" y="126"/>
                  </a:lnTo>
                  <a:lnTo>
                    <a:pt x="378" y="124"/>
                  </a:lnTo>
                  <a:lnTo>
                    <a:pt x="382" y="124"/>
                  </a:lnTo>
                  <a:lnTo>
                    <a:pt x="386" y="122"/>
                  </a:lnTo>
                  <a:lnTo>
                    <a:pt x="392" y="118"/>
                  </a:lnTo>
                  <a:lnTo>
                    <a:pt x="398" y="116"/>
                  </a:lnTo>
                  <a:lnTo>
                    <a:pt x="403" y="114"/>
                  </a:lnTo>
                  <a:lnTo>
                    <a:pt x="407" y="112"/>
                  </a:lnTo>
                  <a:lnTo>
                    <a:pt x="413" y="110"/>
                  </a:lnTo>
                  <a:lnTo>
                    <a:pt x="415" y="108"/>
                  </a:lnTo>
                  <a:lnTo>
                    <a:pt x="417" y="108"/>
                  </a:lnTo>
                  <a:lnTo>
                    <a:pt x="417" y="108"/>
                  </a:lnTo>
                  <a:lnTo>
                    <a:pt x="419" y="106"/>
                  </a:lnTo>
                  <a:lnTo>
                    <a:pt x="423" y="106"/>
                  </a:lnTo>
                  <a:lnTo>
                    <a:pt x="431" y="104"/>
                  </a:lnTo>
                  <a:lnTo>
                    <a:pt x="436" y="101"/>
                  </a:lnTo>
                  <a:lnTo>
                    <a:pt x="444" y="99"/>
                  </a:lnTo>
                  <a:lnTo>
                    <a:pt x="452" y="97"/>
                  </a:lnTo>
                  <a:lnTo>
                    <a:pt x="454" y="97"/>
                  </a:lnTo>
                  <a:lnTo>
                    <a:pt x="458" y="95"/>
                  </a:lnTo>
                  <a:lnTo>
                    <a:pt x="458" y="95"/>
                  </a:lnTo>
                  <a:lnTo>
                    <a:pt x="464" y="93"/>
                  </a:lnTo>
                  <a:lnTo>
                    <a:pt x="467" y="87"/>
                  </a:lnTo>
                  <a:lnTo>
                    <a:pt x="469" y="81"/>
                  </a:lnTo>
                  <a:lnTo>
                    <a:pt x="471" y="77"/>
                  </a:lnTo>
                  <a:lnTo>
                    <a:pt x="475" y="66"/>
                  </a:lnTo>
                  <a:lnTo>
                    <a:pt x="479" y="50"/>
                  </a:lnTo>
                  <a:lnTo>
                    <a:pt x="481" y="38"/>
                  </a:lnTo>
                  <a:lnTo>
                    <a:pt x="485" y="29"/>
                  </a:lnTo>
                  <a:lnTo>
                    <a:pt x="487" y="23"/>
                  </a:lnTo>
                  <a:lnTo>
                    <a:pt x="489" y="19"/>
                  </a:lnTo>
                  <a:lnTo>
                    <a:pt x="489" y="19"/>
                  </a:lnTo>
                  <a:lnTo>
                    <a:pt x="493" y="13"/>
                  </a:lnTo>
                  <a:lnTo>
                    <a:pt x="497" y="9"/>
                  </a:lnTo>
                  <a:lnTo>
                    <a:pt x="504" y="7"/>
                  </a:lnTo>
                  <a:lnTo>
                    <a:pt x="504" y="6"/>
                  </a:lnTo>
                  <a:lnTo>
                    <a:pt x="508" y="6"/>
                  </a:lnTo>
                  <a:lnTo>
                    <a:pt x="512" y="6"/>
                  </a:lnTo>
                  <a:lnTo>
                    <a:pt x="522" y="4"/>
                  </a:lnTo>
                  <a:lnTo>
                    <a:pt x="531" y="4"/>
                  </a:lnTo>
                  <a:lnTo>
                    <a:pt x="541" y="2"/>
                  </a:lnTo>
                  <a:lnTo>
                    <a:pt x="549" y="2"/>
                  </a:lnTo>
                  <a:lnTo>
                    <a:pt x="555" y="0"/>
                  </a:lnTo>
                  <a:lnTo>
                    <a:pt x="557" y="0"/>
                  </a:lnTo>
                  <a:lnTo>
                    <a:pt x="55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nvGrpSpPr>
            <p:cNvPr id="40" name="Group 39"/>
            <p:cNvGrpSpPr/>
            <p:nvPr/>
          </p:nvGrpSpPr>
          <p:grpSpPr>
            <a:xfrm>
              <a:off x="3915562" y="3732468"/>
              <a:ext cx="403699" cy="538880"/>
              <a:chOff x="2639219" y="3510757"/>
              <a:chExt cx="348456" cy="465138"/>
            </a:xfrm>
            <a:solidFill>
              <a:schemeClr val="tx2"/>
            </a:solidFill>
          </p:grpSpPr>
          <p:sp>
            <p:nvSpPr>
              <p:cNvPr id="41"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2"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3" name="Group 42"/>
          <p:cNvGrpSpPr/>
          <p:nvPr/>
        </p:nvGrpSpPr>
        <p:grpSpPr>
          <a:xfrm>
            <a:off x="2315224" y="3340221"/>
            <a:ext cx="1171005" cy="1144747"/>
            <a:chOff x="2315224" y="3340221"/>
            <a:chExt cx="1171005" cy="1144747"/>
          </a:xfrm>
        </p:grpSpPr>
        <p:sp>
          <p:nvSpPr>
            <p:cNvPr id="44" name="Freeform 216"/>
            <p:cNvSpPr>
              <a:spLocks noEditPoints="1"/>
            </p:cNvSpPr>
            <p:nvPr/>
          </p:nvSpPr>
          <p:spPr bwMode="auto">
            <a:xfrm>
              <a:off x="2315224" y="3340221"/>
              <a:ext cx="1171005" cy="1144747"/>
            </a:xfrm>
            <a:custGeom>
              <a:avLst/>
              <a:gdLst>
                <a:gd name="T0" fmla="*/ 362 w 1051"/>
                <a:gd name="T1" fmla="*/ 209 h 1051"/>
                <a:gd name="T2" fmla="*/ 227 w 1051"/>
                <a:gd name="T3" fmla="*/ 334 h 1051"/>
                <a:gd name="T4" fmla="*/ 170 w 1051"/>
                <a:gd name="T5" fmla="*/ 512 h 1051"/>
                <a:gd name="T6" fmla="*/ 209 w 1051"/>
                <a:gd name="T7" fmla="*/ 689 h 1051"/>
                <a:gd name="T8" fmla="*/ 333 w 1051"/>
                <a:gd name="T9" fmla="*/ 826 h 1051"/>
                <a:gd name="T10" fmla="*/ 512 w 1051"/>
                <a:gd name="T11" fmla="*/ 883 h 1051"/>
                <a:gd name="T12" fmla="*/ 688 w 1051"/>
                <a:gd name="T13" fmla="*/ 842 h 1051"/>
                <a:gd name="T14" fmla="*/ 826 w 1051"/>
                <a:gd name="T15" fmla="*/ 718 h 1051"/>
                <a:gd name="T16" fmla="*/ 880 w 1051"/>
                <a:gd name="T17" fmla="*/ 541 h 1051"/>
                <a:gd name="T18" fmla="*/ 841 w 1051"/>
                <a:gd name="T19" fmla="*/ 363 h 1051"/>
                <a:gd name="T20" fmla="*/ 717 w 1051"/>
                <a:gd name="T21" fmla="*/ 227 h 1051"/>
                <a:gd name="T22" fmla="*/ 541 w 1051"/>
                <a:gd name="T23" fmla="*/ 171 h 1051"/>
                <a:gd name="T24" fmla="*/ 518 w 1051"/>
                <a:gd name="T25" fmla="*/ 62 h 1051"/>
                <a:gd name="T26" fmla="*/ 578 w 1051"/>
                <a:gd name="T27" fmla="*/ 76 h 1051"/>
                <a:gd name="T28" fmla="*/ 646 w 1051"/>
                <a:gd name="T29" fmla="*/ 58 h 1051"/>
                <a:gd name="T30" fmla="*/ 725 w 1051"/>
                <a:gd name="T31" fmla="*/ 37 h 1051"/>
                <a:gd name="T32" fmla="*/ 750 w 1051"/>
                <a:gd name="T33" fmla="*/ 118 h 1051"/>
                <a:gd name="T34" fmla="*/ 793 w 1051"/>
                <a:gd name="T35" fmla="*/ 161 h 1051"/>
                <a:gd name="T36" fmla="*/ 857 w 1051"/>
                <a:gd name="T37" fmla="*/ 182 h 1051"/>
                <a:gd name="T38" fmla="*/ 944 w 1051"/>
                <a:gd name="T39" fmla="*/ 204 h 1051"/>
                <a:gd name="T40" fmla="*/ 929 w 1051"/>
                <a:gd name="T41" fmla="*/ 281 h 1051"/>
                <a:gd name="T42" fmla="*/ 940 w 1051"/>
                <a:gd name="T43" fmla="*/ 341 h 1051"/>
                <a:gd name="T44" fmla="*/ 977 w 1051"/>
                <a:gd name="T45" fmla="*/ 392 h 1051"/>
                <a:gd name="T46" fmla="*/ 1047 w 1051"/>
                <a:gd name="T47" fmla="*/ 444 h 1051"/>
                <a:gd name="T48" fmla="*/ 1003 w 1051"/>
                <a:gd name="T49" fmla="*/ 512 h 1051"/>
                <a:gd name="T50" fmla="*/ 977 w 1051"/>
                <a:gd name="T51" fmla="*/ 574 h 1051"/>
                <a:gd name="T52" fmla="*/ 983 w 1051"/>
                <a:gd name="T53" fmla="*/ 636 h 1051"/>
                <a:gd name="T54" fmla="*/ 1022 w 1051"/>
                <a:gd name="T55" fmla="*/ 708 h 1051"/>
                <a:gd name="T56" fmla="*/ 950 w 1051"/>
                <a:gd name="T57" fmla="*/ 753 h 1051"/>
                <a:gd name="T58" fmla="*/ 892 w 1051"/>
                <a:gd name="T59" fmla="*/ 791 h 1051"/>
                <a:gd name="T60" fmla="*/ 865 w 1051"/>
                <a:gd name="T61" fmla="*/ 846 h 1051"/>
                <a:gd name="T62" fmla="*/ 857 w 1051"/>
                <a:gd name="T63" fmla="*/ 937 h 1051"/>
                <a:gd name="T64" fmla="*/ 783 w 1051"/>
                <a:gd name="T65" fmla="*/ 935 h 1051"/>
                <a:gd name="T66" fmla="*/ 713 w 1051"/>
                <a:gd name="T67" fmla="*/ 939 h 1051"/>
                <a:gd name="T68" fmla="*/ 661 w 1051"/>
                <a:gd name="T69" fmla="*/ 970 h 1051"/>
                <a:gd name="T70" fmla="*/ 626 w 1051"/>
                <a:gd name="T71" fmla="*/ 1046 h 1051"/>
                <a:gd name="T72" fmla="*/ 549 w 1051"/>
                <a:gd name="T73" fmla="*/ 1016 h 1051"/>
                <a:gd name="T74" fmla="*/ 486 w 1051"/>
                <a:gd name="T75" fmla="*/ 978 h 1051"/>
                <a:gd name="T76" fmla="*/ 422 w 1051"/>
                <a:gd name="T77" fmla="*/ 976 h 1051"/>
                <a:gd name="T78" fmla="*/ 358 w 1051"/>
                <a:gd name="T79" fmla="*/ 1028 h 1051"/>
                <a:gd name="T80" fmla="*/ 300 w 1051"/>
                <a:gd name="T81" fmla="*/ 984 h 1051"/>
                <a:gd name="T82" fmla="*/ 269 w 1051"/>
                <a:gd name="T83" fmla="*/ 900 h 1051"/>
                <a:gd name="T84" fmla="*/ 217 w 1051"/>
                <a:gd name="T85" fmla="*/ 863 h 1051"/>
                <a:gd name="T86" fmla="*/ 126 w 1051"/>
                <a:gd name="T87" fmla="*/ 871 h 1051"/>
                <a:gd name="T88" fmla="*/ 104 w 1051"/>
                <a:gd name="T89" fmla="*/ 805 h 1051"/>
                <a:gd name="T90" fmla="*/ 120 w 1051"/>
                <a:gd name="T91" fmla="*/ 727 h 1051"/>
                <a:gd name="T92" fmla="*/ 93 w 1051"/>
                <a:gd name="T93" fmla="*/ 667 h 1051"/>
                <a:gd name="T94" fmla="*/ 7 w 1051"/>
                <a:gd name="T95" fmla="*/ 632 h 1051"/>
                <a:gd name="T96" fmla="*/ 17 w 1051"/>
                <a:gd name="T97" fmla="*/ 561 h 1051"/>
                <a:gd name="T98" fmla="*/ 73 w 1051"/>
                <a:gd name="T99" fmla="*/ 506 h 1051"/>
                <a:gd name="T100" fmla="*/ 81 w 1051"/>
                <a:gd name="T101" fmla="*/ 438 h 1051"/>
                <a:gd name="T102" fmla="*/ 25 w 1051"/>
                <a:gd name="T103" fmla="*/ 374 h 1051"/>
                <a:gd name="T104" fmla="*/ 58 w 1051"/>
                <a:gd name="T105" fmla="*/ 301 h 1051"/>
                <a:gd name="T106" fmla="*/ 139 w 1051"/>
                <a:gd name="T107" fmla="*/ 287 h 1051"/>
                <a:gd name="T108" fmla="*/ 184 w 1051"/>
                <a:gd name="T109" fmla="*/ 229 h 1051"/>
                <a:gd name="T110" fmla="*/ 174 w 1051"/>
                <a:gd name="T111" fmla="*/ 132 h 1051"/>
                <a:gd name="T112" fmla="*/ 234 w 1051"/>
                <a:gd name="T113" fmla="*/ 97 h 1051"/>
                <a:gd name="T114" fmla="*/ 310 w 1051"/>
                <a:gd name="T115" fmla="*/ 128 h 1051"/>
                <a:gd name="T116" fmla="*/ 376 w 1051"/>
                <a:gd name="T117" fmla="*/ 99 h 1051"/>
                <a:gd name="T118" fmla="*/ 407 w 1051"/>
                <a:gd name="T119" fmla="*/ 15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1" h="1051">
                  <a:moveTo>
                    <a:pt x="535" y="171"/>
                  </a:moveTo>
                  <a:lnTo>
                    <a:pt x="504" y="171"/>
                  </a:lnTo>
                  <a:lnTo>
                    <a:pt x="471" y="175"/>
                  </a:lnTo>
                  <a:lnTo>
                    <a:pt x="436" y="182"/>
                  </a:lnTo>
                  <a:lnTo>
                    <a:pt x="409" y="190"/>
                  </a:lnTo>
                  <a:lnTo>
                    <a:pt x="401" y="192"/>
                  </a:lnTo>
                  <a:lnTo>
                    <a:pt x="393" y="196"/>
                  </a:lnTo>
                  <a:lnTo>
                    <a:pt x="389" y="198"/>
                  </a:lnTo>
                  <a:lnTo>
                    <a:pt x="386" y="200"/>
                  </a:lnTo>
                  <a:lnTo>
                    <a:pt x="382" y="200"/>
                  </a:lnTo>
                  <a:lnTo>
                    <a:pt x="382" y="202"/>
                  </a:lnTo>
                  <a:lnTo>
                    <a:pt x="380" y="202"/>
                  </a:lnTo>
                  <a:lnTo>
                    <a:pt x="378" y="202"/>
                  </a:lnTo>
                  <a:lnTo>
                    <a:pt x="374" y="204"/>
                  </a:lnTo>
                  <a:lnTo>
                    <a:pt x="368" y="208"/>
                  </a:lnTo>
                  <a:lnTo>
                    <a:pt x="362" y="209"/>
                  </a:lnTo>
                  <a:lnTo>
                    <a:pt x="355" y="213"/>
                  </a:lnTo>
                  <a:lnTo>
                    <a:pt x="329" y="229"/>
                  </a:lnTo>
                  <a:lnTo>
                    <a:pt x="302" y="250"/>
                  </a:lnTo>
                  <a:lnTo>
                    <a:pt x="277" y="272"/>
                  </a:lnTo>
                  <a:lnTo>
                    <a:pt x="256" y="295"/>
                  </a:lnTo>
                  <a:lnTo>
                    <a:pt x="250" y="301"/>
                  </a:lnTo>
                  <a:lnTo>
                    <a:pt x="246" y="306"/>
                  </a:lnTo>
                  <a:lnTo>
                    <a:pt x="242" y="310"/>
                  </a:lnTo>
                  <a:lnTo>
                    <a:pt x="240" y="314"/>
                  </a:lnTo>
                  <a:lnTo>
                    <a:pt x="238" y="316"/>
                  </a:lnTo>
                  <a:lnTo>
                    <a:pt x="238" y="316"/>
                  </a:lnTo>
                  <a:lnTo>
                    <a:pt x="238" y="318"/>
                  </a:lnTo>
                  <a:lnTo>
                    <a:pt x="236" y="320"/>
                  </a:lnTo>
                  <a:lnTo>
                    <a:pt x="232" y="324"/>
                  </a:lnTo>
                  <a:lnTo>
                    <a:pt x="230" y="328"/>
                  </a:lnTo>
                  <a:lnTo>
                    <a:pt x="227" y="334"/>
                  </a:lnTo>
                  <a:lnTo>
                    <a:pt x="223" y="341"/>
                  </a:lnTo>
                  <a:lnTo>
                    <a:pt x="207" y="367"/>
                  </a:lnTo>
                  <a:lnTo>
                    <a:pt x="194" y="398"/>
                  </a:lnTo>
                  <a:lnTo>
                    <a:pt x="182" y="431"/>
                  </a:lnTo>
                  <a:lnTo>
                    <a:pt x="176" y="460"/>
                  </a:lnTo>
                  <a:lnTo>
                    <a:pt x="174" y="466"/>
                  </a:lnTo>
                  <a:lnTo>
                    <a:pt x="174" y="471"/>
                  </a:lnTo>
                  <a:lnTo>
                    <a:pt x="172" y="481"/>
                  </a:lnTo>
                  <a:lnTo>
                    <a:pt x="172" y="485"/>
                  </a:lnTo>
                  <a:lnTo>
                    <a:pt x="172" y="487"/>
                  </a:lnTo>
                  <a:lnTo>
                    <a:pt x="172" y="489"/>
                  </a:lnTo>
                  <a:lnTo>
                    <a:pt x="172" y="489"/>
                  </a:lnTo>
                  <a:lnTo>
                    <a:pt x="172" y="493"/>
                  </a:lnTo>
                  <a:lnTo>
                    <a:pt x="170" y="497"/>
                  </a:lnTo>
                  <a:lnTo>
                    <a:pt x="170" y="506"/>
                  </a:lnTo>
                  <a:lnTo>
                    <a:pt x="170" y="512"/>
                  </a:lnTo>
                  <a:lnTo>
                    <a:pt x="170" y="518"/>
                  </a:lnTo>
                  <a:lnTo>
                    <a:pt x="170" y="547"/>
                  </a:lnTo>
                  <a:lnTo>
                    <a:pt x="174" y="582"/>
                  </a:lnTo>
                  <a:lnTo>
                    <a:pt x="180" y="615"/>
                  </a:lnTo>
                  <a:lnTo>
                    <a:pt x="190" y="644"/>
                  </a:lnTo>
                  <a:lnTo>
                    <a:pt x="192" y="652"/>
                  </a:lnTo>
                  <a:lnTo>
                    <a:pt x="195" y="658"/>
                  </a:lnTo>
                  <a:lnTo>
                    <a:pt x="197" y="663"/>
                  </a:lnTo>
                  <a:lnTo>
                    <a:pt x="199" y="667"/>
                  </a:lnTo>
                  <a:lnTo>
                    <a:pt x="199" y="669"/>
                  </a:lnTo>
                  <a:lnTo>
                    <a:pt x="199" y="671"/>
                  </a:lnTo>
                  <a:lnTo>
                    <a:pt x="201" y="671"/>
                  </a:lnTo>
                  <a:lnTo>
                    <a:pt x="201" y="673"/>
                  </a:lnTo>
                  <a:lnTo>
                    <a:pt x="203" y="677"/>
                  </a:lnTo>
                  <a:lnTo>
                    <a:pt x="207" y="683"/>
                  </a:lnTo>
                  <a:lnTo>
                    <a:pt x="209" y="689"/>
                  </a:lnTo>
                  <a:lnTo>
                    <a:pt x="213" y="696"/>
                  </a:lnTo>
                  <a:lnTo>
                    <a:pt x="228" y="722"/>
                  </a:lnTo>
                  <a:lnTo>
                    <a:pt x="248" y="751"/>
                  </a:lnTo>
                  <a:lnTo>
                    <a:pt x="271" y="776"/>
                  </a:lnTo>
                  <a:lnTo>
                    <a:pt x="292" y="795"/>
                  </a:lnTo>
                  <a:lnTo>
                    <a:pt x="300" y="801"/>
                  </a:lnTo>
                  <a:lnTo>
                    <a:pt x="306" y="805"/>
                  </a:lnTo>
                  <a:lnTo>
                    <a:pt x="310" y="809"/>
                  </a:lnTo>
                  <a:lnTo>
                    <a:pt x="314" y="811"/>
                  </a:lnTo>
                  <a:lnTo>
                    <a:pt x="316" y="813"/>
                  </a:lnTo>
                  <a:lnTo>
                    <a:pt x="316" y="815"/>
                  </a:lnTo>
                  <a:lnTo>
                    <a:pt x="318" y="815"/>
                  </a:lnTo>
                  <a:lnTo>
                    <a:pt x="320" y="817"/>
                  </a:lnTo>
                  <a:lnTo>
                    <a:pt x="324" y="819"/>
                  </a:lnTo>
                  <a:lnTo>
                    <a:pt x="327" y="822"/>
                  </a:lnTo>
                  <a:lnTo>
                    <a:pt x="333" y="826"/>
                  </a:lnTo>
                  <a:lnTo>
                    <a:pt x="341" y="830"/>
                  </a:lnTo>
                  <a:lnTo>
                    <a:pt x="366" y="844"/>
                  </a:lnTo>
                  <a:lnTo>
                    <a:pt x="397" y="857"/>
                  </a:lnTo>
                  <a:lnTo>
                    <a:pt x="430" y="869"/>
                  </a:lnTo>
                  <a:lnTo>
                    <a:pt x="459" y="875"/>
                  </a:lnTo>
                  <a:lnTo>
                    <a:pt x="465" y="877"/>
                  </a:lnTo>
                  <a:lnTo>
                    <a:pt x="471" y="879"/>
                  </a:lnTo>
                  <a:lnTo>
                    <a:pt x="481" y="879"/>
                  </a:lnTo>
                  <a:lnTo>
                    <a:pt x="485" y="879"/>
                  </a:lnTo>
                  <a:lnTo>
                    <a:pt x="486" y="881"/>
                  </a:lnTo>
                  <a:lnTo>
                    <a:pt x="488" y="881"/>
                  </a:lnTo>
                  <a:lnTo>
                    <a:pt x="488" y="881"/>
                  </a:lnTo>
                  <a:lnTo>
                    <a:pt x="492" y="881"/>
                  </a:lnTo>
                  <a:lnTo>
                    <a:pt x="496" y="881"/>
                  </a:lnTo>
                  <a:lnTo>
                    <a:pt x="506" y="881"/>
                  </a:lnTo>
                  <a:lnTo>
                    <a:pt x="512" y="883"/>
                  </a:lnTo>
                  <a:lnTo>
                    <a:pt x="518" y="883"/>
                  </a:lnTo>
                  <a:lnTo>
                    <a:pt x="547" y="881"/>
                  </a:lnTo>
                  <a:lnTo>
                    <a:pt x="582" y="879"/>
                  </a:lnTo>
                  <a:lnTo>
                    <a:pt x="615" y="871"/>
                  </a:lnTo>
                  <a:lnTo>
                    <a:pt x="644" y="863"/>
                  </a:lnTo>
                  <a:lnTo>
                    <a:pt x="651" y="859"/>
                  </a:lnTo>
                  <a:lnTo>
                    <a:pt x="657" y="857"/>
                  </a:lnTo>
                  <a:lnTo>
                    <a:pt x="663" y="855"/>
                  </a:lnTo>
                  <a:lnTo>
                    <a:pt x="667" y="854"/>
                  </a:lnTo>
                  <a:lnTo>
                    <a:pt x="669" y="852"/>
                  </a:lnTo>
                  <a:lnTo>
                    <a:pt x="671" y="852"/>
                  </a:lnTo>
                  <a:lnTo>
                    <a:pt x="671" y="852"/>
                  </a:lnTo>
                  <a:lnTo>
                    <a:pt x="673" y="850"/>
                  </a:lnTo>
                  <a:lnTo>
                    <a:pt x="677" y="848"/>
                  </a:lnTo>
                  <a:lnTo>
                    <a:pt x="682" y="846"/>
                  </a:lnTo>
                  <a:lnTo>
                    <a:pt x="688" y="842"/>
                  </a:lnTo>
                  <a:lnTo>
                    <a:pt x="696" y="838"/>
                  </a:lnTo>
                  <a:lnTo>
                    <a:pt x="721" y="822"/>
                  </a:lnTo>
                  <a:lnTo>
                    <a:pt x="750" y="803"/>
                  </a:lnTo>
                  <a:lnTo>
                    <a:pt x="776" y="780"/>
                  </a:lnTo>
                  <a:lnTo>
                    <a:pt x="795" y="758"/>
                  </a:lnTo>
                  <a:lnTo>
                    <a:pt x="801" y="753"/>
                  </a:lnTo>
                  <a:lnTo>
                    <a:pt x="805" y="747"/>
                  </a:lnTo>
                  <a:lnTo>
                    <a:pt x="809" y="743"/>
                  </a:lnTo>
                  <a:lnTo>
                    <a:pt x="810" y="739"/>
                  </a:lnTo>
                  <a:lnTo>
                    <a:pt x="812" y="737"/>
                  </a:lnTo>
                  <a:lnTo>
                    <a:pt x="814" y="735"/>
                  </a:lnTo>
                  <a:lnTo>
                    <a:pt x="814" y="735"/>
                  </a:lnTo>
                  <a:lnTo>
                    <a:pt x="816" y="733"/>
                  </a:lnTo>
                  <a:lnTo>
                    <a:pt x="818" y="729"/>
                  </a:lnTo>
                  <a:lnTo>
                    <a:pt x="822" y="724"/>
                  </a:lnTo>
                  <a:lnTo>
                    <a:pt x="826" y="718"/>
                  </a:lnTo>
                  <a:lnTo>
                    <a:pt x="830" y="712"/>
                  </a:lnTo>
                  <a:lnTo>
                    <a:pt x="843" y="685"/>
                  </a:lnTo>
                  <a:lnTo>
                    <a:pt x="857" y="654"/>
                  </a:lnTo>
                  <a:lnTo>
                    <a:pt x="869" y="623"/>
                  </a:lnTo>
                  <a:lnTo>
                    <a:pt x="874" y="594"/>
                  </a:lnTo>
                  <a:lnTo>
                    <a:pt x="876" y="586"/>
                  </a:lnTo>
                  <a:lnTo>
                    <a:pt x="876" y="580"/>
                  </a:lnTo>
                  <a:lnTo>
                    <a:pt x="878" y="572"/>
                  </a:lnTo>
                  <a:lnTo>
                    <a:pt x="878" y="568"/>
                  </a:lnTo>
                  <a:lnTo>
                    <a:pt x="880" y="564"/>
                  </a:lnTo>
                  <a:lnTo>
                    <a:pt x="880" y="564"/>
                  </a:lnTo>
                  <a:lnTo>
                    <a:pt x="880" y="563"/>
                  </a:lnTo>
                  <a:lnTo>
                    <a:pt x="880" y="561"/>
                  </a:lnTo>
                  <a:lnTo>
                    <a:pt x="880" y="555"/>
                  </a:lnTo>
                  <a:lnTo>
                    <a:pt x="880" y="547"/>
                  </a:lnTo>
                  <a:lnTo>
                    <a:pt x="880" y="541"/>
                  </a:lnTo>
                  <a:lnTo>
                    <a:pt x="882" y="535"/>
                  </a:lnTo>
                  <a:lnTo>
                    <a:pt x="880" y="504"/>
                  </a:lnTo>
                  <a:lnTo>
                    <a:pt x="876" y="471"/>
                  </a:lnTo>
                  <a:lnTo>
                    <a:pt x="871" y="436"/>
                  </a:lnTo>
                  <a:lnTo>
                    <a:pt x="861" y="409"/>
                  </a:lnTo>
                  <a:lnTo>
                    <a:pt x="859" y="402"/>
                  </a:lnTo>
                  <a:lnTo>
                    <a:pt x="857" y="394"/>
                  </a:lnTo>
                  <a:lnTo>
                    <a:pt x="855" y="390"/>
                  </a:lnTo>
                  <a:lnTo>
                    <a:pt x="853" y="386"/>
                  </a:lnTo>
                  <a:lnTo>
                    <a:pt x="851" y="382"/>
                  </a:lnTo>
                  <a:lnTo>
                    <a:pt x="851" y="382"/>
                  </a:lnTo>
                  <a:lnTo>
                    <a:pt x="851" y="380"/>
                  </a:lnTo>
                  <a:lnTo>
                    <a:pt x="849" y="378"/>
                  </a:lnTo>
                  <a:lnTo>
                    <a:pt x="847" y="374"/>
                  </a:lnTo>
                  <a:lnTo>
                    <a:pt x="845" y="369"/>
                  </a:lnTo>
                  <a:lnTo>
                    <a:pt x="841" y="363"/>
                  </a:lnTo>
                  <a:lnTo>
                    <a:pt x="838" y="355"/>
                  </a:lnTo>
                  <a:lnTo>
                    <a:pt x="822" y="330"/>
                  </a:lnTo>
                  <a:lnTo>
                    <a:pt x="803" y="303"/>
                  </a:lnTo>
                  <a:lnTo>
                    <a:pt x="779" y="277"/>
                  </a:lnTo>
                  <a:lnTo>
                    <a:pt x="758" y="256"/>
                  </a:lnTo>
                  <a:lnTo>
                    <a:pt x="752" y="250"/>
                  </a:lnTo>
                  <a:lnTo>
                    <a:pt x="746" y="246"/>
                  </a:lnTo>
                  <a:lnTo>
                    <a:pt x="743" y="242"/>
                  </a:lnTo>
                  <a:lnTo>
                    <a:pt x="739" y="240"/>
                  </a:lnTo>
                  <a:lnTo>
                    <a:pt x="737" y="239"/>
                  </a:lnTo>
                  <a:lnTo>
                    <a:pt x="735" y="239"/>
                  </a:lnTo>
                  <a:lnTo>
                    <a:pt x="735" y="239"/>
                  </a:lnTo>
                  <a:lnTo>
                    <a:pt x="733" y="237"/>
                  </a:lnTo>
                  <a:lnTo>
                    <a:pt x="729" y="233"/>
                  </a:lnTo>
                  <a:lnTo>
                    <a:pt x="723" y="231"/>
                  </a:lnTo>
                  <a:lnTo>
                    <a:pt x="717" y="227"/>
                  </a:lnTo>
                  <a:lnTo>
                    <a:pt x="712" y="223"/>
                  </a:lnTo>
                  <a:lnTo>
                    <a:pt x="684" y="208"/>
                  </a:lnTo>
                  <a:lnTo>
                    <a:pt x="653" y="194"/>
                  </a:lnTo>
                  <a:lnTo>
                    <a:pt x="620" y="184"/>
                  </a:lnTo>
                  <a:lnTo>
                    <a:pt x="591" y="176"/>
                  </a:lnTo>
                  <a:lnTo>
                    <a:pt x="585" y="175"/>
                  </a:lnTo>
                  <a:lnTo>
                    <a:pt x="580" y="175"/>
                  </a:lnTo>
                  <a:lnTo>
                    <a:pt x="572" y="173"/>
                  </a:lnTo>
                  <a:lnTo>
                    <a:pt x="566" y="173"/>
                  </a:lnTo>
                  <a:lnTo>
                    <a:pt x="564" y="173"/>
                  </a:lnTo>
                  <a:lnTo>
                    <a:pt x="564" y="173"/>
                  </a:lnTo>
                  <a:lnTo>
                    <a:pt x="562" y="173"/>
                  </a:lnTo>
                  <a:lnTo>
                    <a:pt x="560" y="173"/>
                  </a:lnTo>
                  <a:lnTo>
                    <a:pt x="554" y="171"/>
                  </a:lnTo>
                  <a:lnTo>
                    <a:pt x="547" y="171"/>
                  </a:lnTo>
                  <a:lnTo>
                    <a:pt x="541" y="171"/>
                  </a:lnTo>
                  <a:lnTo>
                    <a:pt x="535" y="171"/>
                  </a:lnTo>
                  <a:close/>
                  <a:moveTo>
                    <a:pt x="469" y="0"/>
                  </a:moveTo>
                  <a:lnTo>
                    <a:pt x="477" y="2"/>
                  </a:lnTo>
                  <a:lnTo>
                    <a:pt x="483" y="4"/>
                  </a:lnTo>
                  <a:lnTo>
                    <a:pt x="486" y="8"/>
                  </a:lnTo>
                  <a:lnTo>
                    <a:pt x="486" y="10"/>
                  </a:lnTo>
                  <a:lnTo>
                    <a:pt x="488" y="12"/>
                  </a:lnTo>
                  <a:lnTo>
                    <a:pt x="492" y="17"/>
                  </a:lnTo>
                  <a:lnTo>
                    <a:pt x="496" y="23"/>
                  </a:lnTo>
                  <a:lnTo>
                    <a:pt x="500" y="29"/>
                  </a:lnTo>
                  <a:lnTo>
                    <a:pt x="504" y="35"/>
                  </a:lnTo>
                  <a:lnTo>
                    <a:pt x="508" y="43"/>
                  </a:lnTo>
                  <a:lnTo>
                    <a:pt x="512" y="48"/>
                  </a:lnTo>
                  <a:lnTo>
                    <a:pt x="514" y="54"/>
                  </a:lnTo>
                  <a:lnTo>
                    <a:pt x="518" y="60"/>
                  </a:lnTo>
                  <a:lnTo>
                    <a:pt x="518" y="62"/>
                  </a:lnTo>
                  <a:lnTo>
                    <a:pt x="519" y="64"/>
                  </a:lnTo>
                  <a:lnTo>
                    <a:pt x="523" y="68"/>
                  </a:lnTo>
                  <a:lnTo>
                    <a:pt x="527" y="72"/>
                  </a:lnTo>
                  <a:lnTo>
                    <a:pt x="533" y="74"/>
                  </a:lnTo>
                  <a:lnTo>
                    <a:pt x="535" y="74"/>
                  </a:lnTo>
                  <a:lnTo>
                    <a:pt x="537" y="74"/>
                  </a:lnTo>
                  <a:lnTo>
                    <a:pt x="539" y="74"/>
                  </a:lnTo>
                  <a:lnTo>
                    <a:pt x="547" y="74"/>
                  </a:lnTo>
                  <a:lnTo>
                    <a:pt x="554" y="74"/>
                  </a:lnTo>
                  <a:lnTo>
                    <a:pt x="560" y="74"/>
                  </a:lnTo>
                  <a:lnTo>
                    <a:pt x="564" y="74"/>
                  </a:lnTo>
                  <a:lnTo>
                    <a:pt x="570" y="76"/>
                  </a:lnTo>
                  <a:lnTo>
                    <a:pt x="572" y="76"/>
                  </a:lnTo>
                  <a:lnTo>
                    <a:pt x="574" y="76"/>
                  </a:lnTo>
                  <a:lnTo>
                    <a:pt x="574" y="76"/>
                  </a:lnTo>
                  <a:lnTo>
                    <a:pt x="578" y="76"/>
                  </a:lnTo>
                  <a:lnTo>
                    <a:pt x="582" y="76"/>
                  </a:lnTo>
                  <a:lnTo>
                    <a:pt x="587" y="78"/>
                  </a:lnTo>
                  <a:lnTo>
                    <a:pt x="593" y="78"/>
                  </a:lnTo>
                  <a:lnTo>
                    <a:pt x="601" y="79"/>
                  </a:lnTo>
                  <a:lnTo>
                    <a:pt x="607" y="79"/>
                  </a:lnTo>
                  <a:lnTo>
                    <a:pt x="611" y="81"/>
                  </a:lnTo>
                  <a:lnTo>
                    <a:pt x="613" y="81"/>
                  </a:lnTo>
                  <a:lnTo>
                    <a:pt x="613" y="81"/>
                  </a:lnTo>
                  <a:lnTo>
                    <a:pt x="618" y="81"/>
                  </a:lnTo>
                  <a:lnTo>
                    <a:pt x="624" y="79"/>
                  </a:lnTo>
                  <a:lnTo>
                    <a:pt x="630" y="76"/>
                  </a:lnTo>
                  <a:lnTo>
                    <a:pt x="630" y="74"/>
                  </a:lnTo>
                  <a:lnTo>
                    <a:pt x="632" y="72"/>
                  </a:lnTo>
                  <a:lnTo>
                    <a:pt x="636" y="68"/>
                  </a:lnTo>
                  <a:lnTo>
                    <a:pt x="640" y="62"/>
                  </a:lnTo>
                  <a:lnTo>
                    <a:pt x="646" y="58"/>
                  </a:lnTo>
                  <a:lnTo>
                    <a:pt x="649" y="50"/>
                  </a:lnTo>
                  <a:lnTo>
                    <a:pt x="655" y="45"/>
                  </a:lnTo>
                  <a:lnTo>
                    <a:pt x="661" y="41"/>
                  </a:lnTo>
                  <a:lnTo>
                    <a:pt x="665" y="35"/>
                  </a:lnTo>
                  <a:lnTo>
                    <a:pt x="669" y="31"/>
                  </a:lnTo>
                  <a:lnTo>
                    <a:pt x="673" y="29"/>
                  </a:lnTo>
                  <a:lnTo>
                    <a:pt x="673" y="27"/>
                  </a:lnTo>
                  <a:lnTo>
                    <a:pt x="679" y="25"/>
                  </a:lnTo>
                  <a:lnTo>
                    <a:pt x="684" y="23"/>
                  </a:lnTo>
                  <a:lnTo>
                    <a:pt x="692" y="25"/>
                  </a:lnTo>
                  <a:lnTo>
                    <a:pt x="692" y="25"/>
                  </a:lnTo>
                  <a:lnTo>
                    <a:pt x="694" y="25"/>
                  </a:lnTo>
                  <a:lnTo>
                    <a:pt x="698" y="27"/>
                  </a:lnTo>
                  <a:lnTo>
                    <a:pt x="708" y="29"/>
                  </a:lnTo>
                  <a:lnTo>
                    <a:pt x="715" y="33"/>
                  </a:lnTo>
                  <a:lnTo>
                    <a:pt x="725" y="37"/>
                  </a:lnTo>
                  <a:lnTo>
                    <a:pt x="733" y="39"/>
                  </a:lnTo>
                  <a:lnTo>
                    <a:pt x="735" y="41"/>
                  </a:lnTo>
                  <a:lnTo>
                    <a:pt x="737" y="43"/>
                  </a:lnTo>
                  <a:lnTo>
                    <a:pt x="739" y="43"/>
                  </a:lnTo>
                  <a:lnTo>
                    <a:pt x="739" y="43"/>
                  </a:lnTo>
                  <a:lnTo>
                    <a:pt x="744" y="46"/>
                  </a:lnTo>
                  <a:lnTo>
                    <a:pt x="748" y="52"/>
                  </a:lnTo>
                  <a:lnTo>
                    <a:pt x="750" y="58"/>
                  </a:lnTo>
                  <a:lnTo>
                    <a:pt x="750" y="60"/>
                  </a:lnTo>
                  <a:lnTo>
                    <a:pt x="750" y="62"/>
                  </a:lnTo>
                  <a:lnTo>
                    <a:pt x="752" y="68"/>
                  </a:lnTo>
                  <a:lnTo>
                    <a:pt x="752" y="78"/>
                  </a:lnTo>
                  <a:lnTo>
                    <a:pt x="752" y="91"/>
                  </a:lnTo>
                  <a:lnTo>
                    <a:pt x="752" y="103"/>
                  </a:lnTo>
                  <a:lnTo>
                    <a:pt x="752" y="112"/>
                  </a:lnTo>
                  <a:lnTo>
                    <a:pt x="750" y="118"/>
                  </a:lnTo>
                  <a:lnTo>
                    <a:pt x="750" y="120"/>
                  </a:lnTo>
                  <a:lnTo>
                    <a:pt x="750" y="122"/>
                  </a:lnTo>
                  <a:lnTo>
                    <a:pt x="752" y="128"/>
                  </a:lnTo>
                  <a:lnTo>
                    <a:pt x="754" y="134"/>
                  </a:lnTo>
                  <a:lnTo>
                    <a:pt x="758" y="138"/>
                  </a:lnTo>
                  <a:lnTo>
                    <a:pt x="760" y="138"/>
                  </a:lnTo>
                  <a:lnTo>
                    <a:pt x="762" y="140"/>
                  </a:lnTo>
                  <a:lnTo>
                    <a:pt x="764" y="140"/>
                  </a:lnTo>
                  <a:lnTo>
                    <a:pt x="770" y="143"/>
                  </a:lnTo>
                  <a:lnTo>
                    <a:pt x="776" y="147"/>
                  </a:lnTo>
                  <a:lnTo>
                    <a:pt x="781" y="151"/>
                  </a:lnTo>
                  <a:lnTo>
                    <a:pt x="787" y="155"/>
                  </a:lnTo>
                  <a:lnTo>
                    <a:pt x="791" y="157"/>
                  </a:lnTo>
                  <a:lnTo>
                    <a:pt x="791" y="159"/>
                  </a:lnTo>
                  <a:lnTo>
                    <a:pt x="793" y="159"/>
                  </a:lnTo>
                  <a:lnTo>
                    <a:pt x="793" y="161"/>
                  </a:lnTo>
                  <a:lnTo>
                    <a:pt x="797" y="163"/>
                  </a:lnTo>
                  <a:lnTo>
                    <a:pt x="799" y="165"/>
                  </a:lnTo>
                  <a:lnTo>
                    <a:pt x="805" y="169"/>
                  </a:lnTo>
                  <a:lnTo>
                    <a:pt x="809" y="173"/>
                  </a:lnTo>
                  <a:lnTo>
                    <a:pt x="812" y="176"/>
                  </a:lnTo>
                  <a:lnTo>
                    <a:pt x="818" y="178"/>
                  </a:lnTo>
                  <a:lnTo>
                    <a:pt x="820" y="182"/>
                  </a:lnTo>
                  <a:lnTo>
                    <a:pt x="824" y="184"/>
                  </a:lnTo>
                  <a:lnTo>
                    <a:pt x="824" y="184"/>
                  </a:lnTo>
                  <a:lnTo>
                    <a:pt x="830" y="188"/>
                  </a:lnTo>
                  <a:lnTo>
                    <a:pt x="836" y="188"/>
                  </a:lnTo>
                  <a:lnTo>
                    <a:pt x="841" y="188"/>
                  </a:lnTo>
                  <a:lnTo>
                    <a:pt x="841" y="188"/>
                  </a:lnTo>
                  <a:lnTo>
                    <a:pt x="845" y="186"/>
                  </a:lnTo>
                  <a:lnTo>
                    <a:pt x="849" y="184"/>
                  </a:lnTo>
                  <a:lnTo>
                    <a:pt x="857" y="182"/>
                  </a:lnTo>
                  <a:lnTo>
                    <a:pt x="863" y="180"/>
                  </a:lnTo>
                  <a:lnTo>
                    <a:pt x="871" y="176"/>
                  </a:lnTo>
                  <a:lnTo>
                    <a:pt x="886" y="173"/>
                  </a:lnTo>
                  <a:lnTo>
                    <a:pt x="898" y="169"/>
                  </a:lnTo>
                  <a:lnTo>
                    <a:pt x="902" y="169"/>
                  </a:lnTo>
                  <a:lnTo>
                    <a:pt x="907" y="169"/>
                  </a:lnTo>
                  <a:lnTo>
                    <a:pt x="915" y="171"/>
                  </a:lnTo>
                  <a:lnTo>
                    <a:pt x="919" y="175"/>
                  </a:lnTo>
                  <a:lnTo>
                    <a:pt x="921" y="175"/>
                  </a:lnTo>
                  <a:lnTo>
                    <a:pt x="923" y="176"/>
                  </a:lnTo>
                  <a:lnTo>
                    <a:pt x="925" y="180"/>
                  </a:lnTo>
                  <a:lnTo>
                    <a:pt x="929" y="184"/>
                  </a:lnTo>
                  <a:lnTo>
                    <a:pt x="933" y="190"/>
                  </a:lnTo>
                  <a:lnTo>
                    <a:pt x="937" y="194"/>
                  </a:lnTo>
                  <a:lnTo>
                    <a:pt x="940" y="200"/>
                  </a:lnTo>
                  <a:lnTo>
                    <a:pt x="944" y="204"/>
                  </a:lnTo>
                  <a:lnTo>
                    <a:pt x="948" y="208"/>
                  </a:lnTo>
                  <a:lnTo>
                    <a:pt x="950" y="211"/>
                  </a:lnTo>
                  <a:lnTo>
                    <a:pt x="952" y="213"/>
                  </a:lnTo>
                  <a:lnTo>
                    <a:pt x="952" y="215"/>
                  </a:lnTo>
                  <a:lnTo>
                    <a:pt x="956" y="221"/>
                  </a:lnTo>
                  <a:lnTo>
                    <a:pt x="956" y="227"/>
                  </a:lnTo>
                  <a:lnTo>
                    <a:pt x="954" y="233"/>
                  </a:lnTo>
                  <a:lnTo>
                    <a:pt x="954" y="235"/>
                  </a:lnTo>
                  <a:lnTo>
                    <a:pt x="952" y="237"/>
                  </a:lnTo>
                  <a:lnTo>
                    <a:pt x="950" y="242"/>
                  </a:lnTo>
                  <a:lnTo>
                    <a:pt x="946" y="248"/>
                  </a:lnTo>
                  <a:lnTo>
                    <a:pt x="942" y="254"/>
                  </a:lnTo>
                  <a:lnTo>
                    <a:pt x="938" y="262"/>
                  </a:lnTo>
                  <a:lnTo>
                    <a:pt x="935" y="270"/>
                  </a:lnTo>
                  <a:lnTo>
                    <a:pt x="931" y="275"/>
                  </a:lnTo>
                  <a:lnTo>
                    <a:pt x="929" y="281"/>
                  </a:lnTo>
                  <a:lnTo>
                    <a:pt x="925" y="285"/>
                  </a:lnTo>
                  <a:lnTo>
                    <a:pt x="923" y="289"/>
                  </a:lnTo>
                  <a:lnTo>
                    <a:pt x="923" y="289"/>
                  </a:lnTo>
                  <a:lnTo>
                    <a:pt x="921" y="295"/>
                  </a:lnTo>
                  <a:lnTo>
                    <a:pt x="921" y="301"/>
                  </a:lnTo>
                  <a:lnTo>
                    <a:pt x="923" y="306"/>
                  </a:lnTo>
                  <a:lnTo>
                    <a:pt x="923" y="306"/>
                  </a:lnTo>
                  <a:lnTo>
                    <a:pt x="925" y="310"/>
                  </a:lnTo>
                  <a:lnTo>
                    <a:pt x="927" y="314"/>
                  </a:lnTo>
                  <a:lnTo>
                    <a:pt x="929" y="318"/>
                  </a:lnTo>
                  <a:lnTo>
                    <a:pt x="931" y="324"/>
                  </a:lnTo>
                  <a:lnTo>
                    <a:pt x="935" y="330"/>
                  </a:lnTo>
                  <a:lnTo>
                    <a:pt x="937" y="334"/>
                  </a:lnTo>
                  <a:lnTo>
                    <a:pt x="938" y="337"/>
                  </a:lnTo>
                  <a:lnTo>
                    <a:pt x="940" y="341"/>
                  </a:lnTo>
                  <a:lnTo>
                    <a:pt x="940" y="341"/>
                  </a:lnTo>
                  <a:lnTo>
                    <a:pt x="940" y="343"/>
                  </a:lnTo>
                  <a:lnTo>
                    <a:pt x="940" y="345"/>
                  </a:lnTo>
                  <a:lnTo>
                    <a:pt x="942" y="347"/>
                  </a:lnTo>
                  <a:lnTo>
                    <a:pt x="944" y="353"/>
                  </a:lnTo>
                  <a:lnTo>
                    <a:pt x="948" y="361"/>
                  </a:lnTo>
                  <a:lnTo>
                    <a:pt x="950" y="369"/>
                  </a:lnTo>
                  <a:lnTo>
                    <a:pt x="952" y="374"/>
                  </a:lnTo>
                  <a:lnTo>
                    <a:pt x="954" y="376"/>
                  </a:lnTo>
                  <a:lnTo>
                    <a:pt x="954" y="378"/>
                  </a:lnTo>
                  <a:lnTo>
                    <a:pt x="954" y="380"/>
                  </a:lnTo>
                  <a:lnTo>
                    <a:pt x="958" y="384"/>
                  </a:lnTo>
                  <a:lnTo>
                    <a:pt x="962" y="388"/>
                  </a:lnTo>
                  <a:lnTo>
                    <a:pt x="968" y="390"/>
                  </a:lnTo>
                  <a:lnTo>
                    <a:pt x="970" y="392"/>
                  </a:lnTo>
                  <a:lnTo>
                    <a:pt x="973" y="392"/>
                  </a:lnTo>
                  <a:lnTo>
                    <a:pt x="977" y="392"/>
                  </a:lnTo>
                  <a:lnTo>
                    <a:pt x="987" y="394"/>
                  </a:lnTo>
                  <a:lnTo>
                    <a:pt x="999" y="398"/>
                  </a:lnTo>
                  <a:lnTo>
                    <a:pt x="1010" y="400"/>
                  </a:lnTo>
                  <a:lnTo>
                    <a:pt x="1022" y="402"/>
                  </a:lnTo>
                  <a:lnTo>
                    <a:pt x="1026" y="403"/>
                  </a:lnTo>
                  <a:lnTo>
                    <a:pt x="1030" y="403"/>
                  </a:lnTo>
                  <a:lnTo>
                    <a:pt x="1032" y="405"/>
                  </a:lnTo>
                  <a:lnTo>
                    <a:pt x="1035" y="407"/>
                  </a:lnTo>
                  <a:lnTo>
                    <a:pt x="1041" y="413"/>
                  </a:lnTo>
                  <a:lnTo>
                    <a:pt x="1043" y="419"/>
                  </a:lnTo>
                  <a:lnTo>
                    <a:pt x="1043" y="419"/>
                  </a:lnTo>
                  <a:lnTo>
                    <a:pt x="1043" y="421"/>
                  </a:lnTo>
                  <a:lnTo>
                    <a:pt x="1043" y="423"/>
                  </a:lnTo>
                  <a:lnTo>
                    <a:pt x="1045" y="427"/>
                  </a:lnTo>
                  <a:lnTo>
                    <a:pt x="1045" y="434"/>
                  </a:lnTo>
                  <a:lnTo>
                    <a:pt x="1047" y="444"/>
                  </a:lnTo>
                  <a:lnTo>
                    <a:pt x="1049" y="454"/>
                  </a:lnTo>
                  <a:lnTo>
                    <a:pt x="1051" y="462"/>
                  </a:lnTo>
                  <a:lnTo>
                    <a:pt x="1051" y="466"/>
                  </a:lnTo>
                  <a:lnTo>
                    <a:pt x="1051" y="469"/>
                  </a:lnTo>
                  <a:lnTo>
                    <a:pt x="1051" y="469"/>
                  </a:lnTo>
                  <a:lnTo>
                    <a:pt x="1051" y="477"/>
                  </a:lnTo>
                  <a:lnTo>
                    <a:pt x="1047" y="483"/>
                  </a:lnTo>
                  <a:lnTo>
                    <a:pt x="1043" y="487"/>
                  </a:lnTo>
                  <a:lnTo>
                    <a:pt x="1043" y="487"/>
                  </a:lnTo>
                  <a:lnTo>
                    <a:pt x="1039" y="489"/>
                  </a:lnTo>
                  <a:lnTo>
                    <a:pt x="1035" y="493"/>
                  </a:lnTo>
                  <a:lnTo>
                    <a:pt x="1030" y="497"/>
                  </a:lnTo>
                  <a:lnTo>
                    <a:pt x="1024" y="500"/>
                  </a:lnTo>
                  <a:lnTo>
                    <a:pt x="1016" y="504"/>
                  </a:lnTo>
                  <a:lnTo>
                    <a:pt x="1008" y="508"/>
                  </a:lnTo>
                  <a:lnTo>
                    <a:pt x="1003" y="512"/>
                  </a:lnTo>
                  <a:lnTo>
                    <a:pt x="997" y="514"/>
                  </a:lnTo>
                  <a:lnTo>
                    <a:pt x="993" y="518"/>
                  </a:lnTo>
                  <a:lnTo>
                    <a:pt x="989" y="518"/>
                  </a:lnTo>
                  <a:lnTo>
                    <a:pt x="989" y="520"/>
                  </a:lnTo>
                  <a:lnTo>
                    <a:pt x="983" y="524"/>
                  </a:lnTo>
                  <a:lnTo>
                    <a:pt x="981" y="528"/>
                  </a:lnTo>
                  <a:lnTo>
                    <a:pt x="979" y="533"/>
                  </a:lnTo>
                  <a:lnTo>
                    <a:pt x="979" y="535"/>
                  </a:lnTo>
                  <a:lnTo>
                    <a:pt x="979" y="539"/>
                  </a:lnTo>
                  <a:lnTo>
                    <a:pt x="979" y="547"/>
                  </a:lnTo>
                  <a:lnTo>
                    <a:pt x="977" y="555"/>
                  </a:lnTo>
                  <a:lnTo>
                    <a:pt x="977" y="561"/>
                  </a:lnTo>
                  <a:lnTo>
                    <a:pt x="977" y="564"/>
                  </a:lnTo>
                  <a:lnTo>
                    <a:pt x="977" y="570"/>
                  </a:lnTo>
                  <a:lnTo>
                    <a:pt x="977" y="572"/>
                  </a:lnTo>
                  <a:lnTo>
                    <a:pt x="977" y="574"/>
                  </a:lnTo>
                  <a:lnTo>
                    <a:pt x="977" y="576"/>
                  </a:lnTo>
                  <a:lnTo>
                    <a:pt x="975" y="578"/>
                  </a:lnTo>
                  <a:lnTo>
                    <a:pt x="975" y="582"/>
                  </a:lnTo>
                  <a:lnTo>
                    <a:pt x="975" y="588"/>
                  </a:lnTo>
                  <a:lnTo>
                    <a:pt x="973" y="594"/>
                  </a:lnTo>
                  <a:lnTo>
                    <a:pt x="973" y="601"/>
                  </a:lnTo>
                  <a:lnTo>
                    <a:pt x="971" y="607"/>
                  </a:lnTo>
                  <a:lnTo>
                    <a:pt x="971" y="611"/>
                  </a:lnTo>
                  <a:lnTo>
                    <a:pt x="971" y="613"/>
                  </a:lnTo>
                  <a:lnTo>
                    <a:pt x="970" y="613"/>
                  </a:lnTo>
                  <a:lnTo>
                    <a:pt x="970" y="621"/>
                  </a:lnTo>
                  <a:lnTo>
                    <a:pt x="971" y="625"/>
                  </a:lnTo>
                  <a:lnTo>
                    <a:pt x="975" y="630"/>
                  </a:lnTo>
                  <a:lnTo>
                    <a:pt x="977" y="630"/>
                  </a:lnTo>
                  <a:lnTo>
                    <a:pt x="979" y="632"/>
                  </a:lnTo>
                  <a:lnTo>
                    <a:pt x="983" y="636"/>
                  </a:lnTo>
                  <a:lnTo>
                    <a:pt x="989" y="640"/>
                  </a:lnTo>
                  <a:lnTo>
                    <a:pt x="995" y="646"/>
                  </a:lnTo>
                  <a:lnTo>
                    <a:pt x="1001" y="650"/>
                  </a:lnTo>
                  <a:lnTo>
                    <a:pt x="1006" y="656"/>
                  </a:lnTo>
                  <a:lnTo>
                    <a:pt x="1012" y="661"/>
                  </a:lnTo>
                  <a:lnTo>
                    <a:pt x="1016" y="665"/>
                  </a:lnTo>
                  <a:lnTo>
                    <a:pt x="1020" y="669"/>
                  </a:lnTo>
                  <a:lnTo>
                    <a:pt x="1024" y="673"/>
                  </a:lnTo>
                  <a:lnTo>
                    <a:pt x="1024" y="673"/>
                  </a:lnTo>
                  <a:lnTo>
                    <a:pt x="1028" y="679"/>
                  </a:lnTo>
                  <a:lnTo>
                    <a:pt x="1028" y="685"/>
                  </a:lnTo>
                  <a:lnTo>
                    <a:pt x="1028" y="693"/>
                  </a:lnTo>
                  <a:lnTo>
                    <a:pt x="1028" y="693"/>
                  </a:lnTo>
                  <a:lnTo>
                    <a:pt x="1026" y="694"/>
                  </a:lnTo>
                  <a:lnTo>
                    <a:pt x="1026" y="700"/>
                  </a:lnTo>
                  <a:lnTo>
                    <a:pt x="1022" y="708"/>
                  </a:lnTo>
                  <a:lnTo>
                    <a:pt x="1018" y="716"/>
                  </a:lnTo>
                  <a:lnTo>
                    <a:pt x="1016" y="725"/>
                  </a:lnTo>
                  <a:lnTo>
                    <a:pt x="1012" y="733"/>
                  </a:lnTo>
                  <a:lnTo>
                    <a:pt x="1010" y="735"/>
                  </a:lnTo>
                  <a:lnTo>
                    <a:pt x="1010" y="737"/>
                  </a:lnTo>
                  <a:lnTo>
                    <a:pt x="1008" y="739"/>
                  </a:lnTo>
                  <a:lnTo>
                    <a:pt x="1008" y="739"/>
                  </a:lnTo>
                  <a:lnTo>
                    <a:pt x="1004" y="745"/>
                  </a:lnTo>
                  <a:lnTo>
                    <a:pt x="1001" y="749"/>
                  </a:lnTo>
                  <a:lnTo>
                    <a:pt x="995" y="751"/>
                  </a:lnTo>
                  <a:lnTo>
                    <a:pt x="993" y="751"/>
                  </a:lnTo>
                  <a:lnTo>
                    <a:pt x="989" y="751"/>
                  </a:lnTo>
                  <a:lnTo>
                    <a:pt x="983" y="753"/>
                  </a:lnTo>
                  <a:lnTo>
                    <a:pt x="973" y="753"/>
                  </a:lnTo>
                  <a:lnTo>
                    <a:pt x="962" y="753"/>
                  </a:lnTo>
                  <a:lnTo>
                    <a:pt x="950" y="753"/>
                  </a:lnTo>
                  <a:lnTo>
                    <a:pt x="940" y="753"/>
                  </a:lnTo>
                  <a:lnTo>
                    <a:pt x="935" y="753"/>
                  </a:lnTo>
                  <a:lnTo>
                    <a:pt x="931" y="751"/>
                  </a:lnTo>
                  <a:lnTo>
                    <a:pt x="929" y="751"/>
                  </a:lnTo>
                  <a:lnTo>
                    <a:pt x="923" y="753"/>
                  </a:lnTo>
                  <a:lnTo>
                    <a:pt x="919" y="755"/>
                  </a:lnTo>
                  <a:lnTo>
                    <a:pt x="915" y="760"/>
                  </a:lnTo>
                  <a:lnTo>
                    <a:pt x="913" y="760"/>
                  </a:lnTo>
                  <a:lnTo>
                    <a:pt x="913" y="762"/>
                  </a:lnTo>
                  <a:lnTo>
                    <a:pt x="911" y="764"/>
                  </a:lnTo>
                  <a:lnTo>
                    <a:pt x="907" y="770"/>
                  </a:lnTo>
                  <a:lnTo>
                    <a:pt x="904" y="776"/>
                  </a:lnTo>
                  <a:lnTo>
                    <a:pt x="900" y="782"/>
                  </a:lnTo>
                  <a:lnTo>
                    <a:pt x="896" y="788"/>
                  </a:lnTo>
                  <a:lnTo>
                    <a:pt x="894" y="791"/>
                  </a:lnTo>
                  <a:lnTo>
                    <a:pt x="892" y="791"/>
                  </a:lnTo>
                  <a:lnTo>
                    <a:pt x="892" y="793"/>
                  </a:lnTo>
                  <a:lnTo>
                    <a:pt x="892" y="793"/>
                  </a:lnTo>
                  <a:lnTo>
                    <a:pt x="890" y="797"/>
                  </a:lnTo>
                  <a:lnTo>
                    <a:pt x="886" y="799"/>
                  </a:lnTo>
                  <a:lnTo>
                    <a:pt x="884" y="805"/>
                  </a:lnTo>
                  <a:lnTo>
                    <a:pt x="880" y="809"/>
                  </a:lnTo>
                  <a:lnTo>
                    <a:pt x="876" y="813"/>
                  </a:lnTo>
                  <a:lnTo>
                    <a:pt x="873" y="819"/>
                  </a:lnTo>
                  <a:lnTo>
                    <a:pt x="871" y="821"/>
                  </a:lnTo>
                  <a:lnTo>
                    <a:pt x="869" y="824"/>
                  </a:lnTo>
                  <a:lnTo>
                    <a:pt x="867" y="824"/>
                  </a:lnTo>
                  <a:lnTo>
                    <a:pt x="865" y="830"/>
                  </a:lnTo>
                  <a:lnTo>
                    <a:pt x="863" y="836"/>
                  </a:lnTo>
                  <a:lnTo>
                    <a:pt x="865" y="842"/>
                  </a:lnTo>
                  <a:lnTo>
                    <a:pt x="865" y="842"/>
                  </a:lnTo>
                  <a:lnTo>
                    <a:pt x="865" y="846"/>
                  </a:lnTo>
                  <a:lnTo>
                    <a:pt x="867" y="852"/>
                  </a:lnTo>
                  <a:lnTo>
                    <a:pt x="869" y="857"/>
                  </a:lnTo>
                  <a:lnTo>
                    <a:pt x="873" y="863"/>
                  </a:lnTo>
                  <a:lnTo>
                    <a:pt x="874" y="871"/>
                  </a:lnTo>
                  <a:lnTo>
                    <a:pt x="878" y="887"/>
                  </a:lnTo>
                  <a:lnTo>
                    <a:pt x="882" y="898"/>
                  </a:lnTo>
                  <a:lnTo>
                    <a:pt x="884" y="902"/>
                  </a:lnTo>
                  <a:lnTo>
                    <a:pt x="884" y="910"/>
                  </a:lnTo>
                  <a:lnTo>
                    <a:pt x="882" y="916"/>
                  </a:lnTo>
                  <a:lnTo>
                    <a:pt x="878" y="921"/>
                  </a:lnTo>
                  <a:lnTo>
                    <a:pt x="876" y="921"/>
                  </a:lnTo>
                  <a:lnTo>
                    <a:pt x="874" y="923"/>
                  </a:lnTo>
                  <a:lnTo>
                    <a:pt x="871" y="925"/>
                  </a:lnTo>
                  <a:lnTo>
                    <a:pt x="867" y="929"/>
                  </a:lnTo>
                  <a:lnTo>
                    <a:pt x="863" y="933"/>
                  </a:lnTo>
                  <a:lnTo>
                    <a:pt x="857" y="937"/>
                  </a:lnTo>
                  <a:lnTo>
                    <a:pt x="853" y="941"/>
                  </a:lnTo>
                  <a:lnTo>
                    <a:pt x="847" y="945"/>
                  </a:lnTo>
                  <a:lnTo>
                    <a:pt x="843" y="949"/>
                  </a:lnTo>
                  <a:lnTo>
                    <a:pt x="840" y="951"/>
                  </a:lnTo>
                  <a:lnTo>
                    <a:pt x="838" y="952"/>
                  </a:lnTo>
                  <a:lnTo>
                    <a:pt x="838" y="952"/>
                  </a:lnTo>
                  <a:lnTo>
                    <a:pt x="832" y="956"/>
                  </a:lnTo>
                  <a:lnTo>
                    <a:pt x="824" y="956"/>
                  </a:lnTo>
                  <a:lnTo>
                    <a:pt x="818" y="954"/>
                  </a:lnTo>
                  <a:lnTo>
                    <a:pt x="818" y="954"/>
                  </a:lnTo>
                  <a:lnTo>
                    <a:pt x="814" y="952"/>
                  </a:lnTo>
                  <a:lnTo>
                    <a:pt x="810" y="951"/>
                  </a:lnTo>
                  <a:lnTo>
                    <a:pt x="803" y="947"/>
                  </a:lnTo>
                  <a:lnTo>
                    <a:pt x="797" y="943"/>
                  </a:lnTo>
                  <a:lnTo>
                    <a:pt x="789" y="939"/>
                  </a:lnTo>
                  <a:lnTo>
                    <a:pt x="783" y="935"/>
                  </a:lnTo>
                  <a:lnTo>
                    <a:pt x="777" y="931"/>
                  </a:lnTo>
                  <a:lnTo>
                    <a:pt x="772" y="929"/>
                  </a:lnTo>
                  <a:lnTo>
                    <a:pt x="766" y="925"/>
                  </a:lnTo>
                  <a:lnTo>
                    <a:pt x="764" y="923"/>
                  </a:lnTo>
                  <a:lnTo>
                    <a:pt x="762" y="923"/>
                  </a:lnTo>
                  <a:lnTo>
                    <a:pt x="758" y="921"/>
                  </a:lnTo>
                  <a:lnTo>
                    <a:pt x="752" y="921"/>
                  </a:lnTo>
                  <a:lnTo>
                    <a:pt x="746" y="923"/>
                  </a:lnTo>
                  <a:lnTo>
                    <a:pt x="744" y="923"/>
                  </a:lnTo>
                  <a:lnTo>
                    <a:pt x="743" y="925"/>
                  </a:lnTo>
                  <a:lnTo>
                    <a:pt x="739" y="927"/>
                  </a:lnTo>
                  <a:lnTo>
                    <a:pt x="733" y="929"/>
                  </a:lnTo>
                  <a:lnTo>
                    <a:pt x="727" y="931"/>
                  </a:lnTo>
                  <a:lnTo>
                    <a:pt x="723" y="935"/>
                  </a:lnTo>
                  <a:lnTo>
                    <a:pt x="717" y="937"/>
                  </a:lnTo>
                  <a:lnTo>
                    <a:pt x="713" y="939"/>
                  </a:lnTo>
                  <a:lnTo>
                    <a:pt x="712" y="941"/>
                  </a:lnTo>
                  <a:lnTo>
                    <a:pt x="710" y="941"/>
                  </a:lnTo>
                  <a:lnTo>
                    <a:pt x="710" y="941"/>
                  </a:lnTo>
                  <a:lnTo>
                    <a:pt x="708" y="941"/>
                  </a:lnTo>
                  <a:lnTo>
                    <a:pt x="704" y="943"/>
                  </a:lnTo>
                  <a:lnTo>
                    <a:pt x="698" y="945"/>
                  </a:lnTo>
                  <a:lnTo>
                    <a:pt x="690" y="949"/>
                  </a:lnTo>
                  <a:lnTo>
                    <a:pt x="684" y="951"/>
                  </a:lnTo>
                  <a:lnTo>
                    <a:pt x="679" y="952"/>
                  </a:lnTo>
                  <a:lnTo>
                    <a:pt x="675" y="954"/>
                  </a:lnTo>
                  <a:lnTo>
                    <a:pt x="673" y="954"/>
                  </a:lnTo>
                  <a:lnTo>
                    <a:pt x="673" y="954"/>
                  </a:lnTo>
                  <a:lnTo>
                    <a:pt x="667" y="958"/>
                  </a:lnTo>
                  <a:lnTo>
                    <a:pt x="663" y="962"/>
                  </a:lnTo>
                  <a:lnTo>
                    <a:pt x="661" y="968"/>
                  </a:lnTo>
                  <a:lnTo>
                    <a:pt x="661" y="970"/>
                  </a:lnTo>
                  <a:lnTo>
                    <a:pt x="661" y="974"/>
                  </a:lnTo>
                  <a:lnTo>
                    <a:pt x="659" y="978"/>
                  </a:lnTo>
                  <a:lnTo>
                    <a:pt x="657" y="987"/>
                  </a:lnTo>
                  <a:lnTo>
                    <a:pt x="655" y="999"/>
                  </a:lnTo>
                  <a:lnTo>
                    <a:pt x="653" y="1011"/>
                  </a:lnTo>
                  <a:lnTo>
                    <a:pt x="649" y="1022"/>
                  </a:lnTo>
                  <a:lnTo>
                    <a:pt x="649" y="1026"/>
                  </a:lnTo>
                  <a:lnTo>
                    <a:pt x="647" y="1030"/>
                  </a:lnTo>
                  <a:lnTo>
                    <a:pt x="647" y="1032"/>
                  </a:lnTo>
                  <a:lnTo>
                    <a:pt x="644" y="1036"/>
                  </a:lnTo>
                  <a:lnTo>
                    <a:pt x="640" y="1042"/>
                  </a:lnTo>
                  <a:lnTo>
                    <a:pt x="634" y="1044"/>
                  </a:lnTo>
                  <a:lnTo>
                    <a:pt x="632" y="1044"/>
                  </a:lnTo>
                  <a:lnTo>
                    <a:pt x="630" y="1044"/>
                  </a:lnTo>
                  <a:lnTo>
                    <a:pt x="628" y="1046"/>
                  </a:lnTo>
                  <a:lnTo>
                    <a:pt x="626" y="1046"/>
                  </a:lnTo>
                  <a:lnTo>
                    <a:pt x="616" y="1048"/>
                  </a:lnTo>
                  <a:lnTo>
                    <a:pt x="607" y="1048"/>
                  </a:lnTo>
                  <a:lnTo>
                    <a:pt x="599" y="1049"/>
                  </a:lnTo>
                  <a:lnTo>
                    <a:pt x="589" y="1051"/>
                  </a:lnTo>
                  <a:lnTo>
                    <a:pt x="585" y="1051"/>
                  </a:lnTo>
                  <a:lnTo>
                    <a:pt x="583" y="1051"/>
                  </a:lnTo>
                  <a:lnTo>
                    <a:pt x="582" y="1051"/>
                  </a:lnTo>
                  <a:lnTo>
                    <a:pt x="576" y="1051"/>
                  </a:lnTo>
                  <a:lnTo>
                    <a:pt x="570" y="1049"/>
                  </a:lnTo>
                  <a:lnTo>
                    <a:pt x="564" y="1044"/>
                  </a:lnTo>
                  <a:lnTo>
                    <a:pt x="564" y="1044"/>
                  </a:lnTo>
                  <a:lnTo>
                    <a:pt x="562" y="1040"/>
                  </a:lnTo>
                  <a:lnTo>
                    <a:pt x="558" y="1036"/>
                  </a:lnTo>
                  <a:lnTo>
                    <a:pt x="556" y="1030"/>
                  </a:lnTo>
                  <a:lnTo>
                    <a:pt x="552" y="1024"/>
                  </a:lnTo>
                  <a:lnTo>
                    <a:pt x="549" y="1016"/>
                  </a:lnTo>
                  <a:lnTo>
                    <a:pt x="545" y="1009"/>
                  </a:lnTo>
                  <a:lnTo>
                    <a:pt x="541" y="1003"/>
                  </a:lnTo>
                  <a:lnTo>
                    <a:pt x="537" y="997"/>
                  </a:lnTo>
                  <a:lnTo>
                    <a:pt x="535" y="993"/>
                  </a:lnTo>
                  <a:lnTo>
                    <a:pt x="533" y="989"/>
                  </a:lnTo>
                  <a:lnTo>
                    <a:pt x="533" y="989"/>
                  </a:lnTo>
                  <a:lnTo>
                    <a:pt x="529" y="984"/>
                  </a:lnTo>
                  <a:lnTo>
                    <a:pt x="523" y="982"/>
                  </a:lnTo>
                  <a:lnTo>
                    <a:pt x="518" y="980"/>
                  </a:lnTo>
                  <a:lnTo>
                    <a:pt x="518" y="980"/>
                  </a:lnTo>
                  <a:lnTo>
                    <a:pt x="516" y="980"/>
                  </a:lnTo>
                  <a:lnTo>
                    <a:pt x="512" y="980"/>
                  </a:lnTo>
                  <a:lnTo>
                    <a:pt x="506" y="980"/>
                  </a:lnTo>
                  <a:lnTo>
                    <a:pt x="498" y="980"/>
                  </a:lnTo>
                  <a:lnTo>
                    <a:pt x="492" y="978"/>
                  </a:lnTo>
                  <a:lnTo>
                    <a:pt x="486" y="978"/>
                  </a:lnTo>
                  <a:lnTo>
                    <a:pt x="483" y="978"/>
                  </a:lnTo>
                  <a:lnTo>
                    <a:pt x="479" y="978"/>
                  </a:lnTo>
                  <a:lnTo>
                    <a:pt x="477" y="978"/>
                  </a:lnTo>
                  <a:lnTo>
                    <a:pt x="477" y="978"/>
                  </a:lnTo>
                  <a:lnTo>
                    <a:pt x="473" y="976"/>
                  </a:lnTo>
                  <a:lnTo>
                    <a:pt x="469" y="976"/>
                  </a:lnTo>
                  <a:lnTo>
                    <a:pt x="463" y="976"/>
                  </a:lnTo>
                  <a:lnTo>
                    <a:pt x="457" y="974"/>
                  </a:lnTo>
                  <a:lnTo>
                    <a:pt x="450" y="974"/>
                  </a:lnTo>
                  <a:lnTo>
                    <a:pt x="444" y="972"/>
                  </a:lnTo>
                  <a:lnTo>
                    <a:pt x="440" y="972"/>
                  </a:lnTo>
                  <a:lnTo>
                    <a:pt x="438" y="972"/>
                  </a:lnTo>
                  <a:lnTo>
                    <a:pt x="438" y="972"/>
                  </a:lnTo>
                  <a:lnTo>
                    <a:pt x="432" y="972"/>
                  </a:lnTo>
                  <a:lnTo>
                    <a:pt x="426" y="974"/>
                  </a:lnTo>
                  <a:lnTo>
                    <a:pt x="422" y="976"/>
                  </a:lnTo>
                  <a:lnTo>
                    <a:pt x="421" y="978"/>
                  </a:lnTo>
                  <a:lnTo>
                    <a:pt x="419" y="980"/>
                  </a:lnTo>
                  <a:lnTo>
                    <a:pt x="415" y="984"/>
                  </a:lnTo>
                  <a:lnTo>
                    <a:pt x="411" y="989"/>
                  </a:lnTo>
                  <a:lnTo>
                    <a:pt x="407" y="995"/>
                  </a:lnTo>
                  <a:lnTo>
                    <a:pt x="401" y="1001"/>
                  </a:lnTo>
                  <a:lnTo>
                    <a:pt x="395" y="1007"/>
                  </a:lnTo>
                  <a:lnTo>
                    <a:pt x="389" y="1013"/>
                  </a:lnTo>
                  <a:lnTo>
                    <a:pt x="386" y="1016"/>
                  </a:lnTo>
                  <a:lnTo>
                    <a:pt x="382" y="1020"/>
                  </a:lnTo>
                  <a:lnTo>
                    <a:pt x="380" y="1024"/>
                  </a:lnTo>
                  <a:lnTo>
                    <a:pt x="378" y="1024"/>
                  </a:lnTo>
                  <a:lnTo>
                    <a:pt x="374" y="1028"/>
                  </a:lnTo>
                  <a:lnTo>
                    <a:pt x="366" y="1030"/>
                  </a:lnTo>
                  <a:lnTo>
                    <a:pt x="360" y="1028"/>
                  </a:lnTo>
                  <a:lnTo>
                    <a:pt x="358" y="1028"/>
                  </a:lnTo>
                  <a:lnTo>
                    <a:pt x="356" y="1026"/>
                  </a:lnTo>
                  <a:lnTo>
                    <a:pt x="353" y="1026"/>
                  </a:lnTo>
                  <a:lnTo>
                    <a:pt x="345" y="1022"/>
                  </a:lnTo>
                  <a:lnTo>
                    <a:pt x="335" y="1018"/>
                  </a:lnTo>
                  <a:lnTo>
                    <a:pt x="327" y="1016"/>
                  </a:lnTo>
                  <a:lnTo>
                    <a:pt x="320" y="1013"/>
                  </a:lnTo>
                  <a:lnTo>
                    <a:pt x="316" y="1011"/>
                  </a:lnTo>
                  <a:lnTo>
                    <a:pt x="314" y="1011"/>
                  </a:lnTo>
                  <a:lnTo>
                    <a:pt x="312" y="1009"/>
                  </a:lnTo>
                  <a:lnTo>
                    <a:pt x="312" y="1009"/>
                  </a:lnTo>
                  <a:lnTo>
                    <a:pt x="306" y="1005"/>
                  </a:lnTo>
                  <a:lnTo>
                    <a:pt x="302" y="1001"/>
                  </a:lnTo>
                  <a:lnTo>
                    <a:pt x="300" y="995"/>
                  </a:lnTo>
                  <a:lnTo>
                    <a:pt x="300" y="993"/>
                  </a:lnTo>
                  <a:lnTo>
                    <a:pt x="300" y="989"/>
                  </a:lnTo>
                  <a:lnTo>
                    <a:pt x="300" y="984"/>
                  </a:lnTo>
                  <a:lnTo>
                    <a:pt x="300" y="974"/>
                  </a:lnTo>
                  <a:lnTo>
                    <a:pt x="300" y="962"/>
                  </a:lnTo>
                  <a:lnTo>
                    <a:pt x="300" y="951"/>
                  </a:lnTo>
                  <a:lnTo>
                    <a:pt x="300" y="941"/>
                  </a:lnTo>
                  <a:lnTo>
                    <a:pt x="300" y="935"/>
                  </a:lnTo>
                  <a:lnTo>
                    <a:pt x="300" y="931"/>
                  </a:lnTo>
                  <a:lnTo>
                    <a:pt x="300" y="929"/>
                  </a:lnTo>
                  <a:lnTo>
                    <a:pt x="300" y="923"/>
                  </a:lnTo>
                  <a:lnTo>
                    <a:pt x="296" y="919"/>
                  </a:lnTo>
                  <a:lnTo>
                    <a:pt x="292" y="916"/>
                  </a:lnTo>
                  <a:lnTo>
                    <a:pt x="292" y="914"/>
                  </a:lnTo>
                  <a:lnTo>
                    <a:pt x="291" y="914"/>
                  </a:lnTo>
                  <a:lnTo>
                    <a:pt x="287" y="912"/>
                  </a:lnTo>
                  <a:lnTo>
                    <a:pt x="281" y="908"/>
                  </a:lnTo>
                  <a:lnTo>
                    <a:pt x="275" y="904"/>
                  </a:lnTo>
                  <a:lnTo>
                    <a:pt x="269" y="900"/>
                  </a:lnTo>
                  <a:lnTo>
                    <a:pt x="263" y="896"/>
                  </a:lnTo>
                  <a:lnTo>
                    <a:pt x="261" y="894"/>
                  </a:lnTo>
                  <a:lnTo>
                    <a:pt x="259" y="892"/>
                  </a:lnTo>
                  <a:lnTo>
                    <a:pt x="259" y="892"/>
                  </a:lnTo>
                  <a:lnTo>
                    <a:pt x="258" y="892"/>
                  </a:lnTo>
                  <a:lnTo>
                    <a:pt x="256" y="890"/>
                  </a:lnTo>
                  <a:lnTo>
                    <a:pt x="252" y="888"/>
                  </a:lnTo>
                  <a:lnTo>
                    <a:pt x="248" y="885"/>
                  </a:lnTo>
                  <a:lnTo>
                    <a:pt x="242" y="881"/>
                  </a:lnTo>
                  <a:lnTo>
                    <a:pt x="238" y="877"/>
                  </a:lnTo>
                  <a:lnTo>
                    <a:pt x="234" y="873"/>
                  </a:lnTo>
                  <a:lnTo>
                    <a:pt x="230" y="871"/>
                  </a:lnTo>
                  <a:lnTo>
                    <a:pt x="228" y="869"/>
                  </a:lnTo>
                  <a:lnTo>
                    <a:pt x="227" y="867"/>
                  </a:lnTo>
                  <a:lnTo>
                    <a:pt x="223" y="865"/>
                  </a:lnTo>
                  <a:lnTo>
                    <a:pt x="217" y="863"/>
                  </a:lnTo>
                  <a:lnTo>
                    <a:pt x="211" y="865"/>
                  </a:lnTo>
                  <a:lnTo>
                    <a:pt x="209" y="865"/>
                  </a:lnTo>
                  <a:lnTo>
                    <a:pt x="205" y="865"/>
                  </a:lnTo>
                  <a:lnTo>
                    <a:pt x="201" y="867"/>
                  </a:lnTo>
                  <a:lnTo>
                    <a:pt x="195" y="871"/>
                  </a:lnTo>
                  <a:lnTo>
                    <a:pt x="188" y="873"/>
                  </a:lnTo>
                  <a:lnTo>
                    <a:pt x="180" y="875"/>
                  </a:lnTo>
                  <a:lnTo>
                    <a:pt x="164" y="879"/>
                  </a:lnTo>
                  <a:lnTo>
                    <a:pt x="155" y="883"/>
                  </a:lnTo>
                  <a:lnTo>
                    <a:pt x="149" y="885"/>
                  </a:lnTo>
                  <a:lnTo>
                    <a:pt x="143" y="885"/>
                  </a:lnTo>
                  <a:lnTo>
                    <a:pt x="137" y="883"/>
                  </a:lnTo>
                  <a:lnTo>
                    <a:pt x="131" y="879"/>
                  </a:lnTo>
                  <a:lnTo>
                    <a:pt x="131" y="877"/>
                  </a:lnTo>
                  <a:lnTo>
                    <a:pt x="130" y="875"/>
                  </a:lnTo>
                  <a:lnTo>
                    <a:pt x="126" y="871"/>
                  </a:lnTo>
                  <a:lnTo>
                    <a:pt x="122" y="867"/>
                  </a:lnTo>
                  <a:lnTo>
                    <a:pt x="118" y="863"/>
                  </a:lnTo>
                  <a:lnTo>
                    <a:pt x="114" y="857"/>
                  </a:lnTo>
                  <a:lnTo>
                    <a:pt x="110" y="854"/>
                  </a:lnTo>
                  <a:lnTo>
                    <a:pt x="106" y="848"/>
                  </a:lnTo>
                  <a:lnTo>
                    <a:pt x="104" y="844"/>
                  </a:lnTo>
                  <a:lnTo>
                    <a:pt x="100" y="840"/>
                  </a:lnTo>
                  <a:lnTo>
                    <a:pt x="98" y="838"/>
                  </a:lnTo>
                  <a:lnTo>
                    <a:pt x="98" y="838"/>
                  </a:lnTo>
                  <a:lnTo>
                    <a:pt x="97" y="832"/>
                  </a:lnTo>
                  <a:lnTo>
                    <a:pt x="95" y="824"/>
                  </a:lnTo>
                  <a:lnTo>
                    <a:pt x="97" y="819"/>
                  </a:lnTo>
                  <a:lnTo>
                    <a:pt x="97" y="819"/>
                  </a:lnTo>
                  <a:lnTo>
                    <a:pt x="98" y="815"/>
                  </a:lnTo>
                  <a:lnTo>
                    <a:pt x="100" y="811"/>
                  </a:lnTo>
                  <a:lnTo>
                    <a:pt x="104" y="805"/>
                  </a:lnTo>
                  <a:lnTo>
                    <a:pt x="108" y="797"/>
                  </a:lnTo>
                  <a:lnTo>
                    <a:pt x="112" y="790"/>
                  </a:lnTo>
                  <a:lnTo>
                    <a:pt x="116" y="784"/>
                  </a:lnTo>
                  <a:lnTo>
                    <a:pt x="120" y="778"/>
                  </a:lnTo>
                  <a:lnTo>
                    <a:pt x="124" y="772"/>
                  </a:lnTo>
                  <a:lnTo>
                    <a:pt x="126" y="766"/>
                  </a:lnTo>
                  <a:lnTo>
                    <a:pt x="128" y="764"/>
                  </a:lnTo>
                  <a:lnTo>
                    <a:pt x="130" y="762"/>
                  </a:lnTo>
                  <a:lnTo>
                    <a:pt x="131" y="758"/>
                  </a:lnTo>
                  <a:lnTo>
                    <a:pt x="131" y="753"/>
                  </a:lnTo>
                  <a:lnTo>
                    <a:pt x="130" y="747"/>
                  </a:lnTo>
                  <a:lnTo>
                    <a:pt x="130" y="745"/>
                  </a:lnTo>
                  <a:lnTo>
                    <a:pt x="128" y="743"/>
                  </a:lnTo>
                  <a:lnTo>
                    <a:pt x="126" y="739"/>
                  </a:lnTo>
                  <a:lnTo>
                    <a:pt x="122" y="733"/>
                  </a:lnTo>
                  <a:lnTo>
                    <a:pt x="120" y="727"/>
                  </a:lnTo>
                  <a:lnTo>
                    <a:pt x="118" y="724"/>
                  </a:lnTo>
                  <a:lnTo>
                    <a:pt x="114" y="718"/>
                  </a:lnTo>
                  <a:lnTo>
                    <a:pt x="112" y="714"/>
                  </a:lnTo>
                  <a:lnTo>
                    <a:pt x="112" y="712"/>
                  </a:lnTo>
                  <a:lnTo>
                    <a:pt x="112" y="710"/>
                  </a:lnTo>
                  <a:lnTo>
                    <a:pt x="110" y="710"/>
                  </a:lnTo>
                  <a:lnTo>
                    <a:pt x="110" y="708"/>
                  </a:lnTo>
                  <a:lnTo>
                    <a:pt x="108" y="704"/>
                  </a:lnTo>
                  <a:lnTo>
                    <a:pt x="106" y="698"/>
                  </a:lnTo>
                  <a:lnTo>
                    <a:pt x="104" y="691"/>
                  </a:lnTo>
                  <a:lnTo>
                    <a:pt x="100" y="685"/>
                  </a:lnTo>
                  <a:lnTo>
                    <a:pt x="98" y="679"/>
                  </a:lnTo>
                  <a:lnTo>
                    <a:pt x="97" y="675"/>
                  </a:lnTo>
                  <a:lnTo>
                    <a:pt x="97" y="673"/>
                  </a:lnTo>
                  <a:lnTo>
                    <a:pt x="97" y="673"/>
                  </a:lnTo>
                  <a:lnTo>
                    <a:pt x="93" y="667"/>
                  </a:lnTo>
                  <a:lnTo>
                    <a:pt x="89" y="663"/>
                  </a:lnTo>
                  <a:lnTo>
                    <a:pt x="83" y="661"/>
                  </a:lnTo>
                  <a:lnTo>
                    <a:pt x="83" y="661"/>
                  </a:lnTo>
                  <a:lnTo>
                    <a:pt x="79" y="661"/>
                  </a:lnTo>
                  <a:lnTo>
                    <a:pt x="73" y="660"/>
                  </a:lnTo>
                  <a:lnTo>
                    <a:pt x="64" y="658"/>
                  </a:lnTo>
                  <a:lnTo>
                    <a:pt x="52" y="656"/>
                  </a:lnTo>
                  <a:lnTo>
                    <a:pt x="40" y="654"/>
                  </a:lnTo>
                  <a:lnTo>
                    <a:pt x="31" y="650"/>
                  </a:lnTo>
                  <a:lnTo>
                    <a:pt x="25" y="650"/>
                  </a:lnTo>
                  <a:lnTo>
                    <a:pt x="21" y="648"/>
                  </a:lnTo>
                  <a:lnTo>
                    <a:pt x="21" y="648"/>
                  </a:lnTo>
                  <a:lnTo>
                    <a:pt x="15" y="644"/>
                  </a:lnTo>
                  <a:lnTo>
                    <a:pt x="11" y="640"/>
                  </a:lnTo>
                  <a:lnTo>
                    <a:pt x="7" y="634"/>
                  </a:lnTo>
                  <a:lnTo>
                    <a:pt x="7" y="632"/>
                  </a:lnTo>
                  <a:lnTo>
                    <a:pt x="7" y="632"/>
                  </a:lnTo>
                  <a:lnTo>
                    <a:pt x="7" y="628"/>
                  </a:lnTo>
                  <a:lnTo>
                    <a:pt x="7" y="627"/>
                  </a:lnTo>
                  <a:lnTo>
                    <a:pt x="5" y="617"/>
                  </a:lnTo>
                  <a:lnTo>
                    <a:pt x="3" y="609"/>
                  </a:lnTo>
                  <a:lnTo>
                    <a:pt x="1" y="599"/>
                  </a:lnTo>
                  <a:lnTo>
                    <a:pt x="1" y="590"/>
                  </a:lnTo>
                  <a:lnTo>
                    <a:pt x="1" y="586"/>
                  </a:lnTo>
                  <a:lnTo>
                    <a:pt x="0" y="584"/>
                  </a:lnTo>
                  <a:lnTo>
                    <a:pt x="0" y="582"/>
                  </a:lnTo>
                  <a:lnTo>
                    <a:pt x="1" y="576"/>
                  </a:lnTo>
                  <a:lnTo>
                    <a:pt x="3" y="570"/>
                  </a:lnTo>
                  <a:lnTo>
                    <a:pt x="7" y="564"/>
                  </a:lnTo>
                  <a:lnTo>
                    <a:pt x="9" y="564"/>
                  </a:lnTo>
                  <a:lnTo>
                    <a:pt x="11" y="563"/>
                  </a:lnTo>
                  <a:lnTo>
                    <a:pt x="17" y="561"/>
                  </a:lnTo>
                  <a:lnTo>
                    <a:pt x="23" y="557"/>
                  </a:lnTo>
                  <a:lnTo>
                    <a:pt x="29" y="553"/>
                  </a:lnTo>
                  <a:lnTo>
                    <a:pt x="34" y="549"/>
                  </a:lnTo>
                  <a:lnTo>
                    <a:pt x="42" y="545"/>
                  </a:lnTo>
                  <a:lnTo>
                    <a:pt x="48" y="541"/>
                  </a:lnTo>
                  <a:lnTo>
                    <a:pt x="54" y="537"/>
                  </a:lnTo>
                  <a:lnTo>
                    <a:pt x="60" y="535"/>
                  </a:lnTo>
                  <a:lnTo>
                    <a:pt x="62" y="533"/>
                  </a:lnTo>
                  <a:lnTo>
                    <a:pt x="64" y="533"/>
                  </a:lnTo>
                  <a:lnTo>
                    <a:pt x="67" y="530"/>
                  </a:lnTo>
                  <a:lnTo>
                    <a:pt x="71" y="524"/>
                  </a:lnTo>
                  <a:lnTo>
                    <a:pt x="73" y="518"/>
                  </a:lnTo>
                  <a:lnTo>
                    <a:pt x="73" y="518"/>
                  </a:lnTo>
                  <a:lnTo>
                    <a:pt x="73" y="516"/>
                  </a:lnTo>
                  <a:lnTo>
                    <a:pt x="73" y="512"/>
                  </a:lnTo>
                  <a:lnTo>
                    <a:pt x="73" y="506"/>
                  </a:lnTo>
                  <a:lnTo>
                    <a:pt x="73" y="499"/>
                  </a:lnTo>
                  <a:lnTo>
                    <a:pt x="73" y="493"/>
                  </a:lnTo>
                  <a:lnTo>
                    <a:pt x="73" y="487"/>
                  </a:lnTo>
                  <a:lnTo>
                    <a:pt x="75" y="483"/>
                  </a:lnTo>
                  <a:lnTo>
                    <a:pt x="75" y="479"/>
                  </a:lnTo>
                  <a:lnTo>
                    <a:pt x="75" y="479"/>
                  </a:lnTo>
                  <a:lnTo>
                    <a:pt x="75" y="477"/>
                  </a:lnTo>
                  <a:lnTo>
                    <a:pt x="75" y="473"/>
                  </a:lnTo>
                  <a:lnTo>
                    <a:pt x="75" y="469"/>
                  </a:lnTo>
                  <a:lnTo>
                    <a:pt x="77" y="464"/>
                  </a:lnTo>
                  <a:lnTo>
                    <a:pt x="77" y="458"/>
                  </a:lnTo>
                  <a:lnTo>
                    <a:pt x="79" y="450"/>
                  </a:lnTo>
                  <a:lnTo>
                    <a:pt x="79" y="444"/>
                  </a:lnTo>
                  <a:lnTo>
                    <a:pt x="81" y="442"/>
                  </a:lnTo>
                  <a:lnTo>
                    <a:pt x="81" y="438"/>
                  </a:lnTo>
                  <a:lnTo>
                    <a:pt x="81" y="438"/>
                  </a:lnTo>
                  <a:lnTo>
                    <a:pt x="81" y="433"/>
                  </a:lnTo>
                  <a:lnTo>
                    <a:pt x="79" y="427"/>
                  </a:lnTo>
                  <a:lnTo>
                    <a:pt x="75" y="423"/>
                  </a:lnTo>
                  <a:lnTo>
                    <a:pt x="73" y="421"/>
                  </a:lnTo>
                  <a:lnTo>
                    <a:pt x="71" y="419"/>
                  </a:lnTo>
                  <a:lnTo>
                    <a:pt x="67" y="415"/>
                  </a:lnTo>
                  <a:lnTo>
                    <a:pt x="62" y="411"/>
                  </a:lnTo>
                  <a:lnTo>
                    <a:pt x="56" y="407"/>
                  </a:lnTo>
                  <a:lnTo>
                    <a:pt x="50" y="402"/>
                  </a:lnTo>
                  <a:lnTo>
                    <a:pt x="44" y="396"/>
                  </a:lnTo>
                  <a:lnTo>
                    <a:pt x="40" y="392"/>
                  </a:lnTo>
                  <a:lnTo>
                    <a:pt x="34" y="386"/>
                  </a:lnTo>
                  <a:lnTo>
                    <a:pt x="31" y="382"/>
                  </a:lnTo>
                  <a:lnTo>
                    <a:pt x="29" y="380"/>
                  </a:lnTo>
                  <a:lnTo>
                    <a:pt x="27" y="378"/>
                  </a:lnTo>
                  <a:lnTo>
                    <a:pt x="25" y="374"/>
                  </a:lnTo>
                  <a:lnTo>
                    <a:pt x="23" y="367"/>
                  </a:lnTo>
                  <a:lnTo>
                    <a:pt x="23" y="361"/>
                  </a:lnTo>
                  <a:lnTo>
                    <a:pt x="25" y="359"/>
                  </a:lnTo>
                  <a:lnTo>
                    <a:pt x="25" y="357"/>
                  </a:lnTo>
                  <a:lnTo>
                    <a:pt x="27" y="353"/>
                  </a:lnTo>
                  <a:lnTo>
                    <a:pt x="29" y="345"/>
                  </a:lnTo>
                  <a:lnTo>
                    <a:pt x="33" y="336"/>
                  </a:lnTo>
                  <a:lnTo>
                    <a:pt x="36" y="328"/>
                  </a:lnTo>
                  <a:lnTo>
                    <a:pt x="38" y="320"/>
                  </a:lnTo>
                  <a:lnTo>
                    <a:pt x="40" y="316"/>
                  </a:lnTo>
                  <a:lnTo>
                    <a:pt x="42" y="314"/>
                  </a:lnTo>
                  <a:lnTo>
                    <a:pt x="42" y="312"/>
                  </a:lnTo>
                  <a:lnTo>
                    <a:pt x="42" y="312"/>
                  </a:lnTo>
                  <a:lnTo>
                    <a:pt x="46" y="306"/>
                  </a:lnTo>
                  <a:lnTo>
                    <a:pt x="52" y="303"/>
                  </a:lnTo>
                  <a:lnTo>
                    <a:pt x="58" y="301"/>
                  </a:lnTo>
                  <a:lnTo>
                    <a:pt x="60" y="301"/>
                  </a:lnTo>
                  <a:lnTo>
                    <a:pt x="62" y="301"/>
                  </a:lnTo>
                  <a:lnTo>
                    <a:pt x="67" y="301"/>
                  </a:lnTo>
                  <a:lnTo>
                    <a:pt x="77" y="301"/>
                  </a:lnTo>
                  <a:lnTo>
                    <a:pt x="91" y="301"/>
                  </a:lnTo>
                  <a:lnTo>
                    <a:pt x="102" y="301"/>
                  </a:lnTo>
                  <a:lnTo>
                    <a:pt x="112" y="301"/>
                  </a:lnTo>
                  <a:lnTo>
                    <a:pt x="118" y="301"/>
                  </a:lnTo>
                  <a:lnTo>
                    <a:pt x="120" y="301"/>
                  </a:lnTo>
                  <a:lnTo>
                    <a:pt x="122" y="301"/>
                  </a:lnTo>
                  <a:lnTo>
                    <a:pt x="128" y="301"/>
                  </a:lnTo>
                  <a:lnTo>
                    <a:pt x="133" y="297"/>
                  </a:lnTo>
                  <a:lnTo>
                    <a:pt x="137" y="293"/>
                  </a:lnTo>
                  <a:lnTo>
                    <a:pt x="137" y="293"/>
                  </a:lnTo>
                  <a:lnTo>
                    <a:pt x="139" y="291"/>
                  </a:lnTo>
                  <a:lnTo>
                    <a:pt x="139" y="287"/>
                  </a:lnTo>
                  <a:lnTo>
                    <a:pt x="143" y="281"/>
                  </a:lnTo>
                  <a:lnTo>
                    <a:pt x="147" y="275"/>
                  </a:lnTo>
                  <a:lnTo>
                    <a:pt x="151" y="270"/>
                  </a:lnTo>
                  <a:lnTo>
                    <a:pt x="155" y="264"/>
                  </a:lnTo>
                  <a:lnTo>
                    <a:pt x="157" y="262"/>
                  </a:lnTo>
                  <a:lnTo>
                    <a:pt x="159" y="260"/>
                  </a:lnTo>
                  <a:lnTo>
                    <a:pt x="159" y="260"/>
                  </a:lnTo>
                  <a:lnTo>
                    <a:pt x="161" y="258"/>
                  </a:lnTo>
                  <a:lnTo>
                    <a:pt x="162" y="254"/>
                  </a:lnTo>
                  <a:lnTo>
                    <a:pt x="164" y="252"/>
                  </a:lnTo>
                  <a:lnTo>
                    <a:pt x="168" y="248"/>
                  </a:lnTo>
                  <a:lnTo>
                    <a:pt x="172" y="242"/>
                  </a:lnTo>
                  <a:lnTo>
                    <a:pt x="176" y="239"/>
                  </a:lnTo>
                  <a:lnTo>
                    <a:pt x="178" y="235"/>
                  </a:lnTo>
                  <a:lnTo>
                    <a:pt x="182" y="231"/>
                  </a:lnTo>
                  <a:lnTo>
                    <a:pt x="184" y="229"/>
                  </a:lnTo>
                  <a:lnTo>
                    <a:pt x="184" y="227"/>
                  </a:lnTo>
                  <a:lnTo>
                    <a:pt x="188" y="223"/>
                  </a:lnTo>
                  <a:lnTo>
                    <a:pt x="188" y="217"/>
                  </a:lnTo>
                  <a:lnTo>
                    <a:pt x="188" y="211"/>
                  </a:lnTo>
                  <a:lnTo>
                    <a:pt x="188" y="209"/>
                  </a:lnTo>
                  <a:lnTo>
                    <a:pt x="186" y="206"/>
                  </a:lnTo>
                  <a:lnTo>
                    <a:pt x="184" y="202"/>
                  </a:lnTo>
                  <a:lnTo>
                    <a:pt x="182" y="196"/>
                  </a:lnTo>
                  <a:lnTo>
                    <a:pt x="180" y="188"/>
                  </a:lnTo>
                  <a:lnTo>
                    <a:pt x="176" y="180"/>
                  </a:lnTo>
                  <a:lnTo>
                    <a:pt x="172" y="167"/>
                  </a:lnTo>
                  <a:lnTo>
                    <a:pt x="168" y="155"/>
                  </a:lnTo>
                  <a:lnTo>
                    <a:pt x="168" y="149"/>
                  </a:lnTo>
                  <a:lnTo>
                    <a:pt x="168" y="143"/>
                  </a:lnTo>
                  <a:lnTo>
                    <a:pt x="170" y="138"/>
                  </a:lnTo>
                  <a:lnTo>
                    <a:pt x="174" y="132"/>
                  </a:lnTo>
                  <a:lnTo>
                    <a:pt x="174" y="132"/>
                  </a:lnTo>
                  <a:lnTo>
                    <a:pt x="176" y="130"/>
                  </a:lnTo>
                  <a:lnTo>
                    <a:pt x="180" y="126"/>
                  </a:lnTo>
                  <a:lnTo>
                    <a:pt x="184" y="122"/>
                  </a:lnTo>
                  <a:lnTo>
                    <a:pt x="188" y="118"/>
                  </a:lnTo>
                  <a:lnTo>
                    <a:pt x="194" y="114"/>
                  </a:lnTo>
                  <a:lnTo>
                    <a:pt x="199" y="111"/>
                  </a:lnTo>
                  <a:lnTo>
                    <a:pt x="203" y="107"/>
                  </a:lnTo>
                  <a:lnTo>
                    <a:pt x="207" y="105"/>
                  </a:lnTo>
                  <a:lnTo>
                    <a:pt x="211" y="101"/>
                  </a:lnTo>
                  <a:lnTo>
                    <a:pt x="213" y="101"/>
                  </a:lnTo>
                  <a:lnTo>
                    <a:pt x="215" y="99"/>
                  </a:lnTo>
                  <a:lnTo>
                    <a:pt x="221" y="97"/>
                  </a:lnTo>
                  <a:lnTo>
                    <a:pt x="227" y="95"/>
                  </a:lnTo>
                  <a:lnTo>
                    <a:pt x="232" y="97"/>
                  </a:lnTo>
                  <a:lnTo>
                    <a:pt x="234" y="97"/>
                  </a:lnTo>
                  <a:lnTo>
                    <a:pt x="236" y="99"/>
                  </a:lnTo>
                  <a:lnTo>
                    <a:pt x="242" y="103"/>
                  </a:lnTo>
                  <a:lnTo>
                    <a:pt x="248" y="105"/>
                  </a:lnTo>
                  <a:lnTo>
                    <a:pt x="254" y="109"/>
                  </a:lnTo>
                  <a:lnTo>
                    <a:pt x="261" y="112"/>
                  </a:lnTo>
                  <a:lnTo>
                    <a:pt x="267" y="116"/>
                  </a:lnTo>
                  <a:lnTo>
                    <a:pt x="275" y="120"/>
                  </a:lnTo>
                  <a:lnTo>
                    <a:pt x="281" y="124"/>
                  </a:lnTo>
                  <a:lnTo>
                    <a:pt x="285" y="126"/>
                  </a:lnTo>
                  <a:lnTo>
                    <a:pt x="287" y="128"/>
                  </a:lnTo>
                  <a:lnTo>
                    <a:pt x="289" y="130"/>
                  </a:lnTo>
                  <a:lnTo>
                    <a:pt x="294" y="132"/>
                  </a:lnTo>
                  <a:lnTo>
                    <a:pt x="300" y="132"/>
                  </a:lnTo>
                  <a:lnTo>
                    <a:pt x="306" y="130"/>
                  </a:lnTo>
                  <a:lnTo>
                    <a:pt x="306" y="130"/>
                  </a:lnTo>
                  <a:lnTo>
                    <a:pt x="310" y="128"/>
                  </a:lnTo>
                  <a:lnTo>
                    <a:pt x="314" y="126"/>
                  </a:lnTo>
                  <a:lnTo>
                    <a:pt x="318" y="122"/>
                  </a:lnTo>
                  <a:lnTo>
                    <a:pt x="324" y="120"/>
                  </a:lnTo>
                  <a:lnTo>
                    <a:pt x="329" y="118"/>
                  </a:lnTo>
                  <a:lnTo>
                    <a:pt x="333" y="114"/>
                  </a:lnTo>
                  <a:lnTo>
                    <a:pt x="337" y="112"/>
                  </a:lnTo>
                  <a:lnTo>
                    <a:pt x="341" y="112"/>
                  </a:lnTo>
                  <a:lnTo>
                    <a:pt x="341" y="112"/>
                  </a:lnTo>
                  <a:lnTo>
                    <a:pt x="343" y="111"/>
                  </a:lnTo>
                  <a:lnTo>
                    <a:pt x="345" y="111"/>
                  </a:lnTo>
                  <a:lnTo>
                    <a:pt x="347" y="109"/>
                  </a:lnTo>
                  <a:lnTo>
                    <a:pt x="353" y="107"/>
                  </a:lnTo>
                  <a:lnTo>
                    <a:pt x="360" y="105"/>
                  </a:lnTo>
                  <a:lnTo>
                    <a:pt x="368" y="101"/>
                  </a:lnTo>
                  <a:lnTo>
                    <a:pt x="374" y="99"/>
                  </a:lnTo>
                  <a:lnTo>
                    <a:pt x="376" y="99"/>
                  </a:lnTo>
                  <a:lnTo>
                    <a:pt x="378" y="97"/>
                  </a:lnTo>
                  <a:lnTo>
                    <a:pt x="380" y="97"/>
                  </a:lnTo>
                  <a:lnTo>
                    <a:pt x="384" y="95"/>
                  </a:lnTo>
                  <a:lnTo>
                    <a:pt x="388" y="89"/>
                  </a:lnTo>
                  <a:lnTo>
                    <a:pt x="389" y="83"/>
                  </a:lnTo>
                  <a:lnTo>
                    <a:pt x="389" y="83"/>
                  </a:lnTo>
                  <a:lnTo>
                    <a:pt x="391" y="79"/>
                  </a:lnTo>
                  <a:lnTo>
                    <a:pt x="391" y="74"/>
                  </a:lnTo>
                  <a:lnTo>
                    <a:pt x="393" y="64"/>
                  </a:lnTo>
                  <a:lnTo>
                    <a:pt x="395" y="52"/>
                  </a:lnTo>
                  <a:lnTo>
                    <a:pt x="399" y="41"/>
                  </a:lnTo>
                  <a:lnTo>
                    <a:pt x="401" y="31"/>
                  </a:lnTo>
                  <a:lnTo>
                    <a:pt x="403" y="25"/>
                  </a:lnTo>
                  <a:lnTo>
                    <a:pt x="403" y="23"/>
                  </a:lnTo>
                  <a:lnTo>
                    <a:pt x="403" y="21"/>
                  </a:lnTo>
                  <a:lnTo>
                    <a:pt x="407" y="15"/>
                  </a:lnTo>
                  <a:lnTo>
                    <a:pt x="411" y="12"/>
                  </a:lnTo>
                  <a:lnTo>
                    <a:pt x="419" y="10"/>
                  </a:lnTo>
                  <a:lnTo>
                    <a:pt x="419" y="8"/>
                  </a:lnTo>
                  <a:lnTo>
                    <a:pt x="421" y="8"/>
                  </a:lnTo>
                  <a:lnTo>
                    <a:pt x="422" y="8"/>
                  </a:lnTo>
                  <a:lnTo>
                    <a:pt x="426" y="8"/>
                  </a:lnTo>
                  <a:lnTo>
                    <a:pt x="434" y="6"/>
                  </a:lnTo>
                  <a:lnTo>
                    <a:pt x="444" y="4"/>
                  </a:lnTo>
                  <a:lnTo>
                    <a:pt x="453" y="2"/>
                  </a:lnTo>
                  <a:lnTo>
                    <a:pt x="461" y="2"/>
                  </a:lnTo>
                  <a:lnTo>
                    <a:pt x="465" y="2"/>
                  </a:lnTo>
                  <a:lnTo>
                    <a:pt x="469" y="0"/>
                  </a:lnTo>
                  <a:lnTo>
                    <a:pt x="46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nvGrpSpPr>
            <p:cNvPr id="45" name="Group 44"/>
            <p:cNvGrpSpPr/>
            <p:nvPr/>
          </p:nvGrpSpPr>
          <p:grpSpPr>
            <a:xfrm>
              <a:off x="2699975" y="3711500"/>
              <a:ext cx="401502" cy="402189"/>
              <a:chOff x="7275629" y="4549774"/>
              <a:chExt cx="464344" cy="465138"/>
            </a:xfrm>
          </p:grpSpPr>
          <p:sp>
            <p:nvSpPr>
              <p:cNvPr id="46" name="AutoShape 18"/>
              <p:cNvSpPr>
                <a:spLocks/>
              </p:cNvSpPr>
              <p:nvPr/>
            </p:nvSpPr>
            <p:spPr bwMode="auto">
              <a:xfrm>
                <a:off x="7275629" y="4549774"/>
                <a:ext cx="464344"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9"/>
              <p:cNvSpPr>
                <a:spLocks/>
              </p:cNvSpPr>
              <p:nvPr/>
            </p:nvSpPr>
            <p:spPr bwMode="auto">
              <a:xfrm>
                <a:off x="73772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8" name="AutoShape 20"/>
              <p:cNvSpPr>
                <a:spLocks/>
              </p:cNvSpPr>
              <p:nvPr/>
            </p:nvSpPr>
            <p:spPr bwMode="auto">
              <a:xfrm>
                <a:off x="73772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9" name="AutoShape 21"/>
              <p:cNvSpPr>
                <a:spLocks/>
              </p:cNvSpPr>
              <p:nvPr/>
            </p:nvSpPr>
            <p:spPr bwMode="auto">
              <a:xfrm>
                <a:off x="73772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0" name="AutoShape 22"/>
              <p:cNvSpPr>
                <a:spLocks/>
              </p:cNvSpPr>
              <p:nvPr/>
            </p:nvSpPr>
            <p:spPr bwMode="auto">
              <a:xfrm>
                <a:off x="74788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1" name="AutoShape 23"/>
              <p:cNvSpPr>
                <a:spLocks/>
              </p:cNvSpPr>
              <p:nvPr/>
            </p:nvSpPr>
            <p:spPr bwMode="auto">
              <a:xfrm>
                <a:off x="74788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2" name="AutoShape 24"/>
              <p:cNvSpPr>
                <a:spLocks/>
              </p:cNvSpPr>
              <p:nvPr/>
            </p:nvSpPr>
            <p:spPr bwMode="auto">
              <a:xfrm>
                <a:off x="74788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3" name="AutoShape 25"/>
              <p:cNvSpPr>
                <a:spLocks/>
              </p:cNvSpPr>
              <p:nvPr/>
            </p:nvSpPr>
            <p:spPr bwMode="auto">
              <a:xfrm>
                <a:off x="7580429" y="4869656"/>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4" name="AutoShape 26"/>
              <p:cNvSpPr>
                <a:spLocks/>
              </p:cNvSpPr>
              <p:nvPr/>
            </p:nvSpPr>
            <p:spPr bwMode="auto">
              <a:xfrm>
                <a:off x="7580429" y="4796631"/>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5" name="AutoShape 27"/>
              <p:cNvSpPr>
                <a:spLocks/>
              </p:cNvSpPr>
              <p:nvPr/>
            </p:nvSpPr>
            <p:spPr bwMode="auto">
              <a:xfrm>
                <a:off x="7580429" y="4724399"/>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tx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6" name="Group 55"/>
          <p:cNvGrpSpPr/>
          <p:nvPr/>
        </p:nvGrpSpPr>
        <p:grpSpPr>
          <a:xfrm>
            <a:off x="4787592" y="3363094"/>
            <a:ext cx="1517515" cy="1479131"/>
            <a:chOff x="4787592" y="3363094"/>
            <a:chExt cx="1517515" cy="1479131"/>
          </a:xfrm>
        </p:grpSpPr>
        <p:sp>
          <p:nvSpPr>
            <p:cNvPr id="57" name="Freeform 190"/>
            <p:cNvSpPr>
              <a:spLocks noEditPoints="1"/>
            </p:cNvSpPr>
            <p:nvPr/>
          </p:nvSpPr>
          <p:spPr bwMode="auto">
            <a:xfrm>
              <a:off x="4787592" y="3363094"/>
              <a:ext cx="1517515" cy="1479131"/>
            </a:xfrm>
            <a:custGeom>
              <a:avLst/>
              <a:gdLst>
                <a:gd name="T0" fmla="*/ 456 w 1362"/>
                <a:gd name="T1" fmla="*/ 219 h 1358"/>
                <a:gd name="T2" fmla="*/ 227 w 1362"/>
                <a:gd name="T3" fmla="*/ 445 h 1358"/>
                <a:gd name="T4" fmla="*/ 176 w 1362"/>
                <a:gd name="T5" fmla="*/ 609 h 1358"/>
                <a:gd name="T6" fmla="*/ 217 w 1362"/>
                <a:gd name="T7" fmla="*/ 889 h 1358"/>
                <a:gd name="T8" fmla="*/ 351 w 1362"/>
                <a:gd name="T9" fmla="*/ 1063 h 1358"/>
                <a:gd name="T10" fmla="*/ 537 w 1362"/>
                <a:gd name="T11" fmla="*/ 1164 h 1358"/>
                <a:gd name="T12" fmla="*/ 756 w 1362"/>
                <a:gd name="T13" fmla="*/ 1178 h 1358"/>
                <a:gd name="T14" fmla="*/ 964 w 1362"/>
                <a:gd name="T15" fmla="*/ 1096 h 1358"/>
                <a:gd name="T16" fmla="*/ 1112 w 1362"/>
                <a:gd name="T17" fmla="*/ 941 h 1358"/>
                <a:gd name="T18" fmla="*/ 1183 w 1362"/>
                <a:gd name="T19" fmla="*/ 741 h 1358"/>
                <a:gd name="T20" fmla="*/ 1166 w 1362"/>
                <a:gd name="T21" fmla="*/ 528 h 1358"/>
                <a:gd name="T22" fmla="*/ 1059 w 1362"/>
                <a:gd name="T23" fmla="*/ 340 h 1358"/>
                <a:gd name="T24" fmla="*/ 894 w 1362"/>
                <a:gd name="T25" fmla="*/ 216 h 1358"/>
                <a:gd name="T26" fmla="*/ 673 w 1362"/>
                <a:gd name="T27" fmla="*/ 169 h 1358"/>
                <a:gd name="T28" fmla="*/ 654 w 1362"/>
                <a:gd name="T29" fmla="*/ 70 h 1358"/>
                <a:gd name="T30" fmla="*/ 739 w 1362"/>
                <a:gd name="T31" fmla="*/ 72 h 1358"/>
                <a:gd name="T32" fmla="*/ 807 w 1362"/>
                <a:gd name="T33" fmla="*/ 6 h 1358"/>
                <a:gd name="T34" fmla="*/ 888 w 1362"/>
                <a:gd name="T35" fmla="*/ 80 h 1358"/>
                <a:gd name="T36" fmla="*/ 954 w 1362"/>
                <a:gd name="T37" fmla="*/ 134 h 1358"/>
                <a:gd name="T38" fmla="*/ 1051 w 1362"/>
                <a:gd name="T39" fmla="*/ 119 h 1358"/>
                <a:gd name="T40" fmla="*/ 1123 w 1362"/>
                <a:gd name="T41" fmla="*/ 175 h 1358"/>
                <a:gd name="T42" fmla="*/ 1141 w 1362"/>
                <a:gd name="T43" fmla="*/ 282 h 1358"/>
                <a:gd name="T44" fmla="*/ 1216 w 1362"/>
                <a:gd name="T45" fmla="*/ 320 h 1358"/>
                <a:gd name="T46" fmla="*/ 1294 w 1362"/>
                <a:gd name="T47" fmla="*/ 381 h 1358"/>
                <a:gd name="T48" fmla="*/ 1247 w 1362"/>
                <a:gd name="T49" fmla="*/ 464 h 1358"/>
                <a:gd name="T50" fmla="*/ 1273 w 1362"/>
                <a:gd name="T51" fmla="*/ 545 h 1358"/>
                <a:gd name="T52" fmla="*/ 1362 w 1362"/>
                <a:gd name="T53" fmla="*/ 639 h 1358"/>
                <a:gd name="T54" fmla="*/ 1290 w 1362"/>
                <a:gd name="T55" fmla="*/ 701 h 1358"/>
                <a:gd name="T56" fmla="*/ 1274 w 1362"/>
                <a:gd name="T57" fmla="*/ 792 h 1358"/>
                <a:gd name="T58" fmla="*/ 1327 w 1362"/>
                <a:gd name="T59" fmla="*/ 860 h 1358"/>
                <a:gd name="T60" fmla="*/ 1294 w 1362"/>
                <a:gd name="T61" fmla="*/ 943 h 1358"/>
                <a:gd name="T62" fmla="*/ 1197 w 1362"/>
                <a:gd name="T63" fmla="*/ 994 h 1358"/>
                <a:gd name="T64" fmla="*/ 1185 w 1362"/>
                <a:gd name="T65" fmla="*/ 1077 h 1358"/>
                <a:gd name="T66" fmla="*/ 1156 w 1362"/>
                <a:gd name="T67" fmla="*/ 1164 h 1358"/>
                <a:gd name="T68" fmla="*/ 1051 w 1362"/>
                <a:gd name="T69" fmla="*/ 1155 h 1358"/>
                <a:gd name="T70" fmla="*/ 978 w 1362"/>
                <a:gd name="T71" fmla="*/ 1209 h 1358"/>
                <a:gd name="T72" fmla="*/ 929 w 1362"/>
                <a:gd name="T73" fmla="*/ 1312 h 1358"/>
                <a:gd name="T74" fmla="*/ 850 w 1362"/>
                <a:gd name="T75" fmla="*/ 1269 h 1358"/>
                <a:gd name="T76" fmla="*/ 768 w 1362"/>
                <a:gd name="T77" fmla="*/ 1277 h 1358"/>
                <a:gd name="T78" fmla="*/ 704 w 1362"/>
                <a:gd name="T79" fmla="*/ 1349 h 1358"/>
                <a:gd name="T80" fmla="*/ 617 w 1362"/>
                <a:gd name="T81" fmla="*/ 1343 h 1358"/>
                <a:gd name="T82" fmla="*/ 551 w 1362"/>
                <a:gd name="T83" fmla="*/ 1269 h 1358"/>
                <a:gd name="T84" fmla="*/ 475 w 1362"/>
                <a:gd name="T85" fmla="*/ 1261 h 1358"/>
                <a:gd name="T86" fmla="*/ 392 w 1362"/>
                <a:gd name="T87" fmla="*/ 1294 h 1358"/>
                <a:gd name="T88" fmla="*/ 343 w 1362"/>
                <a:gd name="T89" fmla="*/ 1182 h 1358"/>
                <a:gd name="T90" fmla="*/ 277 w 1362"/>
                <a:gd name="T91" fmla="*/ 1129 h 1358"/>
                <a:gd name="T92" fmla="*/ 169 w 1362"/>
                <a:gd name="T93" fmla="*/ 1129 h 1358"/>
                <a:gd name="T94" fmla="*/ 161 w 1362"/>
                <a:gd name="T95" fmla="*/ 1034 h 1358"/>
                <a:gd name="T96" fmla="*/ 143 w 1362"/>
                <a:gd name="T97" fmla="*/ 961 h 1358"/>
                <a:gd name="T98" fmla="*/ 46 w 1362"/>
                <a:gd name="T99" fmla="*/ 908 h 1358"/>
                <a:gd name="T100" fmla="*/ 25 w 1362"/>
                <a:gd name="T101" fmla="*/ 823 h 1358"/>
                <a:gd name="T102" fmla="*/ 77 w 1362"/>
                <a:gd name="T103" fmla="*/ 745 h 1358"/>
                <a:gd name="T104" fmla="*/ 62 w 1362"/>
                <a:gd name="T105" fmla="*/ 664 h 1358"/>
                <a:gd name="T106" fmla="*/ 2 w 1362"/>
                <a:gd name="T107" fmla="*/ 586 h 1358"/>
                <a:gd name="T108" fmla="*/ 95 w 1362"/>
                <a:gd name="T109" fmla="*/ 510 h 1358"/>
                <a:gd name="T110" fmla="*/ 126 w 1362"/>
                <a:gd name="T111" fmla="*/ 427 h 1358"/>
                <a:gd name="T112" fmla="*/ 85 w 1362"/>
                <a:gd name="T113" fmla="*/ 338 h 1358"/>
                <a:gd name="T114" fmla="*/ 190 w 1362"/>
                <a:gd name="T115" fmla="*/ 295 h 1358"/>
                <a:gd name="T116" fmla="*/ 250 w 1362"/>
                <a:gd name="T117" fmla="*/ 249 h 1358"/>
                <a:gd name="T118" fmla="*/ 271 w 1362"/>
                <a:gd name="T119" fmla="*/ 128 h 1358"/>
                <a:gd name="T120" fmla="*/ 357 w 1362"/>
                <a:gd name="T121" fmla="*/ 109 h 1358"/>
                <a:gd name="T122" fmla="*/ 446 w 1362"/>
                <a:gd name="T123" fmla="*/ 117 h 1358"/>
                <a:gd name="T124" fmla="*/ 510 w 1362"/>
                <a:gd name="T125" fmla="*/ 43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 h="1358">
                  <a:moveTo>
                    <a:pt x="673" y="169"/>
                  </a:moveTo>
                  <a:lnTo>
                    <a:pt x="659" y="169"/>
                  </a:lnTo>
                  <a:lnTo>
                    <a:pt x="644" y="169"/>
                  </a:lnTo>
                  <a:lnTo>
                    <a:pt x="627" y="171"/>
                  </a:lnTo>
                  <a:lnTo>
                    <a:pt x="588" y="177"/>
                  </a:lnTo>
                  <a:lnTo>
                    <a:pt x="549" y="185"/>
                  </a:lnTo>
                  <a:lnTo>
                    <a:pt x="516" y="194"/>
                  </a:lnTo>
                  <a:lnTo>
                    <a:pt x="508" y="198"/>
                  </a:lnTo>
                  <a:lnTo>
                    <a:pt x="500" y="200"/>
                  </a:lnTo>
                  <a:lnTo>
                    <a:pt x="495" y="204"/>
                  </a:lnTo>
                  <a:lnTo>
                    <a:pt x="489" y="206"/>
                  </a:lnTo>
                  <a:lnTo>
                    <a:pt x="487" y="206"/>
                  </a:lnTo>
                  <a:lnTo>
                    <a:pt x="485" y="206"/>
                  </a:lnTo>
                  <a:lnTo>
                    <a:pt x="485" y="208"/>
                  </a:lnTo>
                  <a:lnTo>
                    <a:pt x="481" y="208"/>
                  </a:lnTo>
                  <a:lnTo>
                    <a:pt x="477" y="210"/>
                  </a:lnTo>
                  <a:lnTo>
                    <a:pt x="471" y="214"/>
                  </a:lnTo>
                  <a:lnTo>
                    <a:pt x="464" y="216"/>
                  </a:lnTo>
                  <a:lnTo>
                    <a:pt x="456" y="219"/>
                  </a:lnTo>
                  <a:lnTo>
                    <a:pt x="425" y="237"/>
                  </a:lnTo>
                  <a:lnTo>
                    <a:pt x="392" y="256"/>
                  </a:lnTo>
                  <a:lnTo>
                    <a:pt x="361" y="282"/>
                  </a:lnTo>
                  <a:lnTo>
                    <a:pt x="336" y="303"/>
                  </a:lnTo>
                  <a:lnTo>
                    <a:pt x="328" y="309"/>
                  </a:lnTo>
                  <a:lnTo>
                    <a:pt x="322" y="315"/>
                  </a:lnTo>
                  <a:lnTo>
                    <a:pt x="318" y="320"/>
                  </a:lnTo>
                  <a:lnTo>
                    <a:pt x="314" y="322"/>
                  </a:lnTo>
                  <a:lnTo>
                    <a:pt x="312" y="326"/>
                  </a:lnTo>
                  <a:lnTo>
                    <a:pt x="312" y="326"/>
                  </a:lnTo>
                  <a:lnTo>
                    <a:pt x="310" y="326"/>
                  </a:lnTo>
                  <a:lnTo>
                    <a:pt x="308" y="330"/>
                  </a:lnTo>
                  <a:lnTo>
                    <a:pt x="304" y="332"/>
                  </a:lnTo>
                  <a:lnTo>
                    <a:pt x="301" y="338"/>
                  </a:lnTo>
                  <a:lnTo>
                    <a:pt x="295" y="344"/>
                  </a:lnTo>
                  <a:lnTo>
                    <a:pt x="289" y="351"/>
                  </a:lnTo>
                  <a:lnTo>
                    <a:pt x="268" y="379"/>
                  </a:lnTo>
                  <a:lnTo>
                    <a:pt x="246" y="410"/>
                  </a:lnTo>
                  <a:lnTo>
                    <a:pt x="227" y="445"/>
                  </a:lnTo>
                  <a:lnTo>
                    <a:pt x="223" y="454"/>
                  </a:lnTo>
                  <a:lnTo>
                    <a:pt x="217" y="466"/>
                  </a:lnTo>
                  <a:lnTo>
                    <a:pt x="213" y="476"/>
                  </a:lnTo>
                  <a:lnTo>
                    <a:pt x="211" y="481"/>
                  </a:lnTo>
                  <a:lnTo>
                    <a:pt x="207" y="487"/>
                  </a:lnTo>
                  <a:lnTo>
                    <a:pt x="206" y="493"/>
                  </a:lnTo>
                  <a:lnTo>
                    <a:pt x="204" y="497"/>
                  </a:lnTo>
                  <a:lnTo>
                    <a:pt x="202" y="503"/>
                  </a:lnTo>
                  <a:lnTo>
                    <a:pt x="202" y="505"/>
                  </a:lnTo>
                  <a:lnTo>
                    <a:pt x="202" y="507"/>
                  </a:lnTo>
                  <a:lnTo>
                    <a:pt x="202" y="507"/>
                  </a:lnTo>
                  <a:lnTo>
                    <a:pt x="200" y="509"/>
                  </a:lnTo>
                  <a:lnTo>
                    <a:pt x="200" y="510"/>
                  </a:lnTo>
                  <a:lnTo>
                    <a:pt x="198" y="514"/>
                  </a:lnTo>
                  <a:lnTo>
                    <a:pt x="196" y="520"/>
                  </a:lnTo>
                  <a:lnTo>
                    <a:pt x="194" y="528"/>
                  </a:lnTo>
                  <a:lnTo>
                    <a:pt x="190" y="538"/>
                  </a:lnTo>
                  <a:lnTo>
                    <a:pt x="182" y="571"/>
                  </a:lnTo>
                  <a:lnTo>
                    <a:pt x="176" y="609"/>
                  </a:lnTo>
                  <a:lnTo>
                    <a:pt x="173" y="648"/>
                  </a:lnTo>
                  <a:lnTo>
                    <a:pt x="173" y="683"/>
                  </a:lnTo>
                  <a:lnTo>
                    <a:pt x="173" y="691"/>
                  </a:lnTo>
                  <a:lnTo>
                    <a:pt x="173" y="701"/>
                  </a:lnTo>
                  <a:lnTo>
                    <a:pt x="173" y="706"/>
                  </a:lnTo>
                  <a:lnTo>
                    <a:pt x="173" y="710"/>
                  </a:lnTo>
                  <a:lnTo>
                    <a:pt x="173" y="714"/>
                  </a:lnTo>
                  <a:lnTo>
                    <a:pt x="173" y="716"/>
                  </a:lnTo>
                  <a:lnTo>
                    <a:pt x="174" y="720"/>
                  </a:lnTo>
                  <a:lnTo>
                    <a:pt x="174" y="732"/>
                  </a:lnTo>
                  <a:lnTo>
                    <a:pt x="176" y="749"/>
                  </a:lnTo>
                  <a:lnTo>
                    <a:pt x="182" y="782"/>
                  </a:lnTo>
                  <a:lnTo>
                    <a:pt x="192" y="819"/>
                  </a:lnTo>
                  <a:lnTo>
                    <a:pt x="196" y="829"/>
                  </a:lnTo>
                  <a:lnTo>
                    <a:pt x="198" y="838"/>
                  </a:lnTo>
                  <a:lnTo>
                    <a:pt x="202" y="848"/>
                  </a:lnTo>
                  <a:lnTo>
                    <a:pt x="206" y="856"/>
                  </a:lnTo>
                  <a:lnTo>
                    <a:pt x="211" y="873"/>
                  </a:lnTo>
                  <a:lnTo>
                    <a:pt x="217" y="889"/>
                  </a:lnTo>
                  <a:lnTo>
                    <a:pt x="223" y="897"/>
                  </a:lnTo>
                  <a:lnTo>
                    <a:pt x="225" y="904"/>
                  </a:lnTo>
                  <a:lnTo>
                    <a:pt x="229" y="910"/>
                  </a:lnTo>
                  <a:lnTo>
                    <a:pt x="231" y="914"/>
                  </a:lnTo>
                  <a:lnTo>
                    <a:pt x="233" y="916"/>
                  </a:lnTo>
                  <a:lnTo>
                    <a:pt x="233" y="918"/>
                  </a:lnTo>
                  <a:lnTo>
                    <a:pt x="233" y="918"/>
                  </a:lnTo>
                  <a:lnTo>
                    <a:pt x="235" y="920"/>
                  </a:lnTo>
                  <a:lnTo>
                    <a:pt x="235" y="922"/>
                  </a:lnTo>
                  <a:lnTo>
                    <a:pt x="237" y="926"/>
                  </a:lnTo>
                  <a:lnTo>
                    <a:pt x="240" y="930"/>
                  </a:lnTo>
                  <a:lnTo>
                    <a:pt x="242" y="935"/>
                  </a:lnTo>
                  <a:lnTo>
                    <a:pt x="246" y="941"/>
                  </a:lnTo>
                  <a:lnTo>
                    <a:pt x="250" y="947"/>
                  </a:lnTo>
                  <a:lnTo>
                    <a:pt x="270" y="974"/>
                  </a:lnTo>
                  <a:lnTo>
                    <a:pt x="293" y="1005"/>
                  </a:lnTo>
                  <a:lnTo>
                    <a:pt x="320" y="1034"/>
                  </a:lnTo>
                  <a:lnTo>
                    <a:pt x="345" y="1058"/>
                  </a:lnTo>
                  <a:lnTo>
                    <a:pt x="351" y="1063"/>
                  </a:lnTo>
                  <a:lnTo>
                    <a:pt x="357" y="1069"/>
                  </a:lnTo>
                  <a:lnTo>
                    <a:pt x="363" y="1073"/>
                  </a:lnTo>
                  <a:lnTo>
                    <a:pt x="367" y="1075"/>
                  </a:lnTo>
                  <a:lnTo>
                    <a:pt x="368" y="1077"/>
                  </a:lnTo>
                  <a:lnTo>
                    <a:pt x="370" y="1079"/>
                  </a:lnTo>
                  <a:lnTo>
                    <a:pt x="370" y="1079"/>
                  </a:lnTo>
                  <a:lnTo>
                    <a:pt x="370" y="1079"/>
                  </a:lnTo>
                  <a:lnTo>
                    <a:pt x="372" y="1081"/>
                  </a:lnTo>
                  <a:lnTo>
                    <a:pt x="378" y="1085"/>
                  </a:lnTo>
                  <a:lnTo>
                    <a:pt x="382" y="1087"/>
                  </a:lnTo>
                  <a:lnTo>
                    <a:pt x="386" y="1091"/>
                  </a:lnTo>
                  <a:lnTo>
                    <a:pt x="392" y="1094"/>
                  </a:lnTo>
                  <a:lnTo>
                    <a:pt x="398" y="1098"/>
                  </a:lnTo>
                  <a:lnTo>
                    <a:pt x="411" y="1106"/>
                  </a:lnTo>
                  <a:lnTo>
                    <a:pt x="427" y="1116"/>
                  </a:lnTo>
                  <a:lnTo>
                    <a:pt x="460" y="1133"/>
                  </a:lnTo>
                  <a:lnTo>
                    <a:pt x="497" y="1149"/>
                  </a:lnTo>
                  <a:lnTo>
                    <a:pt x="528" y="1160"/>
                  </a:lnTo>
                  <a:lnTo>
                    <a:pt x="537" y="1164"/>
                  </a:lnTo>
                  <a:lnTo>
                    <a:pt x="545" y="1166"/>
                  </a:lnTo>
                  <a:lnTo>
                    <a:pt x="551" y="1168"/>
                  </a:lnTo>
                  <a:lnTo>
                    <a:pt x="557" y="1168"/>
                  </a:lnTo>
                  <a:lnTo>
                    <a:pt x="559" y="1170"/>
                  </a:lnTo>
                  <a:lnTo>
                    <a:pt x="561" y="1170"/>
                  </a:lnTo>
                  <a:lnTo>
                    <a:pt x="561" y="1170"/>
                  </a:lnTo>
                  <a:lnTo>
                    <a:pt x="562" y="1170"/>
                  </a:lnTo>
                  <a:lnTo>
                    <a:pt x="566" y="1170"/>
                  </a:lnTo>
                  <a:lnTo>
                    <a:pt x="570" y="1172"/>
                  </a:lnTo>
                  <a:lnTo>
                    <a:pt x="574" y="1172"/>
                  </a:lnTo>
                  <a:lnTo>
                    <a:pt x="580" y="1174"/>
                  </a:lnTo>
                  <a:lnTo>
                    <a:pt x="586" y="1176"/>
                  </a:lnTo>
                  <a:lnTo>
                    <a:pt x="594" y="1176"/>
                  </a:lnTo>
                  <a:lnTo>
                    <a:pt x="627" y="1182"/>
                  </a:lnTo>
                  <a:lnTo>
                    <a:pt x="665" y="1184"/>
                  </a:lnTo>
                  <a:lnTo>
                    <a:pt x="704" y="1184"/>
                  </a:lnTo>
                  <a:lnTo>
                    <a:pt x="739" y="1180"/>
                  </a:lnTo>
                  <a:lnTo>
                    <a:pt x="749" y="1180"/>
                  </a:lnTo>
                  <a:lnTo>
                    <a:pt x="756" y="1178"/>
                  </a:lnTo>
                  <a:lnTo>
                    <a:pt x="762" y="1178"/>
                  </a:lnTo>
                  <a:lnTo>
                    <a:pt x="768" y="1176"/>
                  </a:lnTo>
                  <a:lnTo>
                    <a:pt x="770" y="1176"/>
                  </a:lnTo>
                  <a:lnTo>
                    <a:pt x="772" y="1176"/>
                  </a:lnTo>
                  <a:lnTo>
                    <a:pt x="772" y="1176"/>
                  </a:lnTo>
                  <a:lnTo>
                    <a:pt x="776" y="1174"/>
                  </a:lnTo>
                  <a:lnTo>
                    <a:pt x="780" y="1174"/>
                  </a:lnTo>
                  <a:lnTo>
                    <a:pt x="788" y="1172"/>
                  </a:lnTo>
                  <a:lnTo>
                    <a:pt x="795" y="1170"/>
                  </a:lnTo>
                  <a:lnTo>
                    <a:pt x="805" y="1168"/>
                  </a:lnTo>
                  <a:lnTo>
                    <a:pt x="836" y="1158"/>
                  </a:lnTo>
                  <a:lnTo>
                    <a:pt x="873" y="1145"/>
                  </a:lnTo>
                  <a:lnTo>
                    <a:pt x="908" y="1129"/>
                  </a:lnTo>
                  <a:lnTo>
                    <a:pt x="939" y="1112"/>
                  </a:lnTo>
                  <a:lnTo>
                    <a:pt x="945" y="1110"/>
                  </a:lnTo>
                  <a:lnTo>
                    <a:pt x="950" y="1106"/>
                  </a:lnTo>
                  <a:lnTo>
                    <a:pt x="954" y="1102"/>
                  </a:lnTo>
                  <a:lnTo>
                    <a:pt x="958" y="1100"/>
                  </a:lnTo>
                  <a:lnTo>
                    <a:pt x="964" y="1096"/>
                  </a:lnTo>
                  <a:lnTo>
                    <a:pt x="966" y="1094"/>
                  </a:lnTo>
                  <a:lnTo>
                    <a:pt x="966" y="1094"/>
                  </a:lnTo>
                  <a:lnTo>
                    <a:pt x="968" y="1094"/>
                  </a:lnTo>
                  <a:lnTo>
                    <a:pt x="970" y="1092"/>
                  </a:lnTo>
                  <a:lnTo>
                    <a:pt x="974" y="1089"/>
                  </a:lnTo>
                  <a:lnTo>
                    <a:pt x="978" y="1087"/>
                  </a:lnTo>
                  <a:lnTo>
                    <a:pt x="983" y="1083"/>
                  </a:lnTo>
                  <a:lnTo>
                    <a:pt x="987" y="1079"/>
                  </a:lnTo>
                  <a:lnTo>
                    <a:pt x="993" y="1075"/>
                  </a:lnTo>
                  <a:lnTo>
                    <a:pt x="1020" y="1054"/>
                  </a:lnTo>
                  <a:lnTo>
                    <a:pt x="1047" y="1027"/>
                  </a:lnTo>
                  <a:lnTo>
                    <a:pt x="1073" y="997"/>
                  </a:lnTo>
                  <a:lnTo>
                    <a:pt x="1094" y="970"/>
                  </a:lnTo>
                  <a:lnTo>
                    <a:pt x="1100" y="963"/>
                  </a:lnTo>
                  <a:lnTo>
                    <a:pt x="1104" y="955"/>
                  </a:lnTo>
                  <a:lnTo>
                    <a:pt x="1108" y="949"/>
                  </a:lnTo>
                  <a:lnTo>
                    <a:pt x="1110" y="945"/>
                  </a:lnTo>
                  <a:lnTo>
                    <a:pt x="1112" y="943"/>
                  </a:lnTo>
                  <a:lnTo>
                    <a:pt x="1112" y="941"/>
                  </a:lnTo>
                  <a:lnTo>
                    <a:pt x="1113" y="941"/>
                  </a:lnTo>
                  <a:lnTo>
                    <a:pt x="1113" y="937"/>
                  </a:lnTo>
                  <a:lnTo>
                    <a:pt x="1117" y="933"/>
                  </a:lnTo>
                  <a:lnTo>
                    <a:pt x="1121" y="928"/>
                  </a:lnTo>
                  <a:lnTo>
                    <a:pt x="1125" y="922"/>
                  </a:lnTo>
                  <a:lnTo>
                    <a:pt x="1129" y="912"/>
                  </a:lnTo>
                  <a:lnTo>
                    <a:pt x="1144" y="883"/>
                  </a:lnTo>
                  <a:lnTo>
                    <a:pt x="1158" y="846"/>
                  </a:lnTo>
                  <a:lnTo>
                    <a:pt x="1170" y="809"/>
                  </a:lnTo>
                  <a:lnTo>
                    <a:pt x="1177" y="776"/>
                  </a:lnTo>
                  <a:lnTo>
                    <a:pt x="1179" y="769"/>
                  </a:lnTo>
                  <a:lnTo>
                    <a:pt x="1179" y="763"/>
                  </a:lnTo>
                  <a:lnTo>
                    <a:pt x="1181" y="757"/>
                  </a:lnTo>
                  <a:lnTo>
                    <a:pt x="1181" y="751"/>
                  </a:lnTo>
                  <a:lnTo>
                    <a:pt x="1181" y="747"/>
                  </a:lnTo>
                  <a:lnTo>
                    <a:pt x="1183" y="745"/>
                  </a:lnTo>
                  <a:lnTo>
                    <a:pt x="1183" y="743"/>
                  </a:lnTo>
                  <a:lnTo>
                    <a:pt x="1183" y="743"/>
                  </a:lnTo>
                  <a:lnTo>
                    <a:pt x="1183" y="741"/>
                  </a:lnTo>
                  <a:lnTo>
                    <a:pt x="1183" y="739"/>
                  </a:lnTo>
                  <a:lnTo>
                    <a:pt x="1183" y="734"/>
                  </a:lnTo>
                  <a:lnTo>
                    <a:pt x="1185" y="728"/>
                  </a:lnTo>
                  <a:lnTo>
                    <a:pt x="1185" y="718"/>
                  </a:lnTo>
                  <a:lnTo>
                    <a:pt x="1185" y="710"/>
                  </a:lnTo>
                  <a:lnTo>
                    <a:pt x="1187" y="675"/>
                  </a:lnTo>
                  <a:lnTo>
                    <a:pt x="1185" y="637"/>
                  </a:lnTo>
                  <a:lnTo>
                    <a:pt x="1181" y="598"/>
                  </a:lnTo>
                  <a:lnTo>
                    <a:pt x="1177" y="580"/>
                  </a:lnTo>
                  <a:lnTo>
                    <a:pt x="1176" y="565"/>
                  </a:lnTo>
                  <a:lnTo>
                    <a:pt x="1172" y="551"/>
                  </a:lnTo>
                  <a:lnTo>
                    <a:pt x="1170" y="545"/>
                  </a:lnTo>
                  <a:lnTo>
                    <a:pt x="1170" y="542"/>
                  </a:lnTo>
                  <a:lnTo>
                    <a:pt x="1168" y="536"/>
                  </a:lnTo>
                  <a:lnTo>
                    <a:pt x="1168" y="534"/>
                  </a:lnTo>
                  <a:lnTo>
                    <a:pt x="1166" y="532"/>
                  </a:lnTo>
                  <a:lnTo>
                    <a:pt x="1166" y="532"/>
                  </a:lnTo>
                  <a:lnTo>
                    <a:pt x="1166" y="530"/>
                  </a:lnTo>
                  <a:lnTo>
                    <a:pt x="1166" y="528"/>
                  </a:lnTo>
                  <a:lnTo>
                    <a:pt x="1164" y="524"/>
                  </a:lnTo>
                  <a:lnTo>
                    <a:pt x="1162" y="516"/>
                  </a:lnTo>
                  <a:lnTo>
                    <a:pt x="1160" y="510"/>
                  </a:lnTo>
                  <a:lnTo>
                    <a:pt x="1156" y="501"/>
                  </a:lnTo>
                  <a:lnTo>
                    <a:pt x="1143" y="470"/>
                  </a:lnTo>
                  <a:lnTo>
                    <a:pt x="1127" y="435"/>
                  </a:lnTo>
                  <a:lnTo>
                    <a:pt x="1106" y="400"/>
                  </a:lnTo>
                  <a:lnTo>
                    <a:pt x="1086" y="373"/>
                  </a:lnTo>
                  <a:lnTo>
                    <a:pt x="1082" y="367"/>
                  </a:lnTo>
                  <a:lnTo>
                    <a:pt x="1079" y="361"/>
                  </a:lnTo>
                  <a:lnTo>
                    <a:pt x="1075" y="357"/>
                  </a:lnTo>
                  <a:lnTo>
                    <a:pt x="1071" y="353"/>
                  </a:lnTo>
                  <a:lnTo>
                    <a:pt x="1069" y="351"/>
                  </a:lnTo>
                  <a:lnTo>
                    <a:pt x="1067" y="348"/>
                  </a:lnTo>
                  <a:lnTo>
                    <a:pt x="1067" y="348"/>
                  </a:lnTo>
                  <a:lnTo>
                    <a:pt x="1067" y="346"/>
                  </a:lnTo>
                  <a:lnTo>
                    <a:pt x="1065" y="346"/>
                  </a:lnTo>
                  <a:lnTo>
                    <a:pt x="1063" y="344"/>
                  </a:lnTo>
                  <a:lnTo>
                    <a:pt x="1059" y="340"/>
                  </a:lnTo>
                  <a:lnTo>
                    <a:pt x="1055" y="334"/>
                  </a:lnTo>
                  <a:lnTo>
                    <a:pt x="1049" y="328"/>
                  </a:lnTo>
                  <a:lnTo>
                    <a:pt x="1044" y="322"/>
                  </a:lnTo>
                  <a:lnTo>
                    <a:pt x="1032" y="311"/>
                  </a:lnTo>
                  <a:lnTo>
                    <a:pt x="1018" y="299"/>
                  </a:lnTo>
                  <a:lnTo>
                    <a:pt x="1013" y="291"/>
                  </a:lnTo>
                  <a:lnTo>
                    <a:pt x="1005" y="285"/>
                  </a:lnTo>
                  <a:lnTo>
                    <a:pt x="997" y="280"/>
                  </a:lnTo>
                  <a:lnTo>
                    <a:pt x="989" y="274"/>
                  </a:lnTo>
                  <a:lnTo>
                    <a:pt x="958" y="251"/>
                  </a:lnTo>
                  <a:lnTo>
                    <a:pt x="929" y="233"/>
                  </a:lnTo>
                  <a:lnTo>
                    <a:pt x="919" y="229"/>
                  </a:lnTo>
                  <a:lnTo>
                    <a:pt x="914" y="225"/>
                  </a:lnTo>
                  <a:lnTo>
                    <a:pt x="908" y="221"/>
                  </a:lnTo>
                  <a:lnTo>
                    <a:pt x="902" y="219"/>
                  </a:lnTo>
                  <a:lnTo>
                    <a:pt x="900" y="218"/>
                  </a:lnTo>
                  <a:lnTo>
                    <a:pt x="898" y="218"/>
                  </a:lnTo>
                  <a:lnTo>
                    <a:pt x="898" y="218"/>
                  </a:lnTo>
                  <a:lnTo>
                    <a:pt x="894" y="216"/>
                  </a:lnTo>
                  <a:lnTo>
                    <a:pt x="890" y="214"/>
                  </a:lnTo>
                  <a:lnTo>
                    <a:pt x="885" y="212"/>
                  </a:lnTo>
                  <a:lnTo>
                    <a:pt x="877" y="208"/>
                  </a:lnTo>
                  <a:lnTo>
                    <a:pt x="869" y="204"/>
                  </a:lnTo>
                  <a:lnTo>
                    <a:pt x="836" y="192"/>
                  </a:lnTo>
                  <a:lnTo>
                    <a:pt x="799" y="183"/>
                  </a:lnTo>
                  <a:lnTo>
                    <a:pt x="760" y="175"/>
                  </a:lnTo>
                  <a:lnTo>
                    <a:pt x="727" y="171"/>
                  </a:lnTo>
                  <a:lnTo>
                    <a:pt x="714" y="169"/>
                  </a:lnTo>
                  <a:lnTo>
                    <a:pt x="702" y="169"/>
                  </a:lnTo>
                  <a:lnTo>
                    <a:pt x="698" y="169"/>
                  </a:lnTo>
                  <a:lnTo>
                    <a:pt x="696" y="169"/>
                  </a:lnTo>
                  <a:lnTo>
                    <a:pt x="694" y="169"/>
                  </a:lnTo>
                  <a:lnTo>
                    <a:pt x="692" y="169"/>
                  </a:lnTo>
                  <a:lnTo>
                    <a:pt x="692" y="169"/>
                  </a:lnTo>
                  <a:lnTo>
                    <a:pt x="689" y="169"/>
                  </a:lnTo>
                  <a:lnTo>
                    <a:pt x="685" y="169"/>
                  </a:lnTo>
                  <a:lnTo>
                    <a:pt x="679" y="169"/>
                  </a:lnTo>
                  <a:lnTo>
                    <a:pt x="673" y="169"/>
                  </a:lnTo>
                  <a:close/>
                  <a:moveTo>
                    <a:pt x="582" y="0"/>
                  </a:moveTo>
                  <a:lnTo>
                    <a:pt x="590" y="0"/>
                  </a:lnTo>
                  <a:lnTo>
                    <a:pt x="595" y="2"/>
                  </a:lnTo>
                  <a:lnTo>
                    <a:pt x="601" y="6"/>
                  </a:lnTo>
                  <a:lnTo>
                    <a:pt x="601" y="8"/>
                  </a:lnTo>
                  <a:lnTo>
                    <a:pt x="603" y="10"/>
                  </a:lnTo>
                  <a:lnTo>
                    <a:pt x="607" y="16"/>
                  </a:lnTo>
                  <a:lnTo>
                    <a:pt x="611" y="22"/>
                  </a:lnTo>
                  <a:lnTo>
                    <a:pt x="615" y="27"/>
                  </a:lnTo>
                  <a:lnTo>
                    <a:pt x="619" y="33"/>
                  </a:lnTo>
                  <a:lnTo>
                    <a:pt x="625" y="41"/>
                  </a:lnTo>
                  <a:lnTo>
                    <a:pt x="628" y="47"/>
                  </a:lnTo>
                  <a:lnTo>
                    <a:pt x="632" y="53"/>
                  </a:lnTo>
                  <a:lnTo>
                    <a:pt x="634" y="57"/>
                  </a:lnTo>
                  <a:lnTo>
                    <a:pt x="636" y="60"/>
                  </a:lnTo>
                  <a:lnTo>
                    <a:pt x="636" y="62"/>
                  </a:lnTo>
                  <a:lnTo>
                    <a:pt x="642" y="66"/>
                  </a:lnTo>
                  <a:lnTo>
                    <a:pt x="646" y="68"/>
                  </a:lnTo>
                  <a:lnTo>
                    <a:pt x="654" y="70"/>
                  </a:lnTo>
                  <a:lnTo>
                    <a:pt x="654" y="70"/>
                  </a:lnTo>
                  <a:lnTo>
                    <a:pt x="658" y="70"/>
                  </a:lnTo>
                  <a:lnTo>
                    <a:pt x="661" y="70"/>
                  </a:lnTo>
                  <a:lnTo>
                    <a:pt x="667" y="70"/>
                  </a:lnTo>
                  <a:lnTo>
                    <a:pt x="675" y="70"/>
                  </a:lnTo>
                  <a:lnTo>
                    <a:pt x="681" y="70"/>
                  </a:lnTo>
                  <a:lnTo>
                    <a:pt x="687" y="70"/>
                  </a:lnTo>
                  <a:lnTo>
                    <a:pt x="692" y="70"/>
                  </a:lnTo>
                  <a:lnTo>
                    <a:pt x="694" y="70"/>
                  </a:lnTo>
                  <a:lnTo>
                    <a:pt x="696" y="70"/>
                  </a:lnTo>
                  <a:lnTo>
                    <a:pt x="696" y="70"/>
                  </a:lnTo>
                  <a:lnTo>
                    <a:pt x="698" y="70"/>
                  </a:lnTo>
                  <a:lnTo>
                    <a:pt x="702" y="70"/>
                  </a:lnTo>
                  <a:lnTo>
                    <a:pt x="710" y="70"/>
                  </a:lnTo>
                  <a:lnTo>
                    <a:pt x="718" y="70"/>
                  </a:lnTo>
                  <a:lnTo>
                    <a:pt x="725" y="70"/>
                  </a:lnTo>
                  <a:lnTo>
                    <a:pt x="733" y="72"/>
                  </a:lnTo>
                  <a:lnTo>
                    <a:pt x="735" y="72"/>
                  </a:lnTo>
                  <a:lnTo>
                    <a:pt x="739" y="72"/>
                  </a:lnTo>
                  <a:lnTo>
                    <a:pt x="739" y="72"/>
                  </a:lnTo>
                  <a:lnTo>
                    <a:pt x="745" y="72"/>
                  </a:lnTo>
                  <a:lnTo>
                    <a:pt x="751" y="70"/>
                  </a:lnTo>
                  <a:lnTo>
                    <a:pt x="755" y="64"/>
                  </a:lnTo>
                  <a:lnTo>
                    <a:pt x="756" y="64"/>
                  </a:lnTo>
                  <a:lnTo>
                    <a:pt x="758" y="60"/>
                  </a:lnTo>
                  <a:lnTo>
                    <a:pt x="760" y="57"/>
                  </a:lnTo>
                  <a:lnTo>
                    <a:pt x="764" y="51"/>
                  </a:lnTo>
                  <a:lnTo>
                    <a:pt x="770" y="45"/>
                  </a:lnTo>
                  <a:lnTo>
                    <a:pt x="774" y="39"/>
                  </a:lnTo>
                  <a:lnTo>
                    <a:pt x="778" y="33"/>
                  </a:lnTo>
                  <a:lnTo>
                    <a:pt x="784" y="27"/>
                  </a:lnTo>
                  <a:lnTo>
                    <a:pt x="788" y="22"/>
                  </a:lnTo>
                  <a:lnTo>
                    <a:pt x="789" y="18"/>
                  </a:lnTo>
                  <a:lnTo>
                    <a:pt x="793" y="16"/>
                  </a:lnTo>
                  <a:lnTo>
                    <a:pt x="795" y="14"/>
                  </a:lnTo>
                  <a:lnTo>
                    <a:pt x="795" y="12"/>
                  </a:lnTo>
                  <a:lnTo>
                    <a:pt x="799" y="8"/>
                  </a:lnTo>
                  <a:lnTo>
                    <a:pt x="807" y="6"/>
                  </a:lnTo>
                  <a:lnTo>
                    <a:pt x="813" y="6"/>
                  </a:lnTo>
                  <a:lnTo>
                    <a:pt x="815" y="6"/>
                  </a:lnTo>
                  <a:lnTo>
                    <a:pt x="817" y="8"/>
                  </a:lnTo>
                  <a:lnTo>
                    <a:pt x="822" y="8"/>
                  </a:lnTo>
                  <a:lnTo>
                    <a:pt x="830" y="10"/>
                  </a:lnTo>
                  <a:lnTo>
                    <a:pt x="840" y="12"/>
                  </a:lnTo>
                  <a:lnTo>
                    <a:pt x="846" y="14"/>
                  </a:lnTo>
                  <a:lnTo>
                    <a:pt x="852" y="16"/>
                  </a:lnTo>
                  <a:lnTo>
                    <a:pt x="857" y="16"/>
                  </a:lnTo>
                  <a:lnTo>
                    <a:pt x="861" y="18"/>
                  </a:lnTo>
                  <a:lnTo>
                    <a:pt x="865" y="18"/>
                  </a:lnTo>
                  <a:lnTo>
                    <a:pt x="865" y="20"/>
                  </a:lnTo>
                  <a:lnTo>
                    <a:pt x="871" y="22"/>
                  </a:lnTo>
                  <a:lnTo>
                    <a:pt x="877" y="27"/>
                  </a:lnTo>
                  <a:lnTo>
                    <a:pt x="879" y="33"/>
                  </a:lnTo>
                  <a:lnTo>
                    <a:pt x="881" y="37"/>
                  </a:lnTo>
                  <a:lnTo>
                    <a:pt x="883" y="49"/>
                  </a:lnTo>
                  <a:lnTo>
                    <a:pt x="886" y="64"/>
                  </a:lnTo>
                  <a:lnTo>
                    <a:pt x="888" y="80"/>
                  </a:lnTo>
                  <a:lnTo>
                    <a:pt x="890" y="93"/>
                  </a:lnTo>
                  <a:lnTo>
                    <a:pt x="890" y="97"/>
                  </a:lnTo>
                  <a:lnTo>
                    <a:pt x="892" y="103"/>
                  </a:lnTo>
                  <a:lnTo>
                    <a:pt x="896" y="109"/>
                  </a:lnTo>
                  <a:lnTo>
                    <a:pt x="902" y="111"/>
                  </a:lnTo>
                  <a:lnTo>
                    <a:pt x="902" y="111"/>
                  </a:lnTo>
                  <a:lnTo>
                    <a:pt x="904" y="113"/>
                  </a:lnTo>
                  <a:lnTo>
                    <a:pt x="908" y="115"/>
                  </a:lnTo>
                  <a:lnTo>
                    <a:pt x="914" y="117"/>
                  </a:lnTo>
                  <a:lnTo>
                    <a:pt x="921" y="121"/>
                  </a:lnTo>
                  <a:lnTo>
                    <a:pt x="929" y="122"/>
                  </a:lnTo>
                  <a:lnTo>
                    <a:pt x="935" y="126"/>
                  </a:lnTo>
                  <a:lnTo>
                    <a:pt x="939" y="126"/>
                  </a:lnTo>
                  <a:lnTo>
                    <a:pt x="941" y="128"/>
                  </a:lnTo>
                  <a:lnTo>
                    <a:pt x="941" y="128"/>
                  </a:lnTo>
                  <a:lnTo>
                    <a:pt x="943" y="128"/>
                  </a:lnTo>
                  <a:lnTo>
                    <a:pt x="945" y="130"/>
                  </a:lnTo>
                  <a:lnTo>
                    <a:pt x="947" y="132"/>
                  </a:lnTo>
                  <a:lnTo>
                    <a:pt x="954" y="134"/>
                  </a:lnTo>
                  <a:lnTo>
                    <a:pt x="960" y="138"/>
                  </a:lnTo>
                  <a:lnTo>
                    <a:pt x="966" y="142"/>
                  </a:lnTo>
                  <a:lnTo>
                    <a:pt x="972" y="144"/>
                  </a:lnTo>
                  <a:lnTo>
                    <a:pt x="976" y="146"/>
                  </a:lnTo>
                  <a:lnTo>
                    <a:pt x="978" y="148"/>
                  </a:lnTo>
                  <a:lnTo>
                    <a:pt x="980" y="148"/>
                  </a:lnTo>
                  <a:lnTo>
                    <a:pt x="985" y="152"/>
                  </a:lnTo>
                  <a:lnTo>
                    <a:pt x="991" y="152"/>
                  </a:lnTo>
                  <a:lnTo>
                    <a:pt x="997" y="148"/>
                  </a:lnTo>
                  <a:lnTo>
                    <a:pt x="999" y="148"/>
                  </a:lnTo>
                  <a:lnTo>
                    <a:pt x="1001" y="146"/>
                  </a:lnTo>
                  <a:lnTo>
                    <a:pt x="1007" y="144"/>
                  </a:lnTo>
                  <a:lnTo>
                    <a:pt x="1013" y="140"/>
                  </a:lnTo>
                  <a:lnTo>
                    <a:pt x="1018" y="136"/>
                  </a:lnTo>
                  <a:lnTo>
                    <a:pt x="1026" y="132"/>
                  </a:lnTo>
                  <a:lnTo>
                    <a:pt x="1034" y="128"/>
                  </a:lnTo>
                  <a:lnTo>
                    <a:pt x="1040" y="124"/>
                  </a:lnTo>
                  <a:lnTo>
                    <a:pt x="1046" y="121"/>
                  </a:lnTo>
                  <a:lnTo>
                    <a:pt x="1051" y="119"/>
                  </a:lnTo>
                  <a:lnTo>
                    <a:pt x="1053" y="117"/>
                  </a:lnTo>
                  <a:lnTo>
                    <a:pt x="1055" y="117"/>
                  </a:lnTo>
                  <a:lnTo>
                    <a:pt x="1061" y="115"/>
                  </a:lnTo>
                  <a:lnTo>
                    <a:pt x="1069" y="115"/>
                  </a:lnTo>
                  <a:lnTo>
                    <a:pt x="1075" y="119"/>
                  </a:lnTo>
                  <a:lnTo>
                    <a:pt x="1075" y="119"/>
                  </a:lnTo>
                  <a:lnTo>
                    <a:pt x="1079" y="121"/>
                  </a:lnTo>
                  <a:lnTo>
                    <a:pt x="1080" y="124"/>
                  </a:lnTo>
                  <a:lnTo>
                    <a:pt x="1088" y="128"/>
                  </a:lnTo>
                  <a:lnTo>
                    <a:pt x="1096" y="134"/>
                  </a:lnTo>
                  <a:lnTo>
                    <a:pt x="1104" y="140"/>
                  </a:lnTo>
                  <a:lnTo>
                    <a:pt x="1110" y="146"/>
                  </a:lnTo>
                  <a:lnTo>
                    <a:pt x="1113" y="150"/>
                  </a:lnTo>
                  <a:lnTo>
                    <a:pt x="1115" y="152"/>
                  </a:lnTo>
                  <a:lnTo>
                    <a:pt x="1117" y="152"/>
                  </a:lnTo>
                  <a:lnTo>
                    <a:pt x="1121" y="157"/>
                  </a:lnTo>
                  <a:lnTo>
                    <a:pt x="1123" y="163"/>
                  </a:lnTo>
                  <a:lnTo>
                    <a:pt x="1123" y="169"/>
                  </a:lnTo>
                  <a:lnTo>
                    <a:pt x="1123" y="175"/>
                  </a:lnTo>
                  <a:lnTo>
                    <a:pt x="1119" y="187"/>
                  </a:lnTo>
                  <a:lnTo>
                    <a:pt x="1115" y="202"/>
                  </a:lnTo>
                  <a:lnTo>
                    <a:pt x="1113" y="214"/>
                  </a:lnTo>
                  <a:lnTo>
                    <a:pt x="1112" y="223"/>
                  </a:lnTo>
                  <a:lnTo>
                    <a:pt x="1110" y="229"/>
                  </a:lnTo>
                  <a:lnTo>
                    <a:pt x="1108" y="231"/>
                  </a:lnTo>
                  <a:lnTo>
                    <a:pt x="1108" y="233"/>
                  </a:lnTo>
                  <a:lnTo>
                    <a:pt x="1108" y="239"/>
                  </a:lnTo>
                  <a:lnTo>
                    <a:pt x="1108" y="245"/>
                  </a:lnTo>
                  <a:lnTo>
                    <a:pt x="1112" y="251"/>
                  </a:lnTo>
                  <a:lnTo>
                    <a:pt x="1113" y="251"/>
                  </a:lnTo>
                  <a:lnTo>
                    <a:pt x="1113" y="252"/>
                  </a:lnTo>
                  <a:lnTo>
                    <a:pt x="1117" y="254"/>
                  </a:lnTo>
                  <a:lnTo>
                    <a:pt x="1121" y="260"/>
                  </a:lnTo>
                  <a:lnTo>
                    <a:pt x="1127" y="266"/>
                  </a:lnTo>
                  <a:lnTo>
                    <a:pt x="1131" y="272"/>
                  </a:lnTo>
                  <a:lnTo>
                    <a:pt x="1135" y="276"/>
                  </a:lnTo>
                  <a:lnTo>
                    <a:pt x="1139" y="280"/>
                  </a:lnTo>
                  <a:lnTo>
                    <a:pt x="1141" y="282"/>
                  </a:lnTo>
                  <a:lnTo>
                    <a:pt x="1141" y="282"/>
                  </a:lnTo>
                  <a:lnTo>
                    <a:pt x="1143" y="284"/>
                  </a:lnTo>
                  <a:lnTo>
                    <a:pt x="1143" y="285"/>
                  </a:lnTo>
                  <a:lnTo>
                    <a:pt x="1146" y="287"/>
                  </a:lnTo>
                  <a:lnTo>
                    <a:pt x="1150" y="293"/>
                  </a:lnTo>
                  <a:lnTo>
                    <a:pt x="1154" y="299"/>
                  </a:lnTo>
                  <a:lnTo>
                    <a:pt x="1158" y="305"/>
                  </a:lnTo>
                  <a:lnTo>
                    <a:pt x="1162" y="309"/>
                  </a:lnTo>
                  <a:lnTo>
                    <a:pt x="1166" y="313"/>
                  </a:lnTo>
                  <a:lnTo>
                    <a:pt x="1168" y="315"/>
                  </a:lnTo>
                  <a:lnTo>
                    <a:pt x="1168" y="316"/>
                  </a:lnTo>
                  <a:lnTo>
                    <a:pt x="1172" y="320"/>
                  </a:lnTo>
                  <a:lnTo>
                    <a:pt x="1177" y="322"/>
                  </a:lnTo>
                  <a:lnTo>
                    <a:pt x="1185" y="324"/>
                  </a:lnTo>
                  <a:lnTo>
                    <a:pt x="1185" y="322"/>
                  </a:lnTo>
                  <a:lnTo>
                    <a:pt x="1189" y="322"/>
                  </a:lnTo>
                  <a:lnTo>
                    <a:pt x="1195" y="322"/>
                  </a:lnTo>
                  <a:lnTo>
                    <a:pt x="1205" y="320"/>
                  </a:lnTo>
                  <a:lnTo>
                    <a:pt x="1216" y="320"/>
                  </a:lnTo>
                  <a:lnTo>
                    <a:pt x="1234" y="318"/>
                  </a:lnTo>
                  <a:lnTo>
                    <a:pt x="1245" y="318"/>
                  </a:lnTo>
                  <a:lnTo>
                    <a:pt x="1249" y="318"/>
                  </a:lnTo>
                  <a:lnTo>
                    <a:pt x="1257" y="318"/>
                  </a:lnTo>
                  <a:lnTo>
                    <a:pt x="1263" y="322"/>
                  </a:lnTo>
                  <a:lnTo>
                    <a:pt x="1267" y="328"/>
                  </a:lnTo>
                  <a:lnTo>
                    <a:pt x="1267" y="328"/>
                  </a:lnTo>
                  <a:lnTo>
                    <a:pt x="1269" y="330"/>
                  </a:lnTo>
                  <a:lnTo>
                    <a:pt x="1271" y="334"/>
                  </a:lnTo>
                  <a:lnTo>
                    <a:pt x="1274" y="340"/>
                  </a:lnTo>
                  <a:lnTo>
                    <a:pt x="1276" y="346"/>
                  </a:lnTo>
                  <a:lnTo>
                    <a:pt x="1280" y="351"/>
                  </a:lnTo>
                  <a:lnTo>
                    <a:pt x="1282" y="357"/>
                  </a:lnTo>
                  <a:lnTo>
                    <a:pt x="1286" y="361"/>
                  </a:lnTo>
                  <a:lnTo>
                    <a:pt x="1288" y="367"/>
                  </a:lnTo>
                  <a:lnTo>
                    <a:pt x="1290" y="371"/>
                  </a:lnTo>
                  <a:lnTo>
                    <a:pt x="1292" y="373"/>
                  </a:lnTo>
                  <a:lnTo>
                    <a:pt x="1292" y="375"/>
                  </a:lnTo>
                  <a:lnTo>
                    <a:pt x="1294" y="381"/>
                  </a:lnTo>
                  <a:lnTo>
                    <a:pt x="1294" y="388"/>
                  </a:lnTo>
                  <a:lnTo>
                    <a:pt x="1292" y="394"/>
                  </a:lnTo>
                  <a:lnTo>
                    <a:pt x="1290" y="394"/>
                  </a:lnTo>
                  <a:lnTo>
                    <a:pt x="1290" y="396"/>
                  </a:lnTo>
                  <a:lnTo>
                    <a:pt x="1286" y="400"/>
                  </a:lnTo>
                  <a:lnTo>
                    <a:pt x="1284" y="404"/>
                  </a:lnTo>
                  <a:lnTo>
                    <a:pt x="1280" y="410"/>
                  </a:lnTo>
                  <a:lnTo>
                    <a:pt x="1276" y="415"/>
                  </a:lnTo>
                  <a:lnTo>
                    <a:pt x="1271" y="419"/>
                  </a:lnTo>
                  <a:lnTo>
                    <a:pt x="1267" y="427"/>
                  </a:lnTo>
                  <a:lnTo>
                    <a:pt x="1261" y="433"/>
                  </a:lnTo>
                  <a:lnTo>
                    <a:pt x="1257" y="439"/>
                  </a:lnTo>
                  <a:lnTo>
                    <a:pt x="1253" y="443"/>
                  </a:lnTo>
                  <a:lnTo>
                    <a:pt x="1251" y="445"/>
                  </a:lnTo>
                  <a:lnTo>
                    <a:pt x="1251" y="446"/>
                  </a:lnTo>
                  <a:lnTo>
                    <a:pt x="1247" y="450"/>
                  </a:lnTo>
                  <a:lnTo>
                    <a:pt x="1247" y="456"/>
                  </a:lnTo>
                  <a:lnTo>
                    <a:pt x="1247" y="464"/>
                  </a:lnTo>
                  <a:lnTo>
                    <a:pt x="1247" y="464"/>
                  </a:lnTo>
                  <a:lnTo>
                    <a:pt x="1249" y="466"/>
                  </a:lnTo>
                  <a:lnTo>
                    <a:pt x="1251" y="470"/>
                  </a:lnTo>
                  <a:lnTo>
                    <a:pt x="1253" y="476"/>
                  </a:lnTo>
                  <a:lnTo>
                    <a:pt x="1255" y="483"/>
                  </a:lnTo>
                  <a:lnTo>
                    <a:pt x="1257" y="491"/>
                  </a:lnTo>
                  <a:lnTo>
                    <a:pt x="1259" y="497"/>
                  </a:lnTo>
                  <a:lnTo>
                    <a:pt x="1261" y="501"/>
                  </a:lnTo>
                  <a:lnTo>
                    <a:pt x="1261" y="503"/>
                  </a:lnTo>
                  <a:lnTo>
                    <a:pt x="1261" y="505"/>
                  </a:lnTo>
                  <a:lnTo>
                    <a:pt x="1263" y="505"/>
                  </a:lnTo>
                  <a:lnTo>
                    <a:pt x="1263" y="509"/>
                  </a:lnTo>
                  <a:lnTo>
                    <a:pt x="1265" y="512"/>
                  </a:lnTo>
                  <a:lnTo>
                    <a:pt x="1265" y="518"/>
                  </a:lnTo>
                  <a:lnTo>
                    <a:pt x="1267" y="524"/>
                  </a:lnTo>
                  <a:lnTo>
                    <a:pt x="1269" y="532"/>
                  </a:lnTo>
                  <a:lnTo>
                    <a:pt x="1271" y="538"/>
                  </a:lnTo>
                  <a:lnTo>
                    <a:pt x="1271" y="542"/>
                  </a:lnTo>
                  <a:lnTo>
                    <a:pt x="1273" y="545"/>
                  </a:lnTo>
                  <a:lnTo>
                    <a:pt x="1273" y="545"/>
                  </a:lnTo>
                  <a:lnTo>
                    <a:pt x="1274" y="551"/>
                  </a:lnTo>
                  <a:lnTo>
                    <a:pt x="1278" y="557"/>
                  </a:lnTo>
                  <a:lnTo>
                    <a:pt x="1284" y="559"/>
                  </a:lnTo>
                  <a:lnTo>
                    <a:pt x="1288" y="561"/>
                  </a:lnTo>
                  <a:lnTo>
                    <a:pt x="1300" y="565"/>
                  </a:lnTo>
                  <a:lnTo>
                    <a:pt x="1315" y="569"/>
                  </a:lnTo>
                  <a:lnTo>
                    <a:pt x="1331" y="575"/>
                  </a:lnTo>
                  <a:lnTo>
                    <a:pt x="1342" y="578"/>
                  </a:lnTo>
                  <a:lnTo>
                    <a:pt x="1346" y="580"/>
                  </a:lnTo>
                  <a:lnTo>
                    <a:pt x="1352" y="584"/>
                  </a:lnTo>
                  <a:lnTo>
                    <a:pt x="1356" y="590"/>
                  </a:lnTo>
                  <a:lnTo>
                    <a:pt x="1358" y="596"/>
                  </a:lnTo>
                  <a:lnTo>
                    <a:pt x="1358" y="598"/>
                  </a:lnTo>
                  <a:lnTo>
                    <a:pt x="1358" y="600"/>
                  </a:lnTo>
                  <a:lnTo>
                    <a:pt x="1360" y="606"/>
                  </a:lnTo>
                  <a:lnTo>
                    <a:pt x="1360" y="613"/>
                  </a:lnTo>
                  <a:lnTo>
                    <a:pt x="1360" y="623"/>
                  </a:lnTo>
                  <a:lnTo>
                    <a:pt x="1362" y="631"/>
                  </a:lnTo>
                  <a:lnTo>
                    <a:pt x="1362" y="639"/>
                  </a:lnTo>
                  <a:lnTo>
                    <a:pt x="1362" y="644"/>
                  </a:lnTo>
                  <a:lnTo>
                    <a:pt x="1362" y="648"/>
                  </a:lnTo>
                  <a:lnTo>
                    <a:pt x="1362" y="650"/>
                  </a:lnTo>
                  <a:lnTo>
                    <a:pt x="1362" y="656"/>
                  </a:lnTo>
                  <a:lnTo>
                    <a:pt x="1358" y="664"/>
                  </a:lnTo>
                  <a:lnTo>
                    <a:pt x="1354" y="668"/>
                  </a:lnTo>
                  <a:lnTo>
                    <a:pt x="1352" y="668"/>
                  </a:lnTo>
                  <a:lnTo>
                    <a:pt x="1348" y="670"/>
                  </a:lnTo>
                  <a:lnTo>
                    <a:pt x="1344" y="672"/>
                  </a:lnTo>
                  <a:lnTo>
                    <a:pt x="1338" y="675"/>
                  </a:lnTo>
                  <a:lnTo>
                    <a:pt x="1331" y="679"/>
                  </a:lnTo>
                  <a:lnTo>
                    <a:pt x="1325" y="683"/>
                  </a:lnTo>
                  <a:lnTo>
                    <a:pt x="1317" y="687"/>
                  </a:lnTo>
                  <a:lnTo>
                    <a:pt x="1309" y="691"/>
                  </a:lnTo>
                  <a:lnTo>
                    <a:pt x="1304" y="693"/>
                  </a:lnTo>
                  <a:lnTo>
                    <a:pt x="1300" y="697"/>
                  </a:lnTo>
                  <a:lnTo>
                    <a:pt x="1296" y="697"/>
                  </a:lnTo>
                  <a:lnTo>
                    <a:pt x="1296" y="699"/>
                  </a:lnTo>
                  <a:lnTo>
                    <a:pt x="1290" y="701"/>
                  </a:lnTo>
                  <a:lnTo>
                    <a:pt x="1286" y="706"/>
                  </a:lnTo>
                  <a:lnTo>
                    <a:pt x="1284" y="712"/>
                  </a:lnTo>
                  <a:lnTo>
                    <a:pt x="1284" y="714"/>
                  </a:lnTo>
                  <a:lnTo>
                    <a:pt x="1284" y="716"/>
                  </a:lnTo>
                  <a:lnTo>
                    <a:pt x="1284" y="720"/>
                  </a:lnTo>
                  <a:lnTo>
                    <a:pt x="1284" y="726"/>
                  </a:lnTo>
                  <a:lnTo>
                    <a:pt x="1284" y="734"/>
                  </a:lnTo>
                  <a:lnTo>
                    <a:pt x="1282" y="741"/>
                  </a:lnTo>
                  <a:lnTo>
                    <a:pt x="1282" y="747"/>
                  </a:lnTo>
                  <a:lnTo>
                    <a:pt x="1282" y="751"/>
                  </a:lnTo>
                  <a:lnTo>
                    <a:pt x="1280" y="755"/>
                  </a:lnTo>
                  <a:lnTo>
                    <a:pt x="1280" y="755"/>
                  </a:lnTo>
                  <a:lnTo>
                    <a:pt x="1280" y="757"/>
                  </a:lnTo>
                  <a:lnTo>
                    <a:pt x="1280" y="759"/>
                  </a:lnTo>
                  <a:lnTo>
                    <a:pt x="1280" y="763"/>
                  </a:lnTo>
                  <a:lnTo>
                    <a:pt x="1278" y="769"/>
                  </a:lnTo>
                  <a:lnTo>
                    <a:pt x="1278" y="776"/>
                  </a:lnTo>
                  <a:lnTo>
                    <a:pt x="1276" y="784"/>
                  </a:lnTo>
                  <a:lnTo>
                    <a:pt x="1274" y="792"/>
                  </a:lnTo>
                  <a:lnTo>
                    <a:pt x="1274" y="796"/>
                  </a:lnTo>
                  <a:lnTo>
                    <a:pt x="1274" y="798"/>
                  </a:lnTo>
                  <a:lnTo>
                    <a:pt x="1274" y="798"/>
                  </a:lnTo>
                  <a:lnTo>
                    <a:pt x="1274" y="805"/>
                  </a:lnTo>
                  <a:lnTo>
                    <a:pt x="1276" y="811"/>
                  </a:lnTo>
                  <a:lnTo>
                    <a:pt x="1280" y="815"/>
                  </a:lnTo>
                  <a:lnTo>
                    <a:pt x="1280" y="817"/>
                  </a:lnTo>
                  <a:lnTo>
                    <a:pt x="1282" y="819"/>
                  </a:lnTo>
                  <a:lnTo>
                    <a:pt x="1288" y="823"/>
                  </a:lnTo>
                  <a:lnTo>
                    <a:pt x="1292" y="827"/>
                  </a:lnTo>
                  <a:lnTo>
                    <a:pt x="1298" y="833"/>
                  </a:lnTo>
                  <a:lnTo>
                    <a:pt x="1304" y="836"/>
                  </a:lnTo>
                  <a:lnTo>
                    <a:pt x="1309" y="842"/>
                  </a:lnTo>
                  <a:lnTo>
                    <a:pt x="1313" y="846"/>
                  </a:lnTo>
                  <a:lnTo>
                    <a:pt x="1319" y="850"/>
                  </a:lnTo>
                  <a:lnTo>
                    <a:pt x="1323" y="854"/>
                  </a:lnTo>
                  <a:lnTo>
                    <a:pt x="1325" y="858"/>
                  </a:lnTo>
                  <a:lnTo>
                    <a:pt x="1327" y="860"/>
                  </a:lnTo>
                  <a:lnTo>
                    <a:pt x="1327" y="860"/>
                  </a:lnTo>
                  <a:lnTo>
                    <a:pt x="1331" y="864"/>
                  </a:lnTo>
                  <a:lnTo>
                    <a:pt x="1333" y="869"/>
                  </a:lnTo>
                  <a:lnTo>
                    <a:pt x="1333" y="873"/>
                  </a:lnTo>
                  <a:lnTo>
                    <a:pt x="1331" y="879"/>
                  </a:lnTo>
                  <a:lnTo>
                    <a:pt x="1331" y="881"/>
                  </a:lnTo>
                  <a:lnTo>
                    <a:pt x="1331" y="883"/>
                  </a:lnTo>
                  <a:lnTo>
                    <a:pt x="1329" y="887"/>
                  </a:lnTo>
                  <a:lnTo>
                    <a:pt x="1327" y="895"/>
                  </a:lnTo>
                  <a:lnTo>
                    <a:pt x="1323" y="904"/>
                  </a:lnTo>
                  <a:lnTo>
                    <a:pt x="1319" y="914"/>
                  </a:lnTo>
                  <a:lnTo>
                    <a:pt x="1317" y="922"/>
                  </a:lnTo>
                  <a:lnTo>
                    <a:pt x="1315" y="926"/>
                  </a:lnTo>
                  <a:lnTo>
                    <a:pt x="1313" y="930"/>
                  </a:lnTo>
                  <a:lnTo>
                    <a:pt x="1313" y="930"/>
                  </a:lnTo>
                  <a:lnTo>
                    <a:pt x="1309" y="935"/>
                  </a:lnTo>
                  <a:lnTo>
                    <a:pt x="1306" y="939"/>
                  </a:lnTo>
                  <a:lnTo>
                    <a:pt x="1298" y="941"/>
                  </a:lnTo>
                  <a:lnTo>
                    <a:pt x="1298" y="941"/>
                  </a:lnTo>
                  <a:lnTo>
                    <a:pt x="1294" y="943"/>
                  </a:lnTo>
                  <a:lnTo>
                    <a:pt x="1288" y="943"/>
                  </a:lnTo>
                  <a:lnTo>
                    <a:pt x="1278" y="943"/>
                  </a:lnTo>
                  <a:lnTo>
                    <a:pt x="1265" y="945"/>
                  </a:lnTo>
                  <a:lnTo>
                    <a:pt x="1249" y="945"/>
                  </a:lnTo>
                  <a:lnTo>
                    <a:pt x="1238" y="947"/>
                  </a:lnTo>
                  <a:lnTo>
                    <a:pt x="1234" y="947"/>
                  </a:lnTo>
                  <a:lnTo>
                    <a:pt x="1226" y="947"/>
                  </a:lnTo>
                  <a:lnTo>
                    <a:pt x="1222" y="951"/>
                  </a:lnTo>
                  <a:lnTo>
                    <a:pt x="1218" y="957"/>
                  </a:lnTo>
                  <a:lnTo>
                    <a:pt x="1218" y="957"/>
                  </a:lnTo>
                  <a:lnTo>
                    <a:pt x="1216" y="961"/>
                  </a:lnTo>
                  <a:lnTo>
                    <a:pt x="1214" y="964"/>
                  </a:lnTo>
                  <a:lnTo>
                    <a:pt x="1210" y="970"/>
                  </a:lnTo>
                  <a:lnTo>
                    <a:pt x="1209" y="974"/>
                  </a:lnTo>
                  <a:lnTo>
                    <a:pt x="1205" y="982"/>
                  </a:lnTo>
                  <a:lnTo>
                    <a:pt x="1201" y="988"/>
                  </a:lnTo>
                  <a:lnTo>
                    <a:pt x="1199" y="992"/>
                  </a:lnTo>
                  <a:lnTo>
                    <a:pt x="1197" y="994"/>
                  </a:lnTo>
                  <a:lnTo>
                    <a:pt x="1197" y="994"/>
                  </a:lnTo>
                  <a:lnTo>
                    <a:pt x="1197" y="994"/>
                  </a:lnTo>
                  <a:lnTo>
                    <a:pt x="1195" y="995"/>
                  </a:lnTo>
                  <a:lnTo>
                    <a:pt x="1193" y="999"/>
                  </a:lnTo>
                  <a:lnTo>
                    <a:pt x="1189" y="1005"/>
                  </a:lnTo>
                  <a:lnTo>
                    <a:pt x="1185" y="1011"/>
                  </a:lnTo>
                  <a:lnTo>
                    <a:pt x="1181" y="1019"/>
                  </a:lnTo>
                  <a:lnTo>
                    <a:pt x="1177" y="1025"/>
                  </a:lnTo>
                  <a:lnTo>
                    <a:pt x="1176" y="1027"/>
                  </a:lnTo>
                  <a:lnTo>
                    <a:pt x="1174" y="1028"/>
                  </a:lnTo>
                  <a:lnTo>
                    <a:pt x="1174" y="1030"/>
                  </a:lnTo>
                  <a:lnTo>
                    <a:pt x="1170" y="1034"/>
                  </a:lnTo>
                  <a:lnTo>
                    <a:pt x="1170" y="1042"/>
                  </a:lnTo>
                  <a:lnTo>
                    <a:pt x="1172" y="1048"/>
                  </a:lnTo>
                  <a:lnTo>
                    <a:pt x="1172" y="1048"/>
                  </a:lnTo>
                  <a:lnTo>
                    <a:pt x="1174" y="1052"/>
                  </a:lnTo>
                  <a:lnTo>
                    <a:pt x="1176" y="1058"/>
                  </a:lnTo>
                  <a:lnTo>
                    <a:pt x="1177" y="1063"/>
                  </a:lnTo>
                  <a:lnTo>
                    <a:pt x="1181" y="1069"/>
                  </a:lnTo>
                  <a:lnTo>
                    <a:pt x="1185" y="1077"/>
                  </a:lnTo>
                  <a:lnTo>
                    <a:pt x="1187" y="1085"/>
                  </a:lnTo>
                  <a:lnTo>
                    <a:pt x="1191" y="1092"/>
                  </a:lnTo>
                  <a:lnTo>
                    <a:pt x="1193" y="1098"/>
                  </a:lnTo>
                  <a:lnTo>
                    <a:pt x="1195" y="1104"/>
                  </a:lnTo>
                  <a:lnTo>
                    <a:pt x="1197" y="1106"/>
                  </a:lnTo>
                  <a:lnTo>
                    <a:pt x="1197" y="1108"/>
                  </a:lnTo>
                  <a:lnTo>
                    <a:pt x="1197" y="1114"/>
                  </a:lnTo>
                  <a:lnTo>
                    <a:pt x="1197" y="1122"/>
                  </a:lnTo>
                  <a:lnTo>
                    <a:pt x="1193" y="1127"/>
                  </a:lnTo>
                  <a:lnTo>
                    <a:pt x="1191" y="1127"/>
                  </a:lnTo>
                  <a:lnTo>
                    <a:pt x="1189" y="1129"/>
                  </a:lnTo>
                  <a:lnTo>
                    <a:pt x="1187" y="1133"/>
                  </a:lnTo>
                  <a:lnTo>
                    <a:pt x="1183" y="1137"/>
                  </a:lnTo>
                  <a:lnTo>
                    <a:pt x="1179" y="1141"/>
                  </a:lnTo>
                  <a:lnTo>
                    <a:pt x="1174" y="1147"/>
                  </a:lnTo>
                  <a:lnTo>
                    <a:pt x="1168" y="1155"/>
                  </a:lnTo>
                  <a:lnTo>
                    <a:pt x="1162" y="1160"/>
                  </a:lnTo>
                  <a:lnTo>
                    <a:pt x="1158" y="1162"/>
                  </a:lnTo>
                  <a:lnTo>
                    <a:pt x="1156" y="1164"/>
                  </a:lnTo>
                  <a:lnTo>
                    <a:pt x="1156" y="1166"/>
                  </a:lnTo>
                  <a:lnTo>
                    <a:pt x="1150" y="1170"/>
                  </a:lnTo>
                  <a:lnTo>
                    <a:pt x="1143" y="1172"/>
                  </a:lnTo>
                  <a:lnTo>
                    <a:pt x="1137" y="1170"/>
                  </a:lnTo>
                  <a:lnTo>
                    <a:pt x="1133" y="1170"/>
                  </a:lnTo>
                  <a:lnTo>
                    <a:pt x="1121" y="1166"/>
                  </a:lnTo>
                  <a:lnTo>
                    <a:pt x="1106" y="1160"/>
                  </a:lnTo>
                  <a:lnTo>
                    <a:pt x="1098" y="1157"/>
                  </a:lnTo>
                  <a:lnTo>
                    <a:pt x="1090" y="1155"/>
                  </a:lnTo>
                  <a:lnTo>
                    <a:pt x="1084" y="1153"/>
                  </a:lnTo>
                  <a:lnTo>
                    <a:pt x="1080" y="1151"/>
                  </a:lnTo>
                  <a:lnTo>
                    <a:pt x="1077" y="1149"/>
                  </a:lnTo>
                  <a:lnTo>
                    <a:pt x="1075" y="1149"/>
                  </a:lnTo>
                  <a:lnTo>
                    <a:pt x="1069" y="1147"/>
                  </a:lnTo>
                  <a:lnTo>
                    <a:pt x="1063" y="1147"/>
                  </a:lnTo>
                  <a:lnTo>
                    <a:pt x="1057" y="1151"/>
                  </a:lnTo>
                  <a:lnTo>
                    <a:pt x="1057" y="1151"/>
                  </a:lnTo>
                  <a:lnTo>
                    <a:pt x="1055" y="1153"/>
                  </a:lnTo>
                  <a:lnTo>
                    <a:pt x="1051" y="1155"/>
                  </a:lnTo>
                  <a:lnTo>
                    <a:pt x="1047" y="1158"/>
                  </a:lnTo>
                  <a:lnTo>
                    <a:pt x="1040" y="1164"/>
                  </a:lnTo>
                  <a:lnTo>
                    <a:pt x="1036" y="1168"/>
                  </a:lnTo>
                  <a:lnTo>
                    <a:pt x="1030" y="1170"/>
                  </a:lnTo>
                  <a:lnTo>
                    <a:pt x="1026" y="1174"/>
                  </a:lnTo>
                  <a:lnTo>
                    <a:pt x="1024" y="1176"/>
                  </a:lnTo>
                  <a:lnTo>
                    <a:pt x="1022" y="1176"/>
                  </a:lnTo>
                  <a:lnTo>
                    <a:pt x="1022" y="1178"/>
                  </a:lnTo>
                  <a:lnTo>
                    <a:pt x="1018" y="1180"/>
                  </a:lnTo>
                  <a:lnTo>
                    <a:pt x="1015" y="1182"/>
                  </a:lnTo>
                  <a:lnTo>
                    <a:pt x="1011" y="1186"/>
                  </a:lnTo>
                  <a:lnTo>
                    <a:pt x="1005" y="1188"/>
                  </a:lnTo>
                  <a:lnTo>
                    <a:pt x="997" y="1193"/>
                  </a:lnTo>
                  <a:lnTo>
                    <a:pt x="991" y="1195"/>
                  </a:lnTo>
                  <a:lnTo>
                    <a:pt x="989" y="1197"/>
                  </a:lnTo>
                  <a:lnTo>
                    <a:pt x="987" y="1199"/>
                  </a:lnTo>
                  <a:lnTo>
                    <a:pt x="985" y="1199"/>
                  </a:lnTo>
                  <a:lnTo>
                    <a:pt x="982" y="1203"/>
                  </a:lnTo>
                  <a:lnTo>
                    <a:pt x="978" y="1209"/>
                  </a:lnTo>
                  <a:lnTo>
                    <a:pt x="978" y="1215"/>
                  </a:lnTo>
                  <a:lnTo>
                    <a:pt x="978" y="1217"/>
                  </a:lnTo>
                  <a:lnTo>
                    <a:pt x="978" y="1221"/>
                  </a:lnTo>
                  <a:lnTo>
                    <a:pt x="978" y="1224"/>
                  </a:lnTo>
                  <a:lnTo>
                    <a:pt x="978" y="1236"/>
                  </a:lnTo>
                  <a:lnTo>
                    <a:pt x="978" y="1248"/>
                  </a:lnTo>
                  <a:lnTo>
                    <a:pt x="978" y="1263"/>
                  </a:lnTo>
                  <a:lnTo>
                    <a:pt x="976" y="1277"/>
                  </a:lnTo>
                  <a:lnTo>
                    <a:pt x="976" y="1281"/>
                  </a:lnTo>
                  <a:lnTo>
                    <a:pt x="976" y="1286"/>
                  </a:lnTo>
                  <a:lnTo>
                    <a:pt x="970" y="1292"/>
                  </a:lnTo>
                  <a:lnTo>
                    <a:pt x="964" y="1296"/>
                  </a:lnTo>
                  <a:lnTo>
                    <a:pt x="964" y="1296"/>
                  </a:lnTo>
                  <a:lnTo>
                    <a:pt x="962" y="1298"/>
                  </a:lnTo>
                  <a:lnTo>
                    <a:pt x="956" y="1300"/>
                  </a:lnTo>
                  <a:lnTo>
                    <a:pt x="949" y="1304"/>
                  </a:lnTo>
                  <a:lnTo>
                    <a:pt x="941" y="1308"/>
                  </a:lnTo>
                  <a:lnTo>
                    <a:pt x="935" y="1310"/>
                  </a:lnTo>
                  <a:lnTo>
                    <a:pt x="929" y="1312"/>
                  </a:lnTo>
                  <a:lnTo>
                    <a:pt x="923" y="1314"/>
                  </a:lnTo>
                  <a:lnTo>
                    <a:pt x="919" y="1316"/>
                  </a:lnTo>
                  <a:lnTo>
                    <a:pt x="916" y="1318"/>
                  </a:lnTo>
                  <a:lnTo>
                    <a:pt x="916" y="1318"/>
                  </a:lnTo>
                  <a:lnTo>
                    <a:pt x="908" y="1318"/>
                  </a:lnTo>
                  <a:lnTo>
                    <a:pt x="902" y="1318"/>
                  </a:lnTo>
                  <a:lnTo>
                    <a:pt x="896" y="1314"/>
                  </a:lnTo>
                  <a:lnTo>
                    <a:pt x="896" y="1314"/>
                  </a:lnTo>
                  <a:lnTo>
                    <a:pt x="894" y="1312"/>
                  </a:lnTo>
                  <a:lnTo>
                    <a:pt x="890" y="1308"/>
                  </a:lnTo>
                  <a:lnTo>
                    <a:pt x="886" y="1306"/>
                  </a:lnTo>
                  <a:lnTo>
                    <a:pt x="883" y="1300"/>
                  </a:lnTo>
                  <a:lnTo>
                    <a:pt x="877" y="1296"/>
                  </a:lnTo>
                  <a:lnTo>
                    <a:pt x="873" y="1292"/>
                  </a:lnTo>
                  <a:lnTo>
                    <a:pt x="867" y="1286"/>
                  </a:lnTo>
                  <a:lnTo>
                    <a:pt x="861" y="1281"/>
                  </a:lnTo>
                  <a:lnTo>
                    <a:pt x="855" y="1275"/>
                  </a:lnTo>
                  <a:lnTo>
                    <a:pt x="852" y="1271"/>
                  </a:lnTo>
                  <a:lnTo>
                    <a:pt x="850" y="1269"/>
                  </a:lnTo>
                  <a:lnTo>
                    <a:pt x="850" y="1269"/>
                  </a:lnTo>
                  <a:lnTo>
                    <a:pt x="844" y="1265"/>
                  </a:lnTo>
                  <a:lnTo>
                    <a:pt x="838" y="1263"/>
                  </a:lnTo>
                  <a:lnTo>
                    <a:pt x="832" y="1263"/>
                  </a:lnTo>
                  <a:lnTo>
                    <a:pt x="830" y="1263"/>
                  </a:lnTo>
                  <a:lnTo>
                    <a:pt x="828" y="1265"/>
                  </a:lnTo>
                  <a:lnTo>
                    <a:pt x="824" y="1265"/>
                  </a:lnTo>
                  <a:lnTo>
                    <a:pt x="819" y="1267"/>
                  </a:lnTo>
                  <a:lnTo>
                    <a:pt x="811" y="1269"/>
                  </a:lnTo>
                  <a:lnTo>
                    <a:pt x="803" y="1271"/>
                  </a:lnTo>
                  <a:lnTo>
                    <a:pt x="795" y="1271"/>
                  </a:lnTo>
                  <a:lnTo>
                    <a:pt x="793" y="1273"/>
                  </a:lnTo>
                  <a:lnTo>
                    <a:pt x="789" y="1273"/>
                  </a:lnTo>
                  <a:lnTo>
                    <a:pt x="789" y="1273"/>
                  </a:lnTo>
                  <a:lnTo>
                    <a:pt x="789" y="1273"/>
                  </a:lnTo>
                  <a:lnTo>
                    <a:pt x="786" y="1273"/>
                  </a:lnTo>
                  <a:lnTo>
                    <a:pt x="784" y="1275"/>
                  </a:lnTo>
                  <a:lnTo>
                    <a:pt x="776" y="1275"/>
                  </a:lnTo>
                  <a:lnTo>
                    <a:pt x="768" y="1277"/>
                  </a:lnTo>
                  <a:lnTo>
                    <a:pt x="762" y="1277"/>
                  </a:lnTo>
                  <a:lnTo>
                    <a:pt x="756" y="1279"/>
                  </a:lnTo>
                  <a:lnTo>
                    <a:pt x="751" y="1279"/>
                  </a:lnTo>
                  <a:lnTo>
                    <a:pt x="749" y="1279"/>
                  </a:lnTo>
                  <a:lnTo>
                    <a:pt x="747" y="1279"/>
                  </a:lnTo>
                  <a:lnTo>
                    <a:pt x="741" y="1281"/>
                  </a:lnTo>
                  <a:lnTo>
                    <a:pt x="735" y="1285"/>
                  </a:lnTo>
                  <a:lnTo>
                    <a:pt x="733" y="1290"/>
                  </a:lnTo>
                  <a:lnTo>
                    <a:pt x="731" y="1290"/>
                  </a:lnTo>
                  <a:lnTo>
                    <a:pt x="731" y="1294"/>
                  </a:lnTo>
                  <a:lnTo>
                    <a:pt x="729" y="1298"/>
                  </a:lnTo>
                  <a:lnTo>
                    <a:pt x="725" y="1306"/>
                  </a:lnTo>
                  <a:lnTo>
                    <a:pt x="724" y="1312"/>
                  </a:lnTo>
                  <a:lnTo>
                    <a:pt x="720" y="1319"/>
                  </a:lnTo>
                  <a:lnTo>
                    <a:pt x="714" y="1331"/>
                  </a:lnTo>
                  <a:lnTo>
                    <a:pt x="710" y="1341"/>
                  </a:lnTo>
                  <a:lnTo>
                    <a:pt x="706" y="1345"/>
                  </a:lnTo>
                  <a:lnTo>
                    <a:pt x="706" y="1349"/>
                  </a:lnTo>
                  <a:lnTo>
                    <a:pt x="704" y="1349"/>
                  </a:lnTo>
                  <a:lnTo>
                    <a:pt x="700" y="1354"/>
                  </a:lnTo>
                  <a:lnTo>
                    <a:pt x="694" y="1358"/>
                  </a:lnTo>
                  <a:lnTo>
                    <a:pt x="689" y="1358"/>
                  </a:lnTo>
                  <a:lnTo>
                    <a:pt x="687" y="1358"/>
                  </a:lnTo>
                  <a:lnTo>
                    <a:pt x="683" y="1358"/>
                  </a:lnTo>
                  <a:lnTo>
                    <a:pt x="679" y="1358"/>
                  </a:lnTo>
                  <a:lnTo>
                    <a:pt x="671" y="1358"/>
                  </a:lnTo>
                  <a:lnTo>
                    <a:pt x="661" y="1358"/>
                  </a:lnTo>
                  <a:lnTo>
                    <a:pt x="652" y="1358"/>
                  </a:lnTo>
                  <a:lnTo>
                    <a:pt x="642" y="1358"/>
                  </a:lnTo>
                  <a:lnTo>
                    <a:pt x="638" y="1358"/>
                  </a:lnTo>
                  <a:lnTo>
                    <a:pt x="636" y="1358"/>
                  </a:lnTo>
                  <a:lnTo>
                    <a:pt x="634" y="1356"/>
                  </a:lnTo>
                  <a:lnTo>
                    <a:pt x="628" y="1356"/>
                  </a:lnTo>
                  <a:lnTo>
                    <a:pt x="625" y="1354"/>
                  </a:lnTo>
                  <a:lnTo>
                    <a:pt x="621" y="1351"/>
                  </a:lnTo>
                  <a:lnTo>
                    <a:pt x="619" y="1347"/>
                  </a:lnTo>
                  <a:lnTo>
                    <a:pt x="617" y="1347"/>
                  </a:lnTo>
                  <a:lnTo>
                    <a:pt x="617" y="1343"/>
                  </a:lnTo>
                  <a:lnTo>
                    <a:pt x="613" y="1337"/>
                  </a:lnTo>
                  <a:lnTo>
                    <a:pt x="611" y="1331"/>
                  </a:lnTo>
                  <a:lnTo>
                    <a:pt x="607" y="1323"/>
                  </a:lnTo>
                  <a:lnTo>
                    <a:pt x="605" y="1316"/>
                  </a:lnTo>
                  <a:lnTo>
                    <a:pt x="601" y="1310"/>
                  </a:lnTo>
                  <a:lnTo>
                    <a:pt x="599" y="1302"/>
                  </a:lnTo>
                  <a:lnTo>
                    <a:pt x="597" y="1296"/>
                  </a:lnTo>
                  <a:lnTo>
                    <a:pt x="595" y="1290"/>
                  </a:lnTo>
                  <a:lnTo>
                    <a:pt x="594" y="1286"/>
                  </a:lnTo>
                  <a:lnTo>
                    <a:pt x="594" y="1286"/>
                  </a:lnTo>
                  <a:lnTo>
                    <a:pt x="590" y="1281"/>
                  </a:lnTo>
                  <a:lnTo>
                    <a:pt x="586" y="1277"/>
                  </a:lnTo>
                  <a:lnTo>
                    <a:pt x="580" y="1275"/>
                  </a:lnTo>
                  <a:lnTo>
                    <a:pt x="578" y="1275"/>
                  </a:lnTo>
                  <a:lnTo>
                    <a:pt x="576" y="1273"/>
                  </a:lnTo>
                  <a:lnTo>
                    <a:pt x="572" y="1273"/>
                  </a:lnTo>
                  <a:lnTo>
                    <a:pt x="566" y="1273"/>
                  </a:lnTo>
                  <a:lnTo>
                    <a:pt x="559" y="1271"/>
                  </a:lnTo>
                  <a:lnTo>
                    <a:pt x="551" y="1269"/>
                  </a:lnTo>
                  <a:lnTo>
                    <a:pt x="543" y="1267"/>
                  </a:lnTo>
                  <a:lnTo>
                    <a:pt x="541" y="1267"/>
                  </a:lnTo>
                  <a:lnTo>
                    <a:pt x="537" y="1265"/>
                  </a:lnTo>
                  <a:lnTo>
                    <a:pt x="537" y="1265"/>
                  </a:lnTo>
                  <a:lnTo>
                    <a:pt x="535" y="1265"/>
                  </a:lnTo>
                  <a:lnTo>
                    <a:pt x="533" y="1265"/>
                  </a:lnTo>
                  <a:lnTo>
                    <a:pt x="528" y="1263"/>
                  </a:lnTo>
                  <a:lnTo>
                    <a:pt x="522" y="1261"/>
                  </a:lnTo>
                  <a:lnTo>
                    <a:pt x="516" y="1261"/>
                  </a:lnTo>
                  <a:lnTo>
                    <a:pt x="508" y="1257"/>
                  </a:lnTo>
                  <a:lnTo>
                    <a:pt x="502" y="1255"/>
                  </a:lnTo>
                  <a:lnTo>
                    <a:pt x="498" y="1255"/>
                  </a:lnTo>
                  <a:lnTo>
                    <a:pt x="497" y="1254"/>
                  </a:lnTo>
                  <a:lnTo>
                    <a:pt x="497" y="1254"/>
                  </a:lnTo>
                  <a:lnTo>
                    <a:pt x="489" y="1254"/>
                  </a:lnTo>
                  <a:lnTo>
                    <a:pt x="483" y="1255"/>
                  </a:lnTo>
                  <a:lnTo>
                    <a:pt x="479" y="1257"/>
                  </a:lnTo>
                  <a:lnTo>
                    <a:pt x="477" y="1259"/>
                  </a:lnTo>
                  <a:lnTo>
                    <a:pt x="475" y="1261"/>
                  </a:lnTo>
                  <a:lnTo>
                    <a:pt x="471" y="1265"/>
                  </a:lnTo>
                  <a:lnTo>
                    <a:pt x="465" y="1269"/>
                  </a:lnTo>
                  <a:lnTo>
                    <a:pt x="460" y="1275"/>
                  </a:lnTo>
                  <a:lnTo>
                    <a:pt x="454" y="1281"/>
                  </a:lnTo>
                  <a:lnTo>
                    <a:pt x="448" y="1285"/>
                  </a:lnTo>
                  <a:lnTo>
                    <a:pt x="442" y="1290"/>
                  </a:lnTo>
                  <a:lnTo>
                    <a:pt x="436" y="1294"/>
                  </a:lnTo>
                  <a:lnTo>
                    <a:pt x="433" y="1298"/>
                  </a:lnTo>
                  <a:lnTo>
                    <a:pt x="431" y="1300"/>
                  </a:lnTo>
                  <a:lnTo>
                    <a:pt x="429" y="1300"/>
                  </a:lnTo>
                  <a:lnTo>
                    <a:pt x="429" y="1302"/>
                  </a:lnTo>
                  <a:lnTo>
                    <a:pt x="423" y="1304"/>
                  </a:lnTo>
                  <a:lnTo>
                    <a:pt x="417" y="1304"/>
                  </a:lnTo>
                  <a:lnTo>
                    <a:pt x="409" y="1304"/>
                  </a:lnTo>
                  <a:lnTo>
                    <a:pt x="409" y="1302"/>
                  </a:lnTo>
                  <a:lnTo>
                    <a:pt x="405" y="1302"/>
                  </a:lnTo>
                  <a:lnTo>
                    <a:pt x="401" y="1300"/>
                  </a:lnTo>
                  <a:lnTo>
                    <a:pt x="398" y="1298"/>
                  </a:lnTo>
                  <a:lnTo>
                    <a:pt x="392" y="1294"/>
                  </a:lnTo>
                  <a:lnTo>
                    <a:pt x="386" y="1292"/>
                  </a:lnTo>
                  <a:lnTo>
                    <a:pt x="376" y="1288"/>
                  </a:lnTo>
                  <a:lnTo>
                    <a:pt x="368" y="1285"/>
                  </a:lnTo>
                  <a:lnTo>
                    <a:pt x="365" y="1283"/>
                  </a:lnTo>
                  <a:lnTo>
                    <a:pt x="363" y="1281"/>
                  </a:lnTo>
                  <a:lnTo>
                    <a:pt x="361" y="1281"/>
                  </a:lnTo>
                  <a:lnTo>
                    <a:pt x="355" y="1275"/>
                  </a:lnTo>
                  <a:lnTo>
                    <a:pt x="351" y="1271"/>
                  </a:lnTo>
                  <a:lnTo>
                    <a:pt x="351" y="1263"/>
                  </a:lnTo>
                  <a:lnTo>
                    <a:pt x="351" y="1259"/>
                  </a:lnTo>
                  <a:lnTo>
                    <a:pt x="351" y="1248"/>
                  </a:lnTo>
                  <a:lnTo>
                    <a:pt x="351" y="1230"/>
                  </a:lnTo>
                  <a:lnTo>
                    <a:pt x="351" y="1215"/>
                  </a:lnTo>
                  <a:lnTo>
                    <a:pt x="353" y="1203"/>
                  </a:lnTo>
                  <a:lnTo>
                    <a:pt x="353" y="1197"/>
                  </a:lnTo>
                  <a:lnTo>
                    <a:pt x="353" y="1191"/>
                  </a:lnTo>
                  <a:lnTo>
                    <a:pt x="349" y="1186"/>
                  </a:lnTo>
                  <a:lnTo>
                    <a:pt x="345" y="1182"/>
                  </a:lnTo>
                  <a:lnTo>
                    <a:pt x="343" y="1182"/>
                  </a:lnTo>
                  <a:lnTo>
                    <a:pt x="341" y="1180"/>
                  </a:lnTo>
                  <a:lnTo>
                    <a:pt x="337" y="1176"/>
                  </a:lnTo>
                  <a:lnTo>
                    <a:pt x="332" y="1174"/>
                  </a:lnTo>
                  <a:lnTo>
                    <a:pt x="328" y="1170"/>
                  </a:lnTo>
                  <a:lnTo>
                    <a:pt x="322" y="1166"/>
                  </a:lnTo>
                  <a:lnTo>
                    <a:pt x="318" y="1162"/>
                  </a:lnTo>
                  <a:lnTo>
                    <a:pt x="314" y="1160"/>
                  </a:lnTo>
                  <a:lnTo>
                    <a:pt x="310" y="1158"/>
                  </a:lnTo>
                  <a:lnTo>
                    <a:pt x="310" y="1157"/>
                  </a:lnTo>
                  <a:lnTo>
                    <a:pt x="308" y="1157"/>
                  </a:lnTo>
                  <a:lnTo>
                    <a:pt x="306" y="1155"/>
                  </a:lnTo>
                  <a:lnTo>
                    <a:pt x="304" y="1153"/>
                  </a:lnTo>
                  <a:lnTo>
                    <a:pt x="299" y="1149"/>
                  </a:lnTo>
                  <a:lnTo>
                    <a:pt x="293" y="1143"/>
                  </a:lnTo>
                  <a:lnTo>
                    <a:pt x="287" y="1139"/>
                  </a:lnTo>
                  <a:lnTo>
                    <a:pt x="281" y="1133"/>
                  </a:lnTo>
                  <a:lnTo>
                    <a:pt x="279" y="1131"/>
                  </a:lnTo>
                  <a:lnTo>
                    <a:pt x="277" y="1129"/>
                  </a:lnTo>
                  <a:lnTo>
                    <a:pt x="277" y="1129"/>
                  </a:lnTo>
                  <a:lnTo>
                    <a:pt x="271" y="1125"/>
                  </a:lnTo>
                  <a:lnTo>
                    <a:pt x="266" y="1125"/>
                  </a:lnTo>
                  <a:lnTo>
                    <a:pt x="258" y="1125"/>
                  </a:lnTo>
                  <a:lnTo>
                    <a:pt x="258" y="1125"/>
                  </a:lnTo>
                  <a:lnTo>
                    <a:pt x="254" y="1127"/>
                  </a:lnTo>
                  <a:lnTo>
                    <a:pt x="248" y="1129"/>
                  </a:lnTo>
                  <a:lnTo>
                    <a:pt x="239" y="1133"/>
                  </a:lnTo>
                  <a:lnTo>
                    <a:pt x="227" y="1135"/>
                  </a:lnTo>
                  <a:lnTo>
                    <a:pt x="213" y="1141"/>
                  </a:lnTo>
                  <a:lnTo>
                    <a:pt x="200" y="1143"/>
                  </a:lnTo>
                  <a:lnTo>
                    <a:pt x="196" y="1145"/>
                  </a:lnTo>
                  <a:lnTo>
                    <a:pt x="192" y="1145"/>
                  </a:lnTo>
                  <a:lnTo>
                    <a:pt x="186" y="1145"/>
                  </a:lnTo>
                  <a:lnTo>
                    <a:pt x="182" y="1143"/>
                  </a:lnTo>
                  <a:lnTo>
                    <a:pt x="178" y="1139"/>
                  </a:lnTo>
                  <a:lnTo>
                    <a:pt x="176" y="1139"/>
                  </a:lnTo>
                  <a:lnTo>
                    <a:pt x="174" y="1135"/>
                  </a:lnTo>
                  <a:lnTo>
                    <a:pt x="173" y="1133"/>
                  </a:lnTo>
                  <a:lnTo>
                    <a:pt x="169" y="1129"/>
                  </a:lnTo>
                  <a:lnTo>
                    <a:pt x="165" y="1124"/>
                  </a:lnTo>
                  <a:lnTo>
                    <a:pt x="159" y="1120"/>
                  </a:lnTo>
                  <a:lnTo>
                    <a:pt x="155" y="1114"/>
                  </a:lnTo>
                  <a:lnTo>
                    <a:pt x="151" y="1108"/>
                  </a:lnTo>
                  <a:lnTo>
                    <a:pt x="147" y="1104"/>
                  </a:lnTo>
                  <a:lnTo>
                    <a:pt x="145" y="1102"/>
                  </a:lnTo>
                  <a:lnTo>
                    <a:pt x="143" y="1098"/>
                  </a:lnTo>
                  <a:lnTo>
                    <a:pt x="143" y="1098"/>
                  </a:lnTo>
                  <a:lnTo>
                    <a:pt x="140" y="1092"/>
                  </a:lnTo>
                  <a:lnTo>
                    <a:pt x="138" y="1085"/>
                  </a:lnTo>
                  <a:lnTo>
                    <a:pt x="140" y="1079"/>
                  </a:lnTo>
                  <a:lnTo>
                    <a:pt x="140" y="1077"/>
                  </a:lnTo>
                  <a:lnTo>
                    <a:pt x="142" y="1075"/>
                  </a:lnTo>
                  <a:lnTo>
                    <a:pt x="143" y="1069"/>
                  </a:lnTo>
                  <a:lnTo>
                    <a:pt x="147" y="1063"/>
                  </a:lnTo>
                  <a:lnTo>
                    <a:pt x="149" y="1056"/>
                  </a:lnTo>
                  <a:lnTo>
                    <a:pt x="153" y="1050"/>
                  </a:lnTo>
                  <a:lnTo>
                    <a:pt x="157" y="1042"/>
                  </a:lnTo>
                  <a:lnTo>
                    <a:pt x="161" y="1034"/>
                  </a:lnTo>
                  <a:lnTo>
                    <a:pt x="165" y="1028"/>
                  </a:lnTo>
                  <a:lnTo>
                    <a:pt x="167" y="1025"/>
                  </a:lnTo>
                  <a:lnTo>
                    <a:pt x="169" y="1021"/>
                  </a:lnTo>
                  <a:lnTo>
                    <a:pt x="169" y="1021"/>
                  </a:lnTo>
                  <a:lnTo>
                    <a:pt x="171" y="1015"/>
                  </a:lnTo>
                  <a:lnTo>
                    <a:pt x="171" y="1007"/>
                  </a:lnTo>
                  <a:lnTo>
                    <a:pt x="169" y="1001"/>
                  </a:lnTo>
                  <a:lnTo>
                    <a:pt x="167" y="1001"/>
                  </a:lnTo>
                  <a:lnTo>
                    <a:pt x="165" y="997"/>
                  </a:lnTo>
                  <a:lnTo>
                    <a:pt x="163" y="994"/>
                  </a:lnTo>
                  <a:lnTo>
                    <a:pt x="159" y="990"/>
                  </a:lnTo>
                  <a:lnTo>
                    <a:pt x="157" y="984"/>
                  </a:lnTo>
                  <a:lnTo>
                    <a:pt x="153" y="976"/>
                  </a:lnTo>
                  <a:lnTo>
                    <a:pt x="149" y="970"/>
                  </a:lnTo>
                  <a:lnTo>
                    <a:pt x="147" y="968"/>
                  </a:lnTo>
                  <a:lnTo>
                    <a:pt x="147" y="966"/>
                  </a:lnTo>
                  <a:lnTo>
                    <a:pt x="145" y="964"/>
                  </a:lnTo>
                  <a:lnTo>
                    <a:pt x="145" y="964"/>
                  </a:lnTo>
                  <a:lnTo>
                    <a:pt x="143" y="961"/>
                  </a:lnTo>
                  <a:lnTo>
                    <a:pt x="142" y="957"/>
                  </a:lnTo>
                  <a:lnTo>
                    <a:pt x="140" y="951"/>
                  </a:lnTo>
                  <a:lnTo>
                    <a:pt x="136" y="945"/>
                  </a:lnTo>
                  <a:lnTo>
                    <a:pt x="132" y="939"/>
                  </a:lnTo>
                  <a:lnTo>
                    <a:pt x="130" y="931"/>
                  </a:lnTo>
                  <a:lnTo>
                    <a:pt x="128" y="930"/>
                  </a:lnTo>
                  <a:lnTo>
                    <a:pt x="128" y="928"/>
                  </a:lnTo>
                  <a:lnTo>
                    <a:pt x="126" y="926"/>
                  </a:lnTo>
                  <a:lnTo>
                    <a:pt x="124" y="922"/>
                  </a:lnTo>
                  <a:lnTo>
                    <a:pt x="118" y="918"/>
                  </a:lnTo>
                  <a:lnTo>
                    <a:pt x="112" y="916"/>
                  </a:lnTo>
                  <a:lnTo>
                    <a:pt x="110" y="916"/>
                  </a:lnTo>
                  <a:lnTo>
                    <a:pt x="107" y="916"/>
                  </a:lnTo>
                  <a:lnTo>
                    <a:pt x="103" y="916"/>
                  </a:lnTo>
                  <a:lnTo>
                    <a:pt x="91" y="914"/>
                  </a:lnTo>
                  <a:lnTo>
                    <a:pt x="79" y="912"/>
                  </a:lnTo>
                  <a:lnTo>
                    <a:pt x="64" y="910"/>
                  </a:lnTo>
                  <a:lnTo>
                    <a:pt x="52" y="908"/>
                  </a:lnTo>
                  <a:lnTo>
                    <a:pt x="46" y="908"/>
                  </a:lnTo>
                  <a:lnTo>
                    <a:pt x="41" y="906"/>
                  </a:lnTo>
                  <a:lnTo>
                    <a:pt x="37" y="900"/>
                  </a:lnTo>
                  <a:lnTo>
                    <a:pt x="33" y="895"/>
                  </a:lnTo>
                  <a:lnTo>
                    <a:pt x="33" y="895"/>
                  </a:lnTo>
                  <a:lnTo>
                    <a:pt x="31" y="891"/>
                  </a:lnTo>
                  <a:lnTo>
                    <a:pt x="29" y="887"/>
                  </a:lnTo>
                  <a:lnTo>
                    <a:pt x="27" y="879"/>
                  </a:lnTo>
                  <a:lnTo>
                    <a:pt x="25" y="869"/>
                  </a:lnTo>
                  <a:lnTo>
                    <a:pt x="21" y="860"/>
                  </a:lnTo>
                  <a:lnTo>
                    <a:pt x="19" y="852"/>
                  </a:lnTo>
                  <a:lnTo>
                    <a:pt x="17" y="848"/>
                  </a:lnTo>
                  <a:lnTo>
                    <a:pt x="17" y="844"/>
                  </a:lnTo>
                  <a:lnTo>
                    <a:pt x="17" y="844"/>
                  </a:lnTo>
                  <a:lnTo>
                    <a:pt x="17" y="838"/>
                  </a:lnTo>
                  <a:lnTo>
                    <a:pt x="17" y="833"/>
                  </a:lnTo>
                  <a:lnTo>
                    <a:pt x="19" y="829"/>
                  </a:lnTo>
                  <a:lnTo>
                    <a:pt x="23" y="825"/>
                  </a:lnTo>
                  <a:lnTo>
                    <a:pt x="23" y="825"/>
                  </a:lnTo>
                  <a:lnTo>
                    <a:pt x="25" y="823"/>
                  </a:lnTo>
                  <a:lnTo>
                    <a:pt x="29" y="819"/>
                  </a:lnTo>
                  <a:lnTo>
                    <a:pt x="33" y="815"/>
                  </a:lnTo>
                  <a:lnTo>
                    <a:pt x="37" y="811"/>
                  </a:lnTo>
                  <a:lnTo>
                    <a:pt x="43" y="807"/>
                  </a:lnTo>
                  <a:lnTo>
                    <a:pt x="46" y="803"/>
                  </a:lnTo>
                  <a:lnTo>
                    <a:pt x="54" y="798"/>
                  </a:lnTo>
                  <a:lnTo>
                    <a:pt x="60" y="794"/>
                  </a:lnTo>
                  <a:lnTo>
                    <a:pt x="64" y="788"/>
                  </a:lnTo>
                  <a:lnTo>
                    <a:pt x="70" y="786"/>
                  </a:lnTo>
                  <a:lnTo>
                    <a:pt x="72" y="784"/>
                  </a:lnTo>
                  <a:lnTo>
                    <a:pt x="74" y="782"/>
                  </a:lnTo>
                  <a:lnTo>
                    <a:pt x="77" y="778"/>
                  </a:lnTo>
                  <a:lnTo>
                    <a:pt x="79" y="772"/>
                  </a:lnTo>
                  <a:lnTo>
                    <a:pt x="79" y="767"/>
                  </a:lnTo>
                  <a:lnTo>
                    <a:pt x="79" y="765"/>
                  </a:lnTo>
                  <a:lnTo>
                    <a:pt x="79" y="761"/>
                  </a:lnTo>
                  <a:lnTo>
                    <a:pt x="77" y="757"/>
                  </a:lnTo>
                  <a:lnTo>
                    <a:pt x="77" y="751"/>
                  </a:lnTo>
                  <a:lnTo>
                    <a:pt x="77" y="745"/>
                  </a:lnTo>
                  <a:lnTo>
                    <a:pt x="76" y="737"/>
                  </a:lnTo>
                  <a:lnTo>
                    <a:pt x="76" y="730"/>
                  </a:lnTo>
                  <a:lnTo>
                    <a:pt x="76" y="726"/>
                  </a:lnTo>
                  <a:lnTo>
                    <a:pt x="76" y="724"/>
                  </a:lnTo>
                  <a:lnTo>
                    <a:pt x="76" y="724"/>
                  </a:lnTo>
                  <a:lnTo>
                    <a:pt x="74" y="722"/>
                  </a:lnTo>
                  <a:lnTo>
                    <a:pt x="74" y="720"/>
                  </a:lnTo>
                  <a:lnTo>
                    <a:pt x="74" y="716"/>
                  </a:lnTo>
                  <a:lnTo>
                    <a:pt x="74" y="710"/>
                  </a:lnTo>
                  <a:lnTo>
                    <a:pt x="74" y="701"/>
                  </a:lnTo>
                  <a:lnTo>
                    <a:pt x="74" y="693"/>
                  </a:lnTo>
                  <a:lnTo>
                    <a:pt x="74" y="687"/>
                  </a:lnTo>
                  <a:lnTo>
                    <a:pt x="74" y="683"/>
                  </a:lnTo>
                  <a:lnTo>
                    <a:pt x="74" y="681"/>
                  </a:lnTo>
                  <a:lnTo>
                    <a:pt x="74" y="679"/>
                  </a:lnTo>
                  <a:lnTo>
                    <a:pt x="72" y="673"/>
                  </a:lnTo>
                  <a:lnTo>
                    <a:pt x="68" y="668"/>
                  </a:lnTo>
                  <a:lnTo>
                    <a:pt x="64" y="664"/>
                  </a:lnTo>
                  <a:lnTo>
                    <a:pt x="62" y="664"/>
                  </a:lnTo>
                  <a:lnTo>
                    <a:pt x="60" y="662"/>
                  </a:lnTo>
                  <a:lnTo>
                    <a:pt x="54" y="660"/>
                  </a:lnTo>
                  <a:lnTo>
                    <a:pt x="48" y="656"/>
                  </a:lnTo>
                  <a:lnTo>
                    <a:pt x="43" y="652"/>
                  </a:lnTo>
                  <a:lnTo>
                    <a:pt x="35" y="648"/>
                  </a:lnTo>
                  <a:lnTo>
                    <a:pt x="29" y="644"/>
                  </a:lnTo>
                  <a:lnTo>
                    <a:pt x="21" y="640"/>
                  </a:lnTo>
                  <a:lnTo>
                    <a:pt x="15" y="637"/>
                  </a:lnTo>
                  <a:lnTo>
                    <a:pt x="12" y="633"/>
                  </a:lnTo>
                  <a:lnTo>
                    <a:pt x="8" y="631"/>
                  </a:lnTo>
                  <a:lnTo>
                    <a:pt x="8" y="631"/>
                  </a:lnTo>
                  <a:lnTo>
                    <a:pt x="4" y="627"/>
                  </a:lnTo>
                  <a:lnTo>
                    <a:pt x="0" y="619"/>
                  </a:lnTo>
                  <a:lnTo>
                    <a:pt x="0" y="613"/>
                  </a:lnTo>
                  <a:lnTo>
                    <a:pt x="0" y="611"/>
                  </a:lnTo>
                  <a:lnTo>
                    <a:pt x="0" y="607"/>
                  </a:lnTo>
                  <a:lnTo>
                    <a:pt x="0" y="602"/>
                  </a:lnTo>
                  <a:lnTo>
                    <a:pt x="2" y="594"/>
                  </a:lnTo>
                  <a:lnTo>
                    <a:pt x="2" y="586"/>
                  </a:lnTo>
                  <a:lnTo>
                    <a:pt x="4" y="576"/>
                  </a:lnTo>
                  <a:lnTo>
                    <a:pt x="6" y="569"/>
                  </a:lnTo>
                  <a:lnTo>
                    <a:pt x="6" y="563"/>
                  </a:lnTo>
                  <a:lnTo>
                    <a:pt x="6" y="561"/>
                  </a:lnTo>
                  <a:lnTo>
                    <a:pt x="6" y="559"/>
                  </a:lnTo>
                  <a:lnTo>
                    <a:pt x="10" y="553"/>
                  </a:lnTo>
                  <a:lnTo>
                    <a:pt x="13" y="547"/>
                  </a:lnTo>
                  <a:lnTo>
                    <a:pt x="19" y="545"/>
                  </a:lnTo>
                  <a:lnTo>
                    <a:pt x="23" y="543"/>
                  </a:lnTo>
                  <a:lnTo>
                    <a:pt x="35" y="540"/>
                  </a:lnTo>
                  <a:lnTo>
                    <a:pt x="50" y="536"/>
                  </a:lnTo>
                  <a:lnTo>
                    <a:pt x="66" y="530"/>
                  </a:lnTo>
                  <a:lnTo>
                    <a:pt x="77" y="528"/>
                  </a:lnTo>
                  <a:lnTo>
                    <a:pt x="81" y="526"/>
                  </a:lnTo>
                  <a:lnTo>
                    <a:pt x="87" y="524"/>
                  </a:lnTo>
                  <a:lnTo>
                    <a:pt x="93" y="520"/>
                  </a:lnTo>
                  <a:lnTo>
                    <a:pt x="95" y="514"/>
                  </a:lnTo>
                  <a:lnTo>
                    <a:pt x="95" y="512"/>
                  </a:lnTo>
                  <a:lnTo>
                    <a:pt x="95" y="510"/>
                  </a:lnTo>
                  <a:lnTo>
                    <a:pt x="97" y="507"/>
                  </a:lnTo>
                  <a:lnTo>
                    <a:pt x="99" y="501"/>
                  </a:lnTo>
                  <a:lnTo>
                    <a:pt x="101" y="493"/>
                  </a:lnTo>
                  <a:lnTo>
                    <a:pt x="103" y="485"/>
                  </a:lnTo>
                  <a:lnTo>
                    <a:pt x="105" y="479"/>
                  </a:lnTo>
                  <a:lnTo>
                    <a:pt x="107" y="476"/>
                  </a:lnTo>
                  <a:lnTo>
                    <a:pt x="107" y="474"/>
                  </a:lnTo>
                  <a:lnTo>
                    <a:pt x="109" y="474"/>
                  </a:lnTo>
                  <a:lnTo>
                    <a:pt x="109" y="472"/>
                  </a:lnTo>
                  <a:lnTo>
                    <a:pt x="109" y="468"/>
                  </a:lnTo>
                  <a:lnTo>
                    <a:pt x="110" y="464"/>
                  </a:lnTo>
                  <a:lnTo>
                    <a:pt x="112" y="458"/>
                  </a:lnTo>
                  <a:lnTo>
                    <a:pt x="114" y="452"/>
                  </a:lnTo>
                  <a:lnTo>
                    <a:pt x="118" y="446"/>
                  </a:lnTo>
                  <a:lnTo>
                    <a:pt x="120" y="441"/>
                  </a:lnTo>
                  <a:lnTo>
                    <a:pt x="122" y="437"/>
                  </a:lnTo>
                  <a:lnTo>
                    <a:pt x="124" y="433"/>
                  </a:lnTo>
                  <a:lnTo>
                    <a:pt x="124" y="433"/>
                  </a:lnTo>
                  <a:lnTo>
                    <a:pt x="126" y="427"/>
                  </a:lnTo>
                  <a:lnTo>
                    <a:pt x="124" y="421"/>
                  </a:lnTo>
                  <a:lnTo>
                    <a:pt x="122" y="415"/>
                  </a:lnTo>
                  <a:lnTo>
                    <a:pt x="120" y="413"/>
                  </a:lnTo>
                  <a:lnTo>
                    <a:pt x="118" y="412"/>
                  </a:lnTo>
                  <a:lnTo>
                    <a:pt x="116" y="408"/>
                  </a:lnTo>
                  <a:lnTo>
                    <a:pt x="112" y="402"/>
                  </a:lnTo>
                  <a:lnTo>
                    <a:pt x="107" y="396"/>
                  </a:lnTo>
                  <a:lnTo>
                    <a:pt x="103" y="388"/>
                  </a:lnTo>
                  <a:lnTo>
                    <a:pt x="97" y="382"/>
                  </a:lnTo>
                  <a:lnTo>
                    <a:pt x="93" y="375"/>
                  </a:lnTo>
                  <a:lnTo>
                    <a:pt x="89" y="369"/>
                  </a:lnTo>
                  <a:lnTo>
                    <a:pt x="87" y="365"/>
                  </a:lnTo>
                  <a:lnTo>
                    <a:pt x="85" y="363"/>
                  </a:lnTo>
                  <a:lnTo>
                    <a:pt x="83" y="361"/>
                  </a:lnTo>
                  <a:lnTo>
                    <a:pt x="81" y="355"/>
                  </a:lnTo>
                  <a:lnTo>
                    <a:pt x="81" y="348"/>
                  </a:lnTo>
                  <a:lnTo>
                    <a:pt x="83" y="342"/>
                  </a:lnTo>
                  <a:lnTo>
                    <a:pt x="85" y="340"/>
                  </a:lnTo>
                  <a:lnTo>
                    <a:pt x="85" y="338"/>
                  </a:lnTo>
                  <a:lnTo>
                    <a:pt x="87" y="334"/>
                  </a:lnTo>
                  <a:lnTo>
                    <a:pt x="93" y="326"/>
                  </a:lnTo>
                  <a:lnTo>
                    <a:pt x="97" y="318"/>
                  </a:lnTo>
                  <a:lnTo>
                    <a:pt x="101" y="313"/>
                  </a:lnTo>
                  <a:lnTo>
                    <a:pt x="105" y="307"/>
                  </a:lnTo>
                  <a:lnTo>
                    <a:pt x="107" y="303"/>
                  </a:lnTo>
                  <a:lnTo>
                    <a:pt x="110" y="299"/>
                  </a:lnTo>
                  <a:lnTo>
                    <a:pt x="110" y="297"/>
                  </a:lnTo>
                  <a:lnTo>
                    <a:pt x="112" y="295"/>
                  </a:lnTo>
                  <a:lnTo>
                    <a:pt x="116" y="291"/>
                  </a:lnTo>
                  <a:lnTo>
                    <a:pt x="122" y="287"/>
                  </a:lnTo>
                  <a:lnTo>
                    <a:pt x="130" y="287"/>
                  </a:lnTo>
                  <a:lnTo>
                    <a:pt x="130" y="287"/>
                  </a:lnTo>
                  <a:lnTo>
                    <a:pt x="134" y="287"/>
                  </a:lnTo>
                  <a:lnTo>
                    <a:pt x="140" y="287"/>
                  </a:lnTo>
                  <a:lnTo>
                    <a:pt x="149" y="289"/>
                  </a:lnTo>
                  <a:lnTo>
                    <a:pt x="163" y="291"/>
                  </a:lnTo>
                  <a:lnTo>
                    <a:pt x="178" y="293"/>
                  </a:lnTo>
                  <a:lnTo>
                    <a:pt x="190" y="295"/>
                  </a:lnTo>
                  <a:lnTo>
                    <a:pt x="194" y="297"/>
                  </a:lnTo>
                  <a:lnTo>
                    <a:pt x="200" y="297"/>
                  </a:lnTo>
                  <a:lnTo>
                    <a:pt x="206" y="295"/>
                  </a:lnTo>
                  <a:lnTo>
                    <a:pt x="211" y="289"/>
                  </a:lnTo>
                  <a:lnTo>
                    <a:pt x="211" y="289"/>
                  </a:lnTo>
                  <a:lnTo>
                    <a:pt x="213" y="287"/>
                  </a:lnTo>
                  <a:lnTo>
                    <a:pt x="215" y="285"/>
                  </a:lnTo>
                  <a:lnTo>
                    <a:pt x="219" y="280"/>
                  </a:lnTo>
                  <a:lnTo>
                    <a:pt x="225" y="274"/>
                  </a:lnTo>
                  <a:lnTo>
                    <a:pt x="229" y="270"/>
                  </a:lnTo>
                  <a:lnTo>
                    <a:pt x="233" y="264"/>
                  </a:lnTo>
                  <a:lnTo>
                    <a:pt x="237" y="260"/>
                  </a:lnTo>
                  <a:lnTo>
                    <a:pt x="239" y="258"/>
                  </a:lnTo>
                  <a:lnTo>
                    <a:pt x="240" y="258"/>
                  </a:lnTo>
                  <a:lnTo>
                    <a:pt x="240" y="258"/>
                  </a:lnTo>
                  <a:lnTo>
                    <a:pt x="240" y="256"/>
                  </a:lnTo>
                  <a:lnTo>
                    <a:pt x="242" y="254"/>
                  </a:lnTo>
                  <a:lnTo>
                    <a:pt x="244" y="252"/>
                  </a:lnTo>
                  <a:lnTo>
                    <a:pt x="250" y="249"/>
                  </a:lnTo>
                  <a:lnTo>
                    <a:pt x="256" y="243"/>
                  </a:lnTo>
                  <a:lnTo>
                    <a:pt x="260" y="237"/>
                  </a:lnTo>
                  <a:lnTo>
                    <a:pt x="266" y="233"/>
                  </a:lnTo>
                  <a:lnTo>
                    <a:pt x="268" y="229"/>
                  </a:lnTo>
                  <a:lnTo>
                    <a:pt x="270" y="229"/>
                  </a:lnTo>
                  <a:lnTo>
                    <a:pt x="271" y="227"/>
                  </a:lnTo>
                  <a:lnTo>
                    <a:pt x="275" y="223"/>
                  </a:lnTo>
                  <a:lnTo>
                    <a:pt x="277" y="218"/>
                  </a:lnTo>
                  <a:lnTo>
                    <a:pt x="275" y="210"/>
                  </a:lnTo>
                  <a:lnTo>
                    <a:pt x="275" y="206"/>
                  </a:lnTo>
                  <a:lnTo>
                    <a:pt x="271" y="194"/>
                  </a:lnTo>
                  <a:lnTo>
                    <a:pt x="270" y="179"/>
                  </a:lnTo>
                  <a:lnTo>
                    <a:pt x="266" y="163"/>
                  </a:lnTo>
                  <a:lnTo>
                    <a:pt x="264" y="152"/>
                  </a:lnTo>
                  <a:lnTo>
                    <a:pt x="264" y="146"/>
                  </a:lnTo>
                  <a:lnTo>
                    <a:pt x="264" y="140"/>
                  </a:lnTo>
                  <a:lnTo>
                    <a:pt x="266" y="134"/>
                  </a:lnTo>
                  <a:lnTo>
                    <a:pt x="271" y="128"/>
                  </a:lnTo>
                  <a:lnTo>
                    <a:pt x="271" y="128"/>
                  </a:lnTo>
                  <a:lnTo>
                    <a:pt x="275" y="126"/>
                  </a:lnTo>
                  <a:lnTo>
                    <a:pt x="279" y="124"/>
                  </a:lnTo>
                  <a:lnTo>
                    <a:pt x="283" y="121"/>
                  </a:lnTo>
                  <a:lnTo>
                    <a:pt x="287" y="117"/>
                  </a:lnTo>
                  <a:lnTo>
                    <a:pt x="293" y="113"/>
                  </a:lnTo>
                  <a:lnTo>
                    <a:pt x="299" y="109"/>
                  </a:lnTo>
                  <a:lnTo>
                    <a:pt x="304" y="105"/>
                  </a:lnTo>
                  <a:lnTo>
                    <a:pt x="308" y="103"/>
                  </a:lnTo>
                  <a:lnTo>
                    <a:pt x="312" y="101"/>
                  </a:lnTo>
                  <a:lnTo>
                    <a:pt x="314" y="99"/>
                  </a:lnTo>
                  <a:lnTo>
                    <a:pt x="316" y="97"/>
                  </a:lnTo>
                  <a:lnTo>
                    <a:pt x="322" y="95"/>
                  </a:lnTo>
                  <a:lnTo>
                    <a:pt x="330" y="95"/>
                  </a:lnTo>
                  <a:lnTo>
                    <a:pt x="336" y="97"/>
                  </a:lnTo>
                  <a:lnTo>
                    <a:pt x="336" y="97"/>
                  </a:lnTo>
                  <a:lnTo>
                    <a:pt x="339" y="99"/>
                  </a:lnTo>
                  <a:lnTo>
                    <a:pt x="343" y="103"/>
                  </a:lnTo>
                  <a:lnTo>
                    <a:pt x="349" y="105"/>
                  </a:lnTo>
                  <a:lnTo>
                    <a:pt x="357" y="109"/>
                  </a:lnTo>
                  <a:lnTo>
                    <a:pt x="363" y="115"/>
                  </a:lnTo>
                  <a:lnTo>
                    <a:pt x="370" y="119"/>
                  </a:lnTo>
                  <a:lnTo>
                    <a:pt x="376" y="122"/>
                  </a:lnTo>
                  <a:lnTo>
                    <a:pt x="382" y="126"/>
                  </a:lnTo>
                  <a:lnTo>
                    <a:pt x="386" y="128"/>
                  </a:lnTo>
                  <a:lnTo>
                    <a:pt x="390" y="132"/>
                  </a:lnTo>
                  <a:lnTo>
                    <a:pt x="390" y="132"/>
                  </a:lnTo>
                  <a:lnTo>
                    <a:pt x="396" y="134"/>
                  </a:lnTo>
                  <a:lnTo>
                    <a:pt x="403" y="134"/>
                  </a:lnTo>
                  <a:lnTo>
                    <a:pt x="409" y="132"/>
                  </a:lnTo>
                  <a:lnTo>
                    <a:pt x="409" y="132"/>
                  </a:lnTo>
                  <a:lnTo>
                    <a:pt x="411" y="132"/>
                  </a:lnTo>
                  <a:lnTo>
                    <a:pt x="415" y="130"/>
                  </a:lnTo>
                  <a:lnTo>
                    <a:pt x="421" y="126"/>
                  </a:lnTo>
                  <a:lnTo>
                    <a:pt x="429" y="124"/>
                  </a:lnTo>
                  <a:lnTo>
                    <a:pt x="434" y="121"/>
                  </a:lnTo>
                  <a:lnTo>
                    <a:pt x="442" y="119"/>
                  </a:lnTo>
                  <a:lnTo>
                    <a:pt x="444" y="117"/>
                  </a:lnTo>
                  <a:lnTo>
                    <a:pt x="446" y="117"/>
                  </a:lnTo>
                  <a:lnTo>
                    <a:pt x="448" y="115"/>
                  </a:lnTo>
                  <a:lnTo>
                    <a:pt x="448" y="115"/>
                  </a:lnTo>
                  <a:lnTo>
                    <a:pt x="448" y="115"/>
                  </a:lnTo>
                  <a:lnTo>
                    <a:pt x="452" y="113"/>
                  </a:lnTo>
                  <a:lnTo>
                    <a:pt x="456" y="111"/>
                  </a:lnTo>
                  <a:lnTo>
                    <a:pt x="462" y="109"/>
                  </a:lnTo>
                  <a:lnTo>
                    <a:pt x="467" y="107"/>
                  </a:lnTo>
                  <a:lnTo>
                    <a:pt x="475" y="105"/>
                  </a:lnTo>
                  <a:lnTo>
                    <a:pt x="481" y="103"/>
                  </a:lnTo>
                  <a:lnTo>
                    <a:pt x="485" y="101"/>
                  </a:lnTo>
                  <a:lnTo>
                    <a:pt x="487" y="101"/>
                  </a:lnTo>
                  <a:lnTo>
                    <a:pt x="489" y="99"/>
                  </a:lnTo>
                  <a:lnTo>
                    <a:pt x="495" y="97"/>
                  </a:lnTo>
                  <a:lnTo>
                    <a:pt x="498" y="91"/>
                  </a:lnTo>
                  <a:lnTo>
                    <a:pt x="500" y="88"/>
                  </a:lnTo>
                  <a:lnTo>
                    <a:pt x="500" y="82"/>
                  </a:lnTo>
                  <a:lnTo>
                    <a:pt x="504" y="70"/>
                  </a:lnTo>
                  <a:lnTo>
                    <a:pt x="506" y="55"/>
                  </a:lnTo>
                  <a:lnTo>
                    <a:pt x="510" y="43"/>
                  </a:lnTo>
                  <a:lnTo>
                    <a:pt x="512" y="33"/>
                  </a:lnTo>
                  <a:lnTo>
                    <a:pt x="514" y="27"/>
                  </a:lnTo>
                  <a:lnTo>
                    <a:pt x="514" y="24"/>
                  </a:lnTo>
                  <a:lnTo>
                    <a:pt x="516" y="22"/>
                  </a:lnTo>
                  <a:lnTo>
                    <a:pt x="518" y="18"/>
                  </a:lnTo>
                  <a:lnTo>
                    <a:pt x="524" y="12"/>
                  </a:lnTo>
                  <a:lnTo>
                    <a:pt x="530" y="10"/>
                  </a:lnTo>
                  <a:lnTo>
                    <a:pt x="531" y="10"/>
                  </a:lnTo>
                  <a:lnTo>
                    <a:pt x="533" y="8"/>
                  </a:lnTo>
                  <a:lnTo>
                    <a:pt x="537" y="8"/>
                  </a:lnTo>
                  <a:lnTo>
                    <a:pt x="543" y="6"/>
                  </a:lnTo>
                  <a:lnTo>
                    <a:pt x="549" y="6"/>
                  </a:lnTo>
                  <a:lnTo>
                    <a:pt x="557" y="4"/>
                  </a:lnTo>
                  <a:lnTo>
                    <a:pt x="566" y="2"/>
                  </a:lnTo>
                  <a:lnTo>
                    <a:pt x="574" y="0"/>
                  </a:lnTo>
                  <a:lnTo>
                    <a:pt x="578" y="0"/>
                  </a:lnTo>
                  <a:lnTo>
                    <a:pt x="582" y="0"/>
                  </a:lnTo>
                  <a:lnTo>
                    <a:pt x="582"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58" name="Freeform 132"/>
            <p:cNvSpPr>
              <a:spLocks noChangeArrowheads="1"/>
            </p:cNvSpPr>
            <p:nvPr/>
          </p:nvSpPr>
          <p:spPr bwMode="auto">
            <a:xfrm>
              <a:off x="5249764" y="3897001"/>
              <a:ext cx="593171" cy="411320"/>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grpSp>
      <p:grpSp>
        <p:nvGrpSpPr>
          <p:cNvPr id="59" name="Group 58"/>
          <p:cNvGrpSpPr/>
          <p:nvPr/>
        </p:nvGrpSpPr>
        <p:grpSpPr>
          <a:xfrm>
            <a:off x="2539174" y="4392386"/>
            <a:ext cx="1588822" cy="1553196"/>
            <a:chOff x="2539174" y="4392386"/>
            <a:chExt cx="1588822" cy="1553196"/>
          </a:xfrm>
        </p:grpSpPr>
        <p:sp>
          <p:nvSpPr>
            <p:cNvPr id="60" name="Freeform 203"/>
            <p:cNvSpPr>
              <a:spLocks noEditPoints="1"/>
            </p:cNvSpPr>
            <p:nvPr/>
          </p:nvSpPr>
          <p:spPr bwMode="auto">
            <a:xfrm>
              <a:off x="2539174" y="4392386"/>
              <a:ext cx="1588822" cy="1553196"/>
            </a:xfrm>
            <a:custGeom>
              <a:avLst/>
              <a:gdLst>
                <a:gd name="T0" fmla="*/ 474 w 1426"/>
                <a:gd name="T1" fmla="*/ 277 h 1426"/>
                <a:gd name="T2" fmla="*/ 289 w 1426"/>
                <a:gd name="T3" fmla="*/ 454 h 1426"/>
                <a:gd name="T4" fmla="*/ 216 w 1426"/>
                <a:gd name="T5" fmla="*/ 700 h 1426"/>
                <a:gd name="T6" fmla="*/ 274 w 1426"/>
                <a:gd name="T7" fmla="*/ 949 h 1426"/>
                <a:gd name="T8" fmla="*/ 439 w 1426"/>
                <a:gd name="T9" fmla="*/ 1129 h 1426"/>
                <a:gd name="T10" fmla="*/ 683 w 1426"/>
                <a:gd name="T11" fmla="*/ 1211 h 1426"/>
                <a:gd name="T12" fmla="*/ 931 w 1426"/>
                <a:gd name="T13" fmla="*/ 1162 h 1426"/>
                <a:gd name="T14" fmla="*/ 1100 w 1426"/>
                <a:gd name="T15" fmla="*/ 1028 h 1426"/>
                <a:gd name="T16" fmla="*/ 1207 w 1426"/>
                <a:gd name="T17" fmla="*/ 792 h 1426"/>
                <a:gd name="T18" fmla="*/ 1186 w 1426"/>
                <a:gd name="T19" fmla="*/ 549 h 1426"/>
                <a:gd name="T20" fmla="*/ 1096 w 1426"/>
                <a:gd name="T21" fmla="*/ 394 h 1426"/>
                <a:gd name="T22" fmla="*/ 900 w 1426"/>
                <a:gd name="T23" fmla="*/ 250 h 1426"/>
                <a:gd name="T24" fmla="*/ 602 w 1426"/>
                <a:gd name="T25" fmla="*/ 10 h 1426"/>
                <a:gd name="T26" fmla="*/ 666 w 1426"/>
                <a:gd name="T27" fmla="*/ 87 h 1426"/>
                <a:gd name="T28" fmla="*/ 765 w 1426"/>
                <a:gd name="T29" fmla="*/ 89 h 1426"/>
                <a:gd name="T30" fmla="*/ 864 w 1426"/>
                <a:gd name="T31" fmla="*/ 12 h 1426"/>
                <a:gd name="T32" fmla="*/ 974 w 1426"/>
                <a:gd name="T33" fmla="*/ 89 h 1426"/>
                <a:gd name="T34" fmla="*/ 1036 w 1426"/>
                <a:gd name="T35" fmla="*/ 177 h 1426"/>
                <a:gd name="T36" fmla="*/ 1110 w 1426"/>
                <a:gd name="T37" fmla="*/ 212 h 1426"/>
                <a:gd name="T38" fmla="*/ 1213 w 1426"/>
                <a:gd name="T39" fmla="*/ 188 h 1426"/>
                <a:gd name="T40" fmla="*/ 1269 w 1426"/>
                <a:gd name="T41" fmla="*/ 258 h 1426"/>
                <a:gd name="T42" fmla="*/ 1244 w 1426"/>
                <a:gd name="T43" fmla="*/ 380 h 1426"/>
                <a:gd name="T44" fmla="*/ 1288 w 1426"/>
                <a:gd name="T45" fmla="*/ 462 h 1426"/>
                <a:gd name="T46" fmla="*/ 1411 w 1426"/>
                <a:gd name="T47" fmla="*/ 508 h 1426"/>
                <a:gd name="T48" fmla="*/ 1418 w 1426"/>
                <a:gd name="T49" fmla="*/ 601 h 1426"/>
                <a:gd name="T50" fmla="*/ 1339 w 1426"/>
                <a:gd name="T51" fmla="*/ 673 h 1426"/>
                <a:gd name="T52" fmla="*/ 1339 w 1426"/>
                <a:gd name="T53" fmla="*/ 772 h 1426"/>
                <a:gd name="T54" fmla="*/ 1418 w 1426"/>
                <a:gd name="T55" fmla="*/ 869 h 1426"/>
                <a:gd name="T56" fmla="*/ 1318 w 1426"/>
                <a:gd name="T57" fmla="*/ 976 h 1426"/>
                <a:gd name="T58" fmla="*/ 1250 w 1426"/>
                <a:gd name="T59" fmla="*/ 1038 h 1426"/>
                <a:gd name="T60" fmla="*/ 1217 w 1426"/>
                <a:gd name="T61" fmla="*/ 1112 h 1426"/>
                <a:gd name="T62" fmla="*/ 1240 w 1426"/>
                <a:gd name="T63" fmla="*/ 1214 h 1426"/>
                <a:gd name="T64" fmla="*/ 1164 w 1426"/>
                <a:gd name="T65" fmla="*/ 1267 h 1426"/>
                <a:gd name="T66" fmla="*/ 1038 w 1426"/>
                <a:gd name="T67" fmla="*/ 1249 h 1426"/>
                <a:gd name="T68" fmla="*/ 964 w 1426"/>
                <a:gd name="T69" fmla="*/ 1288 h 1426"/>
                <a:gd name="T70" fmla="*/ 914 w 1426"/>
                <a:gd name="T71" fmla="*/ 1410 h 1426"/>
                <a:gd name="T72" fmla="*/ 825 w 1426"/>
                <a:gd name="T73" fmla="*/ 1416 h 1426"/>
                <a:gd name="T74" fmla="*/ 755 w 1426"/>
                <a:gd name="T75" fmla="*/ 1339 h 1426"/>
                <a:gd name="T76" fmla="*/ 650 w 1426"/>
                <a:gd name="T77" fmla="*/ 1337 h 1426"/>
                <a:gd name="T78" fmla="*/ 551 w 1426"/>
                <a:gd name="T79" fmla="*/ 1420 h 1426"/>
                <a:gd name="T80" fmla="*/ 450 w 1426"/>
                <a:gd name="T81" fmla="*/ 1302 h 1426"/>
                <a:gd name="T82" fmla="*/ 388 w 1426"/>
                <a:gd name="T83" fmla="*/ 1249 h 1426"/>
                <a:gd name="T84" fmla="*/ 311 w 1426"/>
                <a:gd name="T85" fmla="*/ 1218 h 1426"/>
                <a:gd name="T86" fmla="*/ 212 w 1426"/>
                <a:gd name="T87" fmla="*/ 1238 h 1426"/>
                <a:gd name="T88" fmla="*/ 161 w 1426"/>
                <a:gd name="T89" fmla="*/ 1160 h 1426"/>
                <a:gd name="T90" fmla="*/ 175 w 1426"/>
                <a:gd name="T91" fmla="*/ 1032 h 1426"/>
                <a:gd name="T92" fmla="*/ 136 w 1426"/>
                <a:gd name="T93" fmla="*/ 958 h 1426"/>
                <a:gd name="T94" fmla="*/ 16 w 1426"/>
                <a:gd name="T95" fmla="*/ 908 h 1426"/>
                <a:gd name="T96" fmla="*/ 16 w 1426"/>
                <a:gd name="T97" fmla="*/ 821 h 1426"/>
                <a:gd name="T98" fmla="*/ 88 w 1426"/>
                <a:gd name="T99" fmla="*/ 751 h 1426"/>
                <a:gd name="T100" fmla="*/ 91 w 1426"/>
                <a:gd name="T101" fmla="*/ 646 h 1426"/>
                <a:gd name="T102" fmla="*/ 8 w 1426"/>
                <a:gd name="T103" fmla="*/ 543 h 1426"/>
                <a:gd name="T104" fmla="*/ 132 w 1426"/>
                <a:gd name="T105" fmla="*/ 450 h 1426"/>
                <a:gd name="T106" fmla="*/ 179 w 1426"/>
                <a:gd name="T107" fmla="*/ 386 h 1426"/>
                <a:gd name="T108" fmla="*/ 206 w 1426"/>
                <a:gd name="T109" fmla="*/ 307 h 1426"/>
                <a:gd name="T110" fmla="*/ 192 w 1426"/>
                <a:gd name="T111" fmla="*/ 210 h 1426"/>
                <a:gd name="T112" fmla="*/ 278 w 1426"/>
                <a:gd name="T113" fmla="*/ 165 h 1426"/>
                <a:gd name="T114" fmla="*/ 400 w 1426"/>
                <a:gd name="T115" fmla="*/ 171 h 1426"/>
                <a:gd name="T116" fmla="*/ 474 w 1426"/>
                <a:gd name="T117" fmla="*/ 132 h 1426"/>
                <a:gd name="T118" fmla="*/ 526 w 1426"/>
                <a:gd name="T119" fmla="*/ 14 h 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26" h="1426">
                  <a:moveTo>
                    <a:pt x="714" y="215"/>
                  </a:moveTo>
                  <a:lnTo>
                    <a:pt x="706" y="215"/>
                  </a:lnTo>
                  <a:lnTo>
                    <a:pt x="697" y="215"/>
                  </a:lnTo>
                  <a:lnTo>
                    <a:pt x="685" y="215"/>
                  </a:lnTo>
                  <a:lnTo>
                    <a:pt x="658" y="217"/>
                  </a:lnTo>
                  <a:lnTo>
                    <a:pt x="627" y="223"/>
                  </a:lnTo>
                  <a:lnTo>
                    <a:pt x="596" y="229"/>
                  </a:lnTo>
                  <a:lnTo>
                    <a:pt x="551" y="243"/>
                  </a:lnTo>
                  <a:lnTo>
                    <a:pt x="511" y="258"/>
                  </a:lnTo>
                  <a:lnTo>
                    <a:pt x="503" y="262"/>
                  </a:lnTo>
                  <a:lnTo>
                    <a:pt x="497" y="266"/>
                  </a:lnTo>
                  <a:lnTo>
                    <a:pt x="489" y="268"/>
                  </a:lnTo>
                  <a:lnTo>
                    <a:pt x="485" y="272"/>
                  </a:lnTo>
                  <a:lnTo>
                    <a:pt x="479" y="274"/>
                  </a:lnTo>
                  <a:lnTo>
                    <a:pt x="476" y="276"/>
                  </a:lnTo>
                  <a:lnTo>
                    <a:pt x="476" y="276"/>
                  </a:lnTo>
                  <a:lnTo>
                    <a:pt x="474" y="277"/>
                  </a:lnTo>
                  <a:lnTo>
                    <a:pt x="470" y="279"/>
                  </a:lnTo>
                  <a:lnTo>
                    <a:pt x="466" y="281"/>
                  </a:lnTo>
                  <a:lnTo>
                    <a:pt x="460" y="285"/>
                  </a:lnTo>
                  <a:lnTo>
                    <a:pt x="454" y="289"/>
                  </a:lnTo>
                  <a:lnTo>
                    <a:pt x="446" y="293"/>
                  </a:lnTo>
                  <a:lnTo>
                    <a:pt x="441" y="297"/>
                  </a:lnTo>
                  <a:lnTo>
                    <a:pt x="417" y="312"/>
                  </a:lnTo>
                  <a:lnTo>
                    <a:pt x="394" y="332"/>
                  </a:lnTo>
                  <a:lnTo>
                    <a:pt x="369" y="353"/>
                  </a:lnTo>
                  <a:lnTo>
                    <a:pt x="348" y="376"/>
                  </a:lnTo>
                  <a:lnTo>
                    <a:pt x="326" y="400"/>
                  </a:lnTo>
                  <a:lnTo>
                    <a:pt x="311" y="421"/>
                  </a:lnTo>
                  <a:lnTo>
                    <a:pt x="305" y="431"/>
                  </a:lnTo>
                  <a:lnTo>
                    <a:pt x="299" y="438"/>
                  </a:lnTo>
                  <a:lnTo>
                    <a:pt x="293" y="444"/>
                  </a:lnTo>
                  <a:lnTo>
                    <a:pt x="291" y="450"/>
                  </a:lnTo>
                  <a:lnTo>
                    <a:pt x="289" y="454"/>
                  </a:lnTo>
                  <a:lnTo>
                    <a:pt x="287" y="454"/>
                  </a:lnTo>
                  <a:lnTo>
                    <a:pt x="287" y="456"/>
                  </a:lnTo>
                  <a:lnTo>
                    <a:pt x="285" y="458"/>
                  </a:lnTo>
                  <a:lnTo>
                    <a:pt x="282" y="464"/>
                  </a:lnTo>
                  <a:lnTo>
                    <a:pt x="278" y="471"/>
                  </a:lnTo>
                  <a:lnTo>
                    <a:pt x="274" y="479"/>
                  </a:lnTo>
                  <a:lnTo>
                    <a:pt x="268" y="491"/>
                  </a:lnTo>
                  <a:lnTo>
                    <a:pt x="251" y="528"/>
                  </a:lnTo>
                  <a:lnTo>
                    <a:pt x="235" y="574"/>
                  </a:lnTo>
                  <a:lnTo>
                    <a:pt x="227" y="605"/>
                  </a:lnTo>
                  <a:lnTo>
                    <a:pt x="221" y="634"/>
                  </a:lnTo>
                  <a:lnTo>
                    <a:pt x="218" y="662"/>
                  </a:lnTo>
                  <a:lnTo>
                    <a:pt x="218" y="673"/>
                  </a:lnTo>
                  <a:lnTo>
                    <a:pt x="216" y="683"/>
                  </a:lnTo>
                  <a:lnTo>
                    <a:pt x="216" y="691"/>
                  </a:lnTo>
                  <a:lnTo>
                    <a:pt x="216" y="697"/>
                  </a:lnTo>
                  <a:lnTo>
                    <a:pt x="216" y="700"/>
                  </a:lnTo>
                  <a:lnTo>
                    <a:pt x="216" y="702"/>
                  </a:lnTo>
                  <a:lnTo>
                    <a:pt x="216" y="704"/>
                  </a:lnTo>
                  <a:lnTo>
                    <a:pt x="216" y="708"/>
                  </a:lnTo>
                  <a:lnTo>
                    <a:pt x="216" y="714"/>
                  </a:lnTo>
                  <a:lnTo>
                    <a:pt x="216" y="722"/>
                  </a:lnTo>
                  <a:lnTo>
                    <a:pt x="216" y="731"/>
                  </a:lnTo>
                  <a:lnTo>
                    <a:pt x="216" y="743"/>
                  </a:lnTo>
                  <a:lnTo>
                    <a:pt x="218" y="770"/>
                  </a:lnTo>
                  <a:lnTo>
                    <a:pt x="223" y="799"/>
                  </a:lnTo>
                  <a:lnTo>
                    <a:pt x="229" y="832"/>
                  </a:lnTo>
                  <a:lnTo>
                    <a:pt x="243" y="877"/>
                  </a:lnTo>
                  <a:lnTo>
                    <a:pt x="258" y="916"/>
                  </a:lnTo>
                  <a:lnTo>
                    <a:pt x="262" y="923"/>
                  </a:lnTo>
                  <a:lnTo>
                    <a:pt x="266" y="931"/>
                  </a:lnTo>
                  <a:lnTo>
                    <a:pt x="268" y="937"/>
                  </a:lnTo>
                  <a:lnTo>
                    <a:pt x="272" y="943"/>
                  </a:lnTo>
                  <a:lnTo>
                    <a:pt x="274" y="949"/>
                  </a:lnTo>
                  <a:lnTo>
                    <a:pt x="276" y="953"/>
                  </a:lnTo>
                  <a:lnTo>
                    <a:pt x="276" y="953"/>
                  </a:lnTo>
                  <a:lnTo>
                    <a:pt x="278" y="955"/>
                  </a:lnTo>
                  <a:lnTo>
                    <a:pt x="280" y="956"/>
                  </a:lnTo>
                  <a:lnTo>
                    <a:pt x="282" y="962"/>
                  </a:lnTo>
                  <a:lnTo>
                    <a:pt x="285" y="968"/>
                  </a:lnTo>
                  <a:lnTo>
                    <a:pt x="289" y="974"/>
                  </a:lnTo>
                  <a:lnTo>
                    <a:pt x="293" y="980"/>
                  </a:lnTo>
                  <a:lnTo>
                    <a:pt x="297" y="988"/>
                  </a:lnTo>
                  <a:lnTo>
                    <a:pt x="313" y="1011"/>
                  </a:lnTo>
                  <a:lnTo>
                    <a:pt x="332" y="1034"/>
                  </a:lnTo>
                  <a:lnTo>
                    <a:pt x="353" y="1057"/>
                  </a:lnTo>
                  <a:lnTo>
                    <a:pt x="377" y="1081"/>
                  </a:lnTo>
                  <a:lnTo>
                    <a:pt x="400" y="1100"/>
                  </a:lnTo>
                  <a:lnTo>
                    <a:pt x="421" y="1117"/>
                  </a:lnTo>
                  <a:lnTo>
                    <a:pt x="431" y="1123"/>
                  </a:lnTo>
                  <a:lnTo>
                    <a:pt x="439" y="1129"/>
                  </a:lnTo>
                  <a:lnTo>
                    <a:pt x="445" y="1133"/>
                  </a:lnTo>
                  <a:lnTo>
                    <a:pt x="450" y="1137"/>
                  </a:lnTo>
                  <a:lnTo>
                    <a:pt x="454" y="1139"/>
                  </a:lnTo>
                  <a:lnTo>
                    <a:pt x="454" y="1139"/>
                  </a:lnTo>
                  <a:lnTo>
                    <a:pt x="456" y="1141"/>
                  </a:lnTo>
                  <a:lnTo>
                    <a:pt x="458" y="1143"/>
                  </a:lnTo>
                  <a:lnTo>
                    <a:pt x="464" y="1145"/>
                  </a:lnTo>
                  <a:lnTo>
                    <a:pt x="472" y="1149"/>
                  </a:lnTo>
                  <a:lnTo>
                    <a:pt x="479" y="1154"/>
                  </a:lnTo>
                  <a:lnTo>
                    <a:pt x="491" y="1160"/>
                  </a:lnTo>
                  <a:lnTo>
                    <a:pt x="528" y="1176"/>
                  </a:lnTo>
                  <a:lnTo>
                    <a:pt x="575" y="1193"/>
                  </a:lnTo>
                  <a:lnTo>
                    <a:pt x="606" y="1201"/>
                  </a:lnTo>
                  <a:lnTo>
                    <a:pt x="635" y="1207"/>
                  </a:lnTo>
                  <a:lnTo>
                    <a:pt x="662" y="1209"/>
                  </a:lnTo>
                  <a:lnTo>
                    <a:pt x="673" y="1211"/>
                  </a:lnTo>
                  <a:lnTo>
                    <a:pt x="683" y="1211"/>
                  </a:lnTo>
                  <a:lnTo>
                    <a:pt x="691" y="1213"/>
                  </a:lnTo>
                  <a:lnTo>
                    <a:pt x="697" y="1213"/>
                  </a:lnTo>
                  <a:lnTo>
                    <a:pt x="701" y="1213"/>
                  </a:lnTo>
                  <a:lnTo>
                    <a:pt x="703" y="1213"/>
                  </a:lnTo>
                  <a:lnTo>
                    <a:pt x="705" y="1213"/>
                  </a:lnTo>
                  <a:lnTo>
                    <a:pt x="708" y="1213"/>
                  </a:lnTo>
                  <a:lnTo>
                    <a:pt x="714" y="1213"/>
                  </a:lnTo>
                  <a:lnTo>
                    <a:pt x="722" y="1213"/>
                  </a:lnTo>
                  <a:lnTo>
                    <a:pt x="732" y="1213"/>
                  </a:lnTo>
                  <a:lnTo>
                    <a:pt x="743" y="1211"/>
                  </a:lnTo>
                  <a:lnTo>
                    <a:pt x="770" y="1209"/>
                  </a:lnTo>
                  <a:lnTo>
                    <a:pt x="800" y="1205"/>
                  </a:lnTo>
                  <a:lnTo>
                    <a:pt x="833" y="1199"/>
                  </a:lnTo>
                  <a:lnTo>
                    <a:pt x="877" y="1185"/>
                  </a:lnTo>
                  <a:lnTo>
                    <a:pt x="916" y="1170"/>
                  </a:lnTo>
                  <a:lnTo>
                    <a:pt x="924" y="1166"/>
                  </a:lnTo>
                  <a:lnTo>
                    <a:pt x="931" y="1162"/>
                  </a:lnTo>
                  <a:lnTo>
                    <a:pt x="937" y="1158"/>
                  </a:lnTo>
                  <a:lnTo>
                    <a:pt x="943" y="1156"/>
                  </a:lnTo>
                  <a:lnTo>
                    <a:pt x="949" y="1154"/>
                  </a:lnTo>
                  <a:lnTo>
                    <a:pt x="953" y="1152"/>
                  </a:lnTo>
                  <a:lnTo>
                    <a:pt x="953" y="1150"/>
                  </a:lnTo>
                  <a:lnTo>
                    <a:pt x="955" y="1150"/>
                  </a:lnTo>
                  <a:lnTo>
                    <a:pt x="959" y="1149"/>
                  </a:lnTo>
                  <a:lnTo>
                    <a:pt x="963" y="1145"/>
                  </a:lnTo>
                  <a:lnTo>
                    <a:pt x="968" y="1143"/>
                  </a:lnTo>
                  <a:lnTo>
                    <a:pt x="974" y="1139"/>
                  </a:lnTo>
                  <a:lnTo>
                    <a:pt x="980" y="1135"/>
                  </a:lnTo>
                  <a:lnTo>
                    <a:pt x="988" y="1129"/>
                  </a:lnTo>
                  <a:lnTo>
                    <a:pt x="1011" y="1116"/>
                  </a:lnTo>
                  <a:lnTo>
                    <a:pt x="1034" y="1096"/>
                  </a:lnTo>
                  <a:lnTo>
                    <a:pt x="1058" y="1075"/>
                  </a:lnTo>
                  <a:lnTo>
                    <a:pt x="1081" y="1052"/>
                  </a:lnTo>
                  <a:lnTo>
                    <a:pt x="1100" y="1028"/>
                  </a:lnTo>
                  <a:lnTo>
                    <a:pt x="1118" y="1007"/>
                  </a:lnTo>
                  <a:lnTo>
                    <a:pt x="1124" y="997"/>
                  </a:lnTo>
                  <a:lnTo>
                    <a:pt x="1129" y="989"/>
                  </a:lnTo>
                  <a:lnTo>
                    <a:pt x="1133" y="982"/>
                  </a:lnTo>
                  <a:lnTo>
                    <a:pt x="1137" y="978"/>
                  </a:lnTo>
                  <a:lnTo>
                    <a:pt x="1139" y="974"/>
                  </a:lnTo>
                  <a:lnTo>
                    <a:pt x="1139" y="974"/>
                  </a:lnTo>
                  <a:lnTo>
                    <a:pt x="1141" y="972"/>
                  </a:lnTo>
                  <a:lnTo>
                    <a:pt x="1143" y="968"/>
                  </a:lnTo>
                  <a:lnTo>
                    <a:pt x="1145" y="964"/>
                  </a:lnTo>
                  <a:lnTo>
                    <a:pt x="1149" y="956"/>
                  </a:lnTo>
                  <a:lnTo>
                    <a:pt x="1155" y="947"/>
                  </a:lnTo>
                  <a:lnTo>
                    <a:pt x="1160" y="937"/>
                  </a:lnTo>
                  <a:lnTo>
                    <a:pt x="1176" y="898"/>
                  </a:lnTo>
                  <a:lnTo>
                    <a:pt x="1193" y="854"/>
                  </a:lnTo>
                  <a:lnTo>
                    <a:pt x="1201" y="823"/>
                  </a:lnTo>
                  <a:lnTo>
                    <a:pt x="1207" y="792"/>
                  </a:lnTo>
                  <a:lnTo>
                    <a:pt x="1209" y="766"/>
                  </a:lnTo>
                  <a:lnTo>
                    <a:pt x="1211" y="755"/>
                  </a:lnTo>
                  <a:lnTo>
                    <a:pt x="1211" y="745"/>
                  </a:lnTo>
                  <a:lnTo>
                    <a:pt x="1213" y="737"/>
                  </a:lnTo>
                  <a:lnTo>
                    <a:pt x="1213" y="729"/>
                  </a:lnTo>
                  <a:lnTo>
                    <a:pt x="1213" y="726"/>
                  </a:lnTo>
                  <a:lnTo>
                    <a:pt x="1213" y="726"/>
                  </a:lnTo>
                  <a:lnTo>
                    <a:pt x="1213" y="724"/>
                  </a:lnTo>
                  <a:lnTo>
                    <a:pt x="1213" y="720"/>
                  </a:lnTo>
                  <a:lnTo>
                    <a:pt x="1213" y="714"/>
                  </a:lnTo>
                  <a:lnTo>
                    <a:pt x="1213" y="706"/>
                  </a:lnTo>
                  <a:lnTo>
                    <a:pt x="1213" y="697"/>
                  </a:lnTo>
                  <a:lnTo>
                    <a:pt x="1213" y="685"/>
                  </a:lnTo>
                  <a:lnTo>
                    <a:pt x="1209" y="658"/>
                  </a:lnTo>
                  <a:lnTo>
                    <a:pt x="1205" y="627"/>
                  </a:lnTo>
                  <a:lnTo>
                    <a:pt x="1199" y="596"/>
                  </a:lnTo>
                  <a:lnTo>
                    <a:pt x="1186" y="549"/>
                  </a:lnTo>
                  <a:lnTo>
                    <a:pt x="1170" y="510"/>
                  </a:lnTo>
                  <a:lnTo>
                    <a:pt x="1166" y="503"/>
                  </a:lnTo>
                  <a:lnTo>
                    <a:pt x="1162" y="497"/>
                  </a:lnTo>
                  <a:lnTo>
                    <a:pt x="1158" y="489"/>
                  </a:lnTo>
                  <a:lnTo>
                    <a:pt x="1157" y="485"/>
                  </a:lnTo>
                  <a:lnTo>
                    <a:pt x="1155" y="479"/>
                  </a:lnTo>
                  <a:lnTo>
                    <a:pt x="1153" y="475"/>
                  </a:lnTo>
                  <a:lnTo>
                    <a:pt x="1151" y="475"/>
                  </a:lnTo>
                  <a:lnTo>
                    <a:pt x="1151" y="473"/>
                  </a:lnTo>
                  <a:lnTo>
                    <a:pt x="1149" y="470"/>
                  </a:lnTo>
                  <a:lnTo>
                    <a:pt x="1145" y="466"/>
                  </a:lnTo>
                  <a:lnTo>
                    <a:pt x="1143" y="460"/>
                  </a:lnTo>
                  <a:lnTo>
                    <a:pt x="1139" y="454"/>
                  </a:lnTo>
                  <a:lnTo>
                    <a:pt x="1135" y="446"/>
                  </a:lnTo>
                  <a:lnTo>
                    <a:pt x="1129" y="438"/>
                  </a:lnTo>
                  <a:lnTo>
                    <a:pt x="1116" y="417"/>
                  </a:lnTo>
                  <a:lnTo>
                    <a:pt x="1096" y="394"/>
                  </a:lnTo>
                  <a:lnTo>
                    <a:pt x="1075" y="369"/>
                  </a:lnTo>
                  <a:lnTo>
                    <a:pt x="1052" y="347"/>
                  </a:lnTo>
                  <a:lnTo>
                    <a:pt x="1028" y="326"/>
                  </a:lnTo>
                  <a:lnTo>
                    <a:pt x="1007" y="310"/>
                  </a:lnTo>
                  <a:lnTo>
                    <a:pt x="997" y="305"/>
                  </a:lnTo>
                  <a:lnTo>
                    <a:pt x="990" y="299"/>
                  </a:lnTo>
                  <a:lnTo>
                    <a:pt x="982" y="293"/>
                  </a:lnTo>
                  <a:lnTo>
                    <a:pt x="978" y="291"/>
                  </a:lnTo>
                  <a:lnTo>
                    <a:pt x="974" y="289"/>
                  </a:lnTo>
                  <a:lnTo>
                    <a:pt x="974" y="287"/>
                  </a:lnTo>
                  <a:lnTo>
                    <a:pt x="972" y="287"/>
                  </a:lnTo>
                  <a:lnTo>
                    <a:pt x="968" y="285"/>
                  </a:lnTo>
                  <a:lnTo>
                    <a:pt x="964" y="281"/>
                  </a:lnTo>
                  <a:lnTo>
                    <a:pt x="957" y="277"/>
                  </a:lnTo>
                  <a:lnTo>
                    <a:pt x="947" y="274"/>
                  </a:lnTo>
                  <a:lnTo>
                    <a:pt x="937" y="268"/>
                  </a:lnTo>
                  <a:lnTo>
                    <a:pt x="900" y="250"/>
                  </a:lnTo>
                  <a:lnTo>
                    <a:pt x="854" y="235"/>
                  </a:lnTo>
                  <a:lnTo>
                    <a:pt x="823" y="227"/>
                  </a:lnTo>
                  <a:lnTo>
                    <a:pt x="794" y="221"/>
                  </a:lnTo>
                  <a:lnTo>
                    <a:pt x="767" y="217"/>
                  </a:lnTo>
                  <a:lnTo>
                    <a:pt x="755" y="217"/>
                  </a:lnTo>
                  <a:lnTo>
                    <a:pt x="745" y="215"/>
                  </a:lnTo>
                  <a:lnTo>
                    <a:pt x="737" y="215"/>
                  </a:lnTo>
                  <a:lnTo>
                    <a:pt x="730" y="215"/>
                  </a:lnTo>
                  <a:lnTo>
                    <a:pt x="726" y="215"/>
                  </a:lnTo>
                  <a:lnTo>
                    <a:pt x="726" y="215"/>
                  </a:lnTo>
                  <a:lnTo>
                    <a:pt x="724" y="215"/>
                  </a:lnTo>
                  <a:lnTo>
                    <a:pt x="720" y="215"/>
                  </a:lnTo>
                  <a:lnTo>
                    <a:pt x="714" y="215"/>
                  </a:lnTo>
                  <a:close/>
                  <a:moveTo>
                    <a:pt x="584" y="0"/>
                  </a:moveTo>
                  <a:lnTo>
                    <a:pt x="590" y="2"/>
                  </a:lnTo>
                  <a:lnTo>
                    <a:pt x="598" y="4"/>
                  </a:lnTo>
                  <a:lnTo>
                    <a:pt x="602" y="10"/>
                  </a:lnTo>
                  <a:lnTo>
                    <a:pt x="602" y="10"/>
                  </a:lnTo>
                  <a:lnTo>
                    <a:pt x="604" y="12"/>
                  </a:lnTo>
                  <a:lnTo>
                    <a:pt x="608" y="16"/>
                  </a:lnTo>
                  <a:lnTo>
                    <a:pt x="609" y="19"/>
                  </a:lnTo>
                  <a:lnTo>
                    <a:pt x="615" y="27"/>
                  </a:lnTo>
                  <a:lnTo>
                    <a:pt x="621" y="35"/>
                  </a:lnTo>
                  <a:lnTo>
                    <a:pt x="627" y="43"/>
                  </a:lnTo>
                  <a:lnTo>
                    <a:pt x="635" y="52"/>
                  </a:lnTo>
                  <a:lnTo>
                    <a:pt x="640" y="60"/>
                  </a:lnTo>
                  <a:lnTo>
                    <a:pt x="644" y="66"/>
                  </a:lnTo>
                  <a:lnTo>
                    <a:pt x="648" y="72"/>
                  </a:lnTo>
                  <a:lnTo>
                    <a:pt x="650" y="76"/>
                  </a:lnTo>
                  <a:lnTo>
                    <a:pt x="652" y="78"/>
                  </a:lnTo>
                  <a:lnTo>
                    <a:pt x="652" y="78"/>
                  </a:lnTo>
                  <a:lnTo>
                    <a:pt x="656" y="83"/>
                  </a:lnTo>
                  <a:lnTo>
                    <a:pt x="660" y="85"/>
                  </a:lnTo>
                  <a:lnTo>
                    <a:pt x="666" y="87"/>
                  </a:lnTo>
                  <a:lnTo>
                    <a:pt x="673" y="87"/>
                  </a:lnTo>
                  <a:lnTo>
                    <a:pt x="673" y="87"/>
                  </a:lnTo>
                  <a:lnTo>
                    <a:pt x="677" y="87"/>
                  </a:lnTo>
                  <a:lnTo>
                    <a:pt x="681" y="87"/>
                  </a:lnTo>
                  <a:lnTo>
                    <a:pt x="691" y="87"/>
                  </a:lnTo>
                  <a:lnTo>
                    <a:pt x="701" y="87"/>
                  </a:lnTo>
                  <a:lnTo>
                    <a:pt x="710" y="87"/>
                  </a:lnTo>
                  <a:lnTo>
                    <a:pt x="720" y="87"/>
                  </a:lnTo>
                  <a:lnTo>
                    <a:pt x="724" y="87"/>
                  </a:lnTo>
                  <a:lnTo>
                    <a:pt x="728" y="87"/>
                  </a:lnTo>
                  <a:lnTo>
                    <a:pt x="728" y="87"/>
                  </a:lnTo>
                  <a:lnTo>
                    <a:pt x="730" y="87"/>
                  </a:lnTo>
                  <a:lnTo>
                    <a:pt x="734" y="87"/>
                  </a:lnTo>
                  <a:lnTo>
                    <a:pt x="741" y="87"/>
                  </a:lnTo>
                  <a:lnTo>
                    <a:pt x="747" y="87"/>
                  </a:lnTo>
                  <a:lnTo>
                    <a:pt x="757" y="89"/>
                  </a:lnTo>
                  <a:lnTo>
                    <a:pt x="765" y="89"/>
                  </a:lnTo>
                  <a:lnTo>
                    <a:pt x="772" y="89"/>
                  </a:lnTo>
                  <a:lnTo>
                    <a:pt x="778" y="89"/>
                  </a:lnTo>
                  <a:lnTo>
                    <a:pt x="782" y="91"/>
                  </a:lnTo>
                  <a:lnTo>
                    <a:pt x="784" y="91"/>
                  </a:lnTo>
                  <a:lnTo>
                    <a:pt x="790" y="91"/>
                  </a:lnTo>
                  <a:lnTo>
                    <a:pt x="796" y="89"/>
                  </a:lnTo>
                  <a:lnTo>
                    <a:pt x="802" y="85"/>
                  </a:lnTo>
                  <a:lnTo>
                    <a:pt x="805" y="82"/>
                  </a:lnTo>
                  <a:lnTo>
                    <a:pt x="807" y="80"/>
                  </a:lnTo>
                  <a:lnTo>
                    <a:pt x="813" y="72"/>
                  </a:lnTo>
                  <a:lnTo>
                    <a:pt x="821" y="60"/>
                  </a:lnTo>
                  <a:lnTo>
                    <a:pt x="831" y="49"/>
                  </a:lnTo>
                  <a:lnTo>
                    <a:pt x="840" y="35"/>
                  </a:lnTo>
                  <a:lnTo>
                    <a:pt x="850" y="25"/>
                  </a:lnTo>
                  <a:lnTo>
                    <a:pt x="856" y="18"/>
                  </a:lnTo>
                  <a:lnTo>
                    <a:pt x="860" y="16"/>
                  </a:lnTo>
                  <a:lnTo>
                    <a:pt x="864" y="12"/>
                  </a:lnTo>
                  <a:lnTo>
                    <a:pt x="869" y="8"/>
                  </a:lnTo>
                  <a:lnTo>
                    <a:pt x="877" y="8"/>
                  </a:lnTo>
                  <a:lnTo>
                    <a:pt x="883" y="8"/>
                  </a:lnTo>
                  <a:lnTo>
                    <a:pt x="889" y="10"/>
                  </a:lnTo>
                  <a:lnTo>
                    <a:pt x="900" y="14"/>
                  </a:lnTo>
                  <a:lnTo>
                    <a:pt x="918" y="18"/>
                  </a:lnTo>
                  <a:lnTo>
                    <a:pt x="933" y="23"/>
                  </a:lnTo>
                  <a:lnTo>
                    <a:pt x="947" y="27"/>
                  </a:lnTo>
                  <a:lnTo>
                    <a:pt x="951" y="29"/>
                  </a:lnTo>
                  <a:lnTo>
                    <a:pt x="959" y="31"/>
                  </a:lnTo>
                  <a:lnTo>
                    <a:pt x="963" y="37"/>
                  </a:lnTo>
                  <a:lnTo>
                    <a:pt x="966" y="41"/>
                  </a:lnTo>
                  <a:lnTo>
                    <a:pt x="968" y="47"/>
                  </a:lnTo>
                  <a:lnTo>
                    <a:pt x="970" y="50"/>
                  </a:lnTo>
                  <a:lnTo>
                    <a:pt x="970" y="60"/>
                  </a:lnTo>
                  <a:lnTo>
                    <a:pt x="972" y="74"/>
                  </a:lnTo>
                  <a:lnTo>
                    <a:pt x="974" y="89"/>
                  </a:lnTo>
                  <a:lnTo>
                    <a:pt x="976" y="111"/>
                  </a:lnTo>
                  <a:lnTo>
                    <a:pt x="978" y="126"/>
                  </a:lnTo>
                  <a:lnTo>
                    <a:pt x="978" y="132"/>
                  </a:lnTo>
                  <a:lnTo>
                    <a:pt x="980" y="138"/>
                  </a:lnTo>
                  <a:lnTo>
                    <a:pt x="982" y="144"/>
                  </a:lnTo>
                  <a:lnTo>
                    <a:pt x="986" y="147"/>
                  </a:lnTo>
                  <a:lnTo>
                    <a:pt x="992" y="151"/>
                  </a:lnTo>
                  <a:lnTo>
                    <a:pt x="992" y="151"/>
                  </a:lnTo>
                  <a:lnTo>
                    <a:pt x="996" y="153"/>
                  </a:lnTo>
                  <a:lnTo>
                    <a:pt x="999" y="155"/>
                  </a:lnTo>
                  <a:lnTo>
                    <a:pt x="1003" y="157"/>
                  </a:lnTo>
                  <a:lnTo>
                    <a:pt x="1009" y="161"/>
                  </a:lnTo>
                  <a:lnTo>
                    <a:pt x="1015" y="165"/>
                  </a:lnTo>
                  <a:lnTo>
                    <a:pt x="1023" y="167"/>
                  </a:lnTo>
                  <a:lnTo>
                    <a:pt x="1027" y="171"/>
                  </a:lnTo>
                  <a:lnTo>
                    <a:pt x="1032" y="175"/>
                  </a:lnTo>
                  <a:lnTo>
                    <a:pt x="1036" y="177"/>
                  </a:lnTo>
                  <a:lnTo>
                    <a:pt x="1038" y="179"/>
                  </a:lnTo>
                  <a:lnTo>
                    <a:pt x="1040" y="179"/>
                  </a:lnTo>
                  <a:lnTo>
                    <a:pt x="1040" y="179"/>
                  </a:lnTo>
                  <a:lnTo>
                    <a:pt x="1042" y="180"/>
                  </a:lnTo>
                  <a:lnTo>
                    <a:pt x="1048" y="182"/>
                  </a:lnTo>
                  <a:lnTo>
                    <a:pt x="1056" y="188"/>
                  </a:lnTo>
                  <a:lnTo>
                    <a:pt x="1063" y="194"/>
                  </a:lnTo>
                  <a:lnTo>
                    <a:pt x="1071" y="200"/>
                  </a:lnTo>
                  <a:lnTo>
                    <a:pt x="1079" y="204"/>
                  </a:lnTo>
                  <a:lnTo>
                    <a:pt x="1083" y="208"/>
                  </a:lnTo>
                  <a:lnTo>
                    <a:pt x="1085" y="210"/>
                  </a:lnTo>
                  <a:lnTo>
                    <a:pt x="1087" y="210"/>
                  </a:lnTo>
                  <a:lnTo>
                    <a:pt x="1091" y="212"/>
                  </a:lnTo>
                  <a:lnTo>
                    <a:pt x="1098" y="213"/>
                  </a:lnTo>
                  <a:lnTo>
                    <a:pt x="1104" y="213"/>
                  </a:lnTo>
                  <a:lnTo>
                    <a:pt x="1110" y="212"/>
                  </a:lnTo>
                  <a:lnTo>
                    <a:pt x="1110" y="212"/>
                  </a:lnTo>
                  <a:lnTo>
                    <a:pt x="1112" y="210"/>
                  </a:lnTo>
                  <a:lnTo>
                    <a:pt x="1116" y="210"/>
                  </a:lnTo>
                  <a:lnTo>
                    <a:pt x="1122" y="206"/>
                  </a:lnTo>
                  <a:lnTo>
                    <a:pt x="1129" y="204"/>
                  </a:lnTo>
                  <a:lnTo>
                    <a:pt x="1139" y="200"/>
                  </a:lnTo>
                  <a:lnTo>
                    <a:pt x="1149" y="196"/>
                  </a:lnTo>
                  <a:lnTo>
                    <a:pt x="1158" y="192"/>
                  </a:lnTo>
                  <a:lnTo>
                    <a:pt x="1168" y="188"/>
                  </a:lnTo>
                  <a:lnTo>
                    <a:pt x="1176" y="184"/>
                  </a:lnTo>
                  <a:lnTo>
                    <a:pt x="1182" y="184"/>
                  </a:lnTo>
                  <a:lnTo>
                    <a:pt x="1186" y="182"/>
                  </a:lnTo>
                  <a:lnTo>
                    <a:pt x="1188" y="180"/>
                  </a:lnTo>
                  <a:lnTo>
                    <a:pt x="1190" y="180"/>
                  </a:lnTo>
                  <a:lnTo>
                    <a:pt x="1195" y="180"/>
                  </a:lnTo>
                  <a:lnTo>
                    <a:pt x="1201" y="180"/>
                  </a:lnTo>
                  <a:lnTo>
                    <a:pt x="1207" y="182"/>
                  </a:lnTo>
                  <a:lnTo>
                    <a:pt x="1213" y="188"/>
                  </a:lnTo>
                  <a:lnTo>
                    <a:pt x="1215" y="188"/>
                  </a:lnTo>
                  <a:lnTo>
                    <a:pt x="1217" y="190"/>
                  </a:lnTo>
                  <a:lnTo>
                    <a:pt x="1219" y="192"/>
                  </a:lnTo>
                  <a:lnTo>
                    <a:pt x="1222" y="196"/>
                  </a:lnTo>
                  <a:lnTo>
                    <a:pt x="1226" y="200"/>
                  </a:lnTo>
                  <a:lnTo>
                    <a:pt x="1232" y="206"/>
                  </a:lnTo>
                  <a:lnTo>
                    <a:pt x="1238" y="213"/>
                  </a:lnTo>
                  <a:lnTo>
                    <a:pt x="1246" y="219"/>
                  </a:lnTo>
                  <a:lnTo>
                    <a:pt x="1250" y="225"/>
                  </a:lnTo>
                  <a:lnTo>
                    <a:pt x="1255" y="231"/>
                  </a:lnTo>
                  <a:lnTo>
                    <a:pt x="1257" y="235"/>
                  </a:lnTo>
                  <a:lnTo>
                    <a:pt x="1261" y="237"/>
                  </a:lnTo>
                  <a:lnTo>
                    <a:pt x="1261" y="239"/>
                  </a:lnTo>
                  <a:lnTo>
                    <a:pt x="1263" y="239"/>
                  </a:lnTo>
                  <a:lnTo>
                    <a:pt x="1267" y="244"/>
                  </a:lnTo>
                  <a:lnTo>
                    <a:pt x="1269" y="252"/>
                  </a:lnTo>
                  <a:lnTo>
                    <a:pt x="1269" y="258"/>
                  </a:lnTo>
                  <a:lnTo>
                    <a:pt x="1269" y="264"/>
                  </a:lnTo>
                  <a:lnTo>
                    <a:pt x="1267" y="268"/>
                  </a:lnTo>
                  <a:lnTo>
                    <a:pt x="1263" y="277"/>
                  </a:lnTo>
                  <a:lnTo>
                    <a:pt x="1257" y="289"/>
                  </a:lnTo>
                  <a:lnTo>
                    <a:pt x="1252" y="305"/>
                  </a:lnTo>
                  <a:lnTo>
                    <a:pt x="1246" y="318"/>
                  </a:lnTo>
                  <a:lnTo>
                    <a:pt x="1240" y="330"/>
                  </a:lnTo>
                  <a:lnTo>
                    <a:pt x="1234" y="340"/>
                  </a:lnTo>
                  <a:lnTo>
                    <a:pt x="1234" y="341"/>
                  </a:lnTo>
                  <a:lnTo>
                    <a:pt x="1232" y="347"/>
                  </a:lnTo>
                  <a:lnTo>
                    <a:pt x="1230" y="353"/>
                  </a:lnTo>
                  <a:lnTo>
                    <a:pt x="1232" y="359"/>
                  </a:lnTo>
                  <a:lnTo>
                    <a:pt x="1234" y="365"/>
                  </a:lnTo>
                  <a:lnTo>
                    <a:pt x="1236" y="367"/>
                  </a:lnTo>
                  <a:lnTo>
                    <a:pt x="1238" y="369"/>
                  </a:lnTo>
                  <a:lnTo>
                    <a:pt x="1240" y="373"/>
                  </a:lnTo>
                  <a:lnTo>
                    <a:pt x="1244" y="380"/>
                  </a:lnTo>
                  <a:lnTo>
                    <a:pt x="1250" y="388"/>
                  </a:lnTo>
                  <a:lnTo>
                    <a:pt x="1254" y="394"/>
                  </a:lnTo>
                  <a:lnTo>
                    <a:pt x="1257" y="400"/>
                  </a:lnTo>
                  <a:lnTo>
                    <a:pt x="1259" y="406"/>
                  </a:lnTo>
                  <a:lnTo>
                    <a:pt x="1261" y="409"/>
                  </a:lnTo>
                  <a:lnTo>
                    <a:pt x="1263" y="411"/>
                  </a:lnTo>
                  <a:lnTo>
                    <a:pt x="1263" y="413"/>
                  </a:lnTo>
                  <a:lnTo>
                    <a:pt x="1265" y="413"/>
                  </a:lnTo>
                  <a:lnTo>
                    <a:pt x="1265" y="417"/>
                  </a:lnTo>
                  <a:lnTo>
                    <a:pt x="1267" y="421"/>
                  </a:lnTo>
                  <a:lnTo>
                    <a:pt x="1271" y="425"/>
                  </a:lnTo>
                  <a:lnTo>
                    <a:pt x="1273" y="431"/>
                  </a:lnTo>
                  <a:lnTo>
                    <a:pt x="1277" y="438"/>
                  </a:lnTo>
                  <a:lnTo>
                    <a:pt x="1281" y="446"/>
                  </a:lnTo>
                  <a:lnTo>
                    <a:pt x="1285" y="456"/>
                  </a:lnTo>
                  <a:lnTo>
                    <a:pt x="1287" y="460"/>
                  </a:lnTo>
                  <a:lnTo>
                    <a:pt x="1288" y="462"/>
                  </a:lnTo>
                  <a:lnTo>
                    <a:pt x="1288" y="464"/>
                  </a:lnTo>
                  <a:lnTo>
                    <a:pt x="1292" y="468"/>
                  </a:lnTo>
                  <a:lnTo>
                    <a:pt x="1296" y="473"/>
                  </a:lnTo>
                  <a:lnTo>
                    <a:pt x="1302" y="475"/>
                  </a:lnTo>
                  <a:lnTo>
                    <a:pt x="1308" y="477"/>
                  </a:lnTo>
                  <a:lnTo>
                    <a:pt x="1314" y="477"/>
                  </a:lnTo>
                  <a:lnTo>
                    <a:pt x="1329" y="479"/>
                  </a:lnTo>
                  <a:lnTo>
                    <a:pt x="1349" y="481"/>
                  </a:lnTo>
                  <a:lnTo>
                    <a:pt x="1364" y="485"/>
                  </a:lnTo>
                  <a:lnTo>
                    <a:pt x="1378" y="487"/>
                  </a:lnTo>
                  <a:lnTo>
                    <a:pt x="1387" y="489"/>
                  </a:lnTo>
                  <a:lnTo>
                    <a:pt x="1391" y="489"/>
                  </a:lnTo>
                  <a:lnTo>
                    <a:pt x="1397" y="493"/>
                  </a:lnTo>
                  <a:lnTo>
                    <a:pt x="1403" y="497"/>
                  </a:lnTo>
                  <a:lnTo>
                    <a:pt x="1407" y="501"/>
                  </a:lnTo>
                  <a:lnTo>
                    <a:pt x="1409" y="508"/>
                  </a:lnTo>
                  <a:lnTo>
                    <a:pt x="1411" y="508"/>
                  </a:lnTo>
                  <a:lnTo>
                    <a:pt x="1411" y="512"/>
                  </a:lnTo>
                  <a:lnTo>
                    <a:pt x="1413" y="518"/>
                  </a:lnTo>
                  <a:lnTo>
                    <a:pt x="1415" y="526"/>
                  </a:lnTo>
                  <a:lnTo>
                    <a:pt x="1416" y="534"/>
                  </a:lnTo>
                  <a:lnTo>
                    <a:pt x="1418" y="541"/>
                  </a:lnTo>
                  <a:lnTo>
                    <a:pt x="1420" y="551"/>
                  </a:lnTo>
                  <a:lnTo>
                    <a:pt x="1422" y="559"/>
                  </a:lnTo>
                  <a:lnTo>
                    <a:pt x="1424" y="567"/>
                  </a:lnTo>
                  <a:lnTo>
                    <a:pt x="1426" y="570"/>
                  </a:lnTo>
                  <a:lnTo>
                    <a:pt x="1426" y="574"/>
                  </a:lnTo>
                  <a:lnTo>
                    <a:pt x="1426" y="576"/>
                  </a:lnTo>
                  <a:lnTo>
                    <a:pt x="1426" y="576"/>
                  </a:lnTo>
                  <a:lnTo>
                    <a:pt x="1426" y="584"/>
                  </a:lnTo>
                  <a:lnTo>
                    <a:pt x="1426" y="590"/>
                  </a:lnTo>
                  <a:lnTo>
                    <a:pt x="1422" y="596"/>
                  </a:lnTo>
                  <a:lnTo>
                    <a:pt x="1418" y="601"/>
                  </a:lnTo>
                  <a:lnTo>
                    <a:pt x="1418" y="601"/>
                  </a:lnTo>
                  <a:lnTo>
                    <a:pt x="1416" y="603"/>
                  </a:lnTo>
                  <a:lnTo>
                    <a:pt x="1413" y="605"/>
                  </a:lnTo>
                  <a:lnTo>
                    <a:pt x="1409" y="609"/>
                  </a:lnTo>
                  <a:lnTo>
                    <a:pt x="1401" y="615"/>
                  </a:lnTo>
                  <a:lnTo>
                    <a:pt x="1393" y="621"/>
                  </a:lnTo>
                  <a:lnTo>
                    <a:pt x="1385" y="627"/>
                  </a:lnTo>
                  <a:lnTo>
                    <a:pt x="1376" y="634"/>
                  </a:lnTo>
                  <a:lnTo>
                    <a:pt x="1368" y="640"/>
                  </a:lnTo>
                  <a:lnTo>
                    <a:pt x="1360" y="644"/>
                  </a:lnTo>
                  <a:lnTo>
                    <a:pt x="1356" y="648"/>
                  </a:lnTo>
                  <a:lnTo>
                    <a:pt x="1352" y="650"/>
                  </a:lnTo>
                  <a:lnTo>
                    <a:pt x="1351" y="652"/>
                  </a:lnTo>
                  <a:lnTo>
                    <a:pt x="1351" y="652"/>
                  </a:lnTo>
                  <a:lnTo>
                    <a:pt x="1345" y="656"/>
                  </a:lnTo>
                  <a:lnTo>
                    <a:pt x="1341" y="660"/>
                  </a:lnTo>
                  <a:lnTo>
                    <a:pt x="1339" y="665"/>
                  </a:lnTo>
                  <a:lnTo>
                    <a:pt x="1339" y="673"/>
                  </a:lnTo>
                  <a:lnTo>
                    <a:pt x="1339" y="673"/>
                  </a:lnTo>
                  <a:lnTo>
                    <a:pt x="1339" y="677"/>
                  </a:lnTo>
                  <a:lnTo>
                    <a:pt x="1341" y="681"/>
                  </a:lnTo>
                  <a:lnTo>
                    <a:pt x="1341" y="691"/>
                  </a:lnTo>
                  <a:lnTo>
                    <a:pt x="1341" y="700"/>
                  </a:lnTo>
                  <a:lnTo>
                    <a:pt x="1341" y="710"/>
                  </a:lnTo>
                  <a:lnTo>
                    <a:pt x="1341" y="720"/>
                  </a:lnTo>
                  <a:lnTo>
                    <a:pt x="1341" y="724"/>
                  </a:lnTo>
                  <a:lnTo>
                    <a:pt x="1341" y="728"/>
                  </a:lnTo>
                  <a:lnTo>
                    <a:pt x="1341" y="728"/>
                  </a:lnTo>
                  <a:lnTo>
                    <a:pt x="1341" y="729"/>
                  </a:lnTo>
                  <a:lnTo>
                    <a:pt x="1341" y="733"/>
                  </a:lnTo>
                  <a:lnTo>
                    <a:pt x="1341" y="741"/>
                  </a:lnTo>
                  <a:lnTo>
                    <a:pt x="1341" y="747"/>
                  </a:lnTo>
                  <a:lnTo>
                    <a:pt x="1339" y="757"/>
                  </a:lnTo>
                  <a:lnTo>
                    <a:pt x="1339" y="764"/>
                  </a:lnTo>
                  <a:lnTo>
                    <a:pt x="1339" y="772"/>
                  </a:lnTo>
                  <a:lnTo>
                    <a:pt x="1337" y="778"/>
                  </a:lnTo>
                  <a:lnTo>
                    <a:pt x="1337" y="782"/>
                  </a:lnTo>
                  <a:lnTo>
                    <a:pt x="1337" y="784"/>
                  </a:lnTo>
                  <a:lnTo>
                    <a:pt x="1337" y="790"/>
                  </a:lnTo>
                  <a:lnTo>
                    <a:pt x="1339" y="795"/>
                  </a:lnTo>
                  <a:lnTo>
                    <a:pt x="1341" y="801"/>
                  </a:lnTo>
                  <a:lnTo>
                    <a:pt x="1347" y="805"/>
                  </a:lnTo>
                  <a:lnTo>
                    <a:pt x="1349" y="807"/>
                  </a:lnTo>
                  <a:lnTo>
                    <a:pt x="1356" y="813"/>
                  </a:lnTo>
                  <a:lnTo>
                    <a:pt x="1368" y="821"/>
                  </a:lnTo>
                  <a:lnTo>
                    <a:pt x="1380" y="830"/>
                  </a:lnTo>
                  <a:lnTo>
                    <a:pt x="1391" y="840"/>
                  </a:lnTo>
                  <a:lnTo>
                    <a:pt x="1403" y="850"/>
                  </a:lnTo>
                  <a:lnTo>
                    <a:pt x="1411" y="856"/>
                  </a:lnTo>
                  <a:lnTo>
                    <a:pt x="1413" y="859"/>
                  </a:lnTo>
                  <a:lnTo>
                    <a:pt x="1416" y="863"/>
                  </a:lnTo>
                  <a:lnTo>
                    <a:pt x="1418" y="869"/>
                  </a:lnTo>
                  <a:lnTo>
                    <a:pt x="1420" y="877"/>
                  </a:lnTo>
                  <a:lnTo>
                    <a:pt x="1418" y="883"/>
                  </a:lnTo>
                  <a:lnTo>
                    <a:pt x="1418" y="889"/>
                  </a:lnTo>
                  <a:lnTo>
                    <a:pt x="1415" y="900"/>
                  </a:lnTo>
                  <a:lnTo>
                    <a:pt x="1411" y="918"/>
                  </a:lnTo>
                  <a:lnTo>
                    <a:pt x="1405" y="933"/>
                  </a:lnTo>
                  <a:lnTo>
                    <a:pt x="1401" y="947"/>
                  </a:lnTo>
                  <a:lnTo>
                    <a:pt x="1399" y="951"/>
                  </a:lnTo>
                  <a:lnTo>
                    <a:pt x="1397" y="958"/>
                  </a:lnTo>
                  <a:lnTo>
                    <a:pt x="1391" y="962"/>
                  </a:lnTo>
                  <a:lnTo>
                    <a:pt x="1385" y="966"/>
                  </a:lnTo>
                  <a:lnTo>
                    <a:pt x="1380" y="968"/>
                  </a:lnTo>
                  <a:lnTo>
                    <a:pt x="1378" y="970"/>
                  </a:lnTo>
                  <a:lnTo>
                    <a:pt x="1368" y="970"/>
                  </a:lnTo>
                  <a:lnTo>
                    <a:pt x="1354" y="972"/>
                  </a:lnTo>
                  <a:lnTo>
                    <a:pt x="1337" y="974"/>
                  </a:lnTo>
                  <a:lnTo>
                    <a:pt x="1318" y="976"/>
                  </a:lnTo>
                  <a:lnTo>
                    <a:pt x="1302" y="978"/>
                  </a:lnTo>
                  <a:lnTo>
                    <a:pt x="1296" y="978"/>
                  </a:lnTo>
                  <a:lnTo>
                    <a:pt x="1290" y="980"/>
                  </a:lnTo>
                  <a:lnTo>
                    <a:pt x="1285" y="982"/>
                  </a:lnTo>
                  <a:lnTo>
                    <a:pt x="1279" y="986"/>
                  </a:lnTo>
                  <a:lnTo>
                    <a:pt x="1277" y="991"/>
                  </a:lnTo>
                  <a:lnTo>
                    <a:pt x="1275" y="991"/>
                  </a:lnTo>
                  <a:lnTo>
                    <a:pt x="1275" y="995"/>
                  </a:lnTo>
                  <a:lnTo>
                    <a:pt x="1273" y="999"/>
                  </a:lnTo>
                  <a:lnTo>
                    <a:pt x="1269" y="1003"/>
                  </a:lnTo>
                  <a:lnTo>
                    <a:pt x="1267" y="1009"/>
                  </a:lnTo>
                  <a:lnTo>
                    <a:pt x="1263" y="1015"/>
                  </a:lnTo>
                  <a:lnTo>
                    <a:pt x="1259" y="1020"/>
                  </a:lnTo>
                  <a:lnTo>
                    <a:pt x="1257" y="1026"/>
                  </a:lnTo>
                  <a:lnTo>
                    <a:pt x="1254" y="1032"/>
                  </a:lnTo>
                  <a:lnTo>
                    <a:pt x="1252" y="1036"/>
                  </a:lnTo>
                  <a:lnTo>
                    <a:pt x="1250" y="1038"/>
                  </a:lnTo>
                  <a:lnTo>
                    <a:pt x="1250" y="1040"/>
                  </a:lnTo>
                  <a:lnTo>
                    <a:pt x="1250" y="1040"/>
                  </a:lnTo>
                  <a:lnTo>
                    <a:pt x="1248" y="1044"/>
                  </a:lnTo>
                  <a:lnTo>
                    <a:pt x="1246" y="1048"/>
                  </a:lnTo>
                  <a:lnTo>
                    <a:pt x="1240" y="1055"/>
                  </a:lnTo>
                  <a:lnTo>
                    <a:pt x="1234" y="1063"/>
                  </a:lnTo>
                  <a:lnTo>
                    <a:pt x="1228" y="1071"/>
                  </a:lnTo>
                  <a:lnTo>
                    <a:pt x="1224" y="1079"/>
                  </a:lnTo>
                  <a:lnTo>
                    <a:pt x="1221" y="1083"/>
                  </a:lnTo>
                  <a:lnTo>
                    <a:pt x="1219" y="1085"/>
                  </a:lnTo>
                  <a:lnTo>
                    <a:pt x="1219" y="1086"/>
                  </a:lnTo>
                  <a:lnTo>
                    <a:pt x="1215" y="1090"/>
                  </a:lnTo>
                  <a:lnTo>
                    <a:pt x="1215" y="1096"/>
                  </a:lnTo>
                  <a:lnTo>
                    <a:pt x="1215" y="1104"/>
                  </a:lnTo>
                  <a:lnTo>
                    <a:pt x="1217" y="1110"/>
                  </a:lnTo>
                  <a:lnTo>
                    <a:pt x="1217" y="1110"/>
                  </a:lnTo>
                  <a:lnTo>
                    <a:pt x="1217" y="1112"/>
                  </a:lnTo>
                  <a:lnTo>
                    <a:pt x="1219" y="1116"/>
                  </a:lnTo>
                  <a:lnTo>
                    <a:pt x="1221" y="1121"/>
                  </a:lnTo>
                  <a:lnTo>
                    <a:pt x="1224" y="1129"/>
                  </a:lnTo>
                  <a:lnTo>
                    <a:pt x="1228" y="1139"/>
                  </a:lnTo>
                  <a:lnTo>
                    <a:pt x="1232" y="1149"/>
                  </a:lnTo>
                  <a:lnTo>
                    <a:pt x="1236" y="1158"/>
                  </a:lnTo>
                  <a:lnTo>
                    <a:pt x="1240" y="1168"/>
                  </a:lnTo>
                  <a:lnTo>
                    <a:pt x="1242" y="1176"/>
                  </a:lnTo>
                  <a:lnTo>
                    <a:pt x="1244" y="1182"/>
                  </a:lnTo>
                  <a:lnTo>
                    <a:pt x="1246" y="1185"/>
                  </a:lnTo>
                  <a:lnTo>
                    <a:pt x="1246" y="1187"/>
                  </a:lnTo>
                  <a:lnTo>
                    <a:pt x="1248" y="1189"/>
                  </a:lnTo>
                  <a:lnTo>
                    <a:pt x="1248" y="1195"/>
                  </a:lnTo>
                  <a:lnTo>
                    <a:pt x="1248" y="1201"/>
                  </a:lnTo>
                  <a:lnTo>
                    <a:pt x="1244" y="1207"/>
                  </a:lnTo>
                  <a:lnTo>
                    <a:pt x="1240" y="1213"/>
                  </a:lnTo>
                  <a:lnTo>
                    <a:pt x="1240" y="1214"/>
                  </a:lnTo>
                  <a:lnTo>
                    <a:pt x="1238" y="1216"/>
                  </a:lnTo>
                  <a:lnTo>
                    <a:pt x="1236" y="1218"/>
                  </a:lnTo>
                  <a:lnTo>
                    <a:pt x="1232" y="1222"/>
                  </a:lnTo>
                  <a:lnTo>
                    <a:pt x="1226" y="1226"/>
                  </a:lnTo>
                  <a:lnTo>
                    <a:pt x="1221" y="1232"/>
                  </a:lnTo>
                  <a:lnTo>
                    <a:pt x="1215" y="1238"/>
                  </a:lnTo>
                  <a:lnTo>
                    <a:pt x="1209" y="1246"/>
                  </a:lnTo>
                  <a:lnTo>
                    <a:pt x="1203" y="1249"/>
                  </a:lnTo>
                  <a:lnTo>
                    <a:pt x="1197" y="1255"/>
                  </a:lnTo>
                  <a:lnTo>
                    <a:pt x="1193" y="1257"/>
                  </a:lnTo>
                  <a:lnTo>
                    <a:pt x="1191" y="1261"/>
                  </a:lnTo>
                  <a:lnTo>
                    <a:pt x="1190" y="1261"/>
                  </a:lnTo>
                  <a:lnTo>
                    <a:pt x="1190" y="1263"/>
                  </a:lnTo>
                  <a:lnTo>
                    <a:pt x="1184" y="1267"/>
                  </a:lnTo>
                  <a:lnTo>
                    <a:pt x="1176" y="1269"/>
                  </a:lnTo>
                  <a:lnTo>
                    <a:pt x="1170" y="1269"/>
                  </a:lnTo>
                  <a:lnTo>
                    <a:pt x="1164" y="1267"/>
                  </a:lnTo>
                  <a:lnTo>
                    <a:pt x="1160" y="1267"/>
                  </a:lnTo>
                  <a:lnTo>
                    <a:pt x="1151" y="1263"/>
                  </a:lnTo>
                  <a:lnTo>
                    <a:pt x="1139" y="1257"/>
                  </a:lnTo>
                  <a:lnTo>
                    <a:pt x="1124" y="1251"/>
                  </a:lnTo>
                  <a:lnTo>
                    <a:pt x="1110" y="1246"/>
                  </a:lnTo>
                  <a:lnTo>
                    <a:pt x="1096" y="1240"/>
                  </a:lnTo>
                  <a:lnTo>
                    <a:pt x="1089" y="1234"/>
                  </a:lnTo>
                  <a:lnTo>
                    <a:pt x="1085" y="1234"/>
                  </a:lnTo>
                  <a:lnTo>
                    <a:pt x="1079" y="1232"/>
                  </a:lnTo>
                  <a:lnTo>
                    <a:pt x="1073" y="1230"/>
                  </a:lnTo>
                  <a:lnTo>
                    <a:pt x="1067" y="1232"/>
                  </a:lnTo>
                  <a:lnTo>
                    <a:pt x="1061" y="1234"/>
                  </a:lnTo>
                  <a:lnTo>
                    <a:pt x="1061" y="1236"/>
                  </a:lnTo>
                  <a:lnTo>
                    <a:pt x="1060" y="1238"/>
                  </a:lnTo>
                  <a:lnTo>
                    <a:pt x="1056" y="1240"/>
                  </a:lnTo>
                  <a:lnTo>
                    <a:pt x="1048" y="1244"/>
                  </a:lnTo>
                  <a:lnTo>
                    <a:pt x="1038" y="1249"/>
                  </a:lnTo>
                  <a:lnTo>
                    <a:pt x="1032" y="1253"/>
                  </a:lnTo>
                  <a:lnTo>
                    <a:pt x="1027" y="1257"/>
                  </a:lnTo>
                  <a:lnTo>
                    <a:pt x="1023" y="1259"/>
                  </a:lnTo>
                  <a:lnTo>
                    <a:pt x="1019" y="1261"/>
                  </a:lnTo>
                  <a:lnTo>
                    <a:pt x="1015" y="1263"/>
                  </a:lnTo>
                  <a:lnTo>
                    <a:pt x="1015" y="1263"/>
                  </a:lnTo>
                  <a:lnTo>
                    <a:pt x="1013" y="1265"/>
                  </a:lnTo>
                  <a:lnTo>
                    <a:pt x="1011" y="1265"/>
                  </a:lnTo>
                  <a:lnTo>
                    <a:pt x="1007" y="1267"/>
                  </a:lnTo>
                  <a:lnTo>
                    <a:pt x="1001" y="1271"/>
                  </a:lnTo>
                  <a:lnTo>
                    <a:pt x="996" y="1273"/>
                  </a:lnTo>
                  <a:lnTo>
                    <a:pt x="990" y="1277"/>
                  </a:lnTo>
                  <a:lnTo>
                    <a:pt x="980" y="1280"/>
                  </a:lnTo>
                  <a:lnTo>
                    <a:pt x="972" y="1284"/>
                  </a:lnTo>
                  <a:lnTo>
                    <a:pt x="968" y="1286"/>
                  </a:lnTo>
                  <a:lnTo>
                    <a:pt x="966" y="1288"/>
                  </a:lnTo>
                  <a:lnTo>
                    <a:pt x="964" y="1288"/>
                  </a:lnTo>
                  <a:lnTo>
                    <a:pt x="959" y="1292"/>
                  </a:lnTo>
                  <a:lnTo>
                    <a:pt x="955" y="1296"/>
                  </a:lnTo>
                  <a:lnTo>
                    <a:pt x="953" y="1302"/>
                  </a:lnTo>
                  <a:lnTo>
                    <a:pt x="951" y="1308"/>
                  </a:lnTo>
                  <a:lnTo>
                    <a:pt x="951" y="1313"/>
                  </a:lnTo>
                  <a:lnTo>
                    <a:pt x="949" y="1329"/>
                  </a:lnTo>
                  <a:lnTo>
                    <a:pt x="945" y="1348"/>
                  </a:lnTo>
                  <a:lnTo>
                    <a:pt x="943" y="1364"/>
                  </a:lnTo>
                  <a:lnTo>
                    <a:pt x="941" y="1377"/>
                  </a:lnTo>
                  <a:lnTo>
                    <a:pt x="939" y="1387"/>
                  </a:lnTo>
                  <a:lnTo>
                    <a:pt x="937" y="1391"/>
                  </a:lnTo>
                  <a:lnTo>
                    <a:pt x="935" y="1397"/>
                  </a:lnTo>
                  <a:lnTo>
                    <a:pt x="931" y="1403"/>
                  </a:lnTo>
                  <a:lnTo>
                    <a:pt x="926" y="1407"/>
                  </a:lnTo>
                  <a:lnTo>
                    <a:pt x="920" y="1408"/>
                  </a:lnTo>
                  <a:lnTo>
                    <a:pt x="918" y="1410"/>
                  </a:lnTo>
                  <a:lnTo>
                    <a:pt x="914" y="1410"/>
                  </a:lnTo>
                  <a:lnTo>
                    <a:pt x="910" y="1412"/>
                  </a:lnTo>
                  <a:lnTo>
                    <a:pt x="902" y="1414"/>
                  </a:lnTo>
                  <a:lnTo>
                    <a:pt x="895" y="1416"/>
                  </a:lnTo>
                  <a:lnTo>
                    <a:pt x="885" y="1418"/>
                  </a:lnTo>
                  <a:lnTo>
                    <a:pt x="877" y="1420"/>
                  </a:lnTo>
                  <a:lnTo>
                    <a:pt x="869" y="1422"/>
                  </a:lnTo>
                  <a:lnTo>
                    <a:pt x="862" y="1424"/>
                  </a:lnTo>
                  <a:lnTo>
                    <a:pt x="858" y="1426"/>
                  </a:lnTo>
                  <a:lnTo>
                    <a:pt x="854" y="1426"/>
                  </a:lnTo>
                  <a:lnTo>
                    <a:pt x="852" y="1426"/>
                  </a:lnTo>
                  <a:lnTo>
                    <a:pt x="850" y="1426"/>
                  </a:lnTo>
                  <a:lnTo>
                    <a:pt x="844" y="1426"/>
                  </a:lnTo>
                  <a:lnTo>
                    <a:pt x="836" y="1426"/>
                  </a:lnTo>
                  <a:lnTo>
                    <a:pt x="831" y="1422"/>
                  </a:lnTo>
                  <a:lnTo>
                    <a:pt x="827" y="1418"/>
                  </a:lnTo>
                  <a:lnTo>
                    <a:pt x="827" y="1418"/>
                  </a:lnTo>
                  <a:lnTo>
                    <a:pt x="825" y="1416"/>
                  </a:lnTo>
                  <a:lnTo>
                    <a:pt x="821" y="1412"/>
                  </a:lnTo>
                  <a:lnTo>
                    <a:pt x="817" y="1408"/>
                  </a:lnTo>
                  <a:lnTo>
                    <a:pt x="813" y="1401"/>
                  </a:lnTo>
                  <a:lnTo>
                    <a:pt x="807" y="1393"/>
                  </a:lnTo>
                  <a:lnTo>
                    <a:pt x="800" y="1385"/>
                  </a:lnTo>
                  <a:lnTo>
                    <a:pt x="794" y="1376"/>
                  </a:lnTo>
                  <a:lnTo>
                    <a:pt x="788" y="1368"/>
                  </a:lnTo>
                  <a:lnTo>
                    <a:pt x="784" y="1360"/>
                  </a:lnTo>
                  <a:lnTo>
                    <a:pt x="780" y="1356"/>
                  </a:lnTo>
                  <a:lnTo>
                    <a:pt x="778" y="1352"/>
                  </a:lnTo>
                  <a:lnTo>
                    <a:pt x="776" y="1350"/>
                  </a:lnTo>
                  <a:lnTo>
                    <a:pt x="776" y="1350"/>
                  </a:lnTo>
                  <a:lnTo>
                    <a:pt x="772" y="1344"/>
                  </a:lnTo>
                  <a:lnTo>
                    <a:pt x="767" y="1341"/>
                  </a:lnTo>
                  <a:lnTo>
                    <a:pt x="761" y="1339"/>
                  </a:lnTo>
                  <a:lnTo>
                    <a:pt x="755" y="1339"/>
                  </a:lnTo>
                  <a:lnTo>
                    <a:pt x="755" y="1339"/>
                  </a:lnTo>
                  <a:lnTo>
                    <a:pt x="751" y="1339"/>
                  </a:lnTo>
                  <a:lnTo>
                    <a:pt x="747" y="1341"/>
                  </a:lnTo>
                  <a:lnTo>
                    <a:pt x="737" y="1341"/>
                  </a:lnTo>
                  <a:lnTo>
                    <a:pt x="728" y="1341"/>
                  </a:lnTo>
                  <a:lnTo>
                    <a:pt x="718" y="1341"/>
                  </a:lnTo>
                  <a:lnTo>
                    <a:pt x="708" y="1341"/>
                  </a:lnTo>
                  <a:lnTo>
                    <a:pt x="705" y="1341"/>
                  </a:lnTo>
                  <a:lnTo>
                    <a:pt x="701" y="1341"/>
                  </a:lnTo>
                  <a:lnTo>
                    <a:pt x="699" y="1341"/>
                  </a:lnTo>
                  <a:lnTo>
                    <a:pt x="699" y="1341"/>
                  </a:lnTo>
                  <a:lnTo>
                    <a:pt x="693" y="1341"/>
                  </a:lnTo>
                  <a:lnTo>
                    <a:pt x="687" y="1341"/>
                  </a:lnTo>
                  <a:lnTo>
                    <a:pt x="679" y="1339"/>
                  </a:lnTo>
                  <a:lnTo>
                    <a:pt x="672" y="1339"/>
                  </a:lnTo>
                  <a:lnTo>
                    <a:pt x="664" y="1339"/>
                  </a:lnTo>
                  <a:lnTo>
                    <a:pt x="656" y="1339"/>
                  </a:lnTo>
                  <a:lnTo>
                    <a:pt x="650" y="1337"/>
                  </a:lnTo>
                  <a:lnTo>
                    <a:pt x="646" y="1337"/>
                  </a:lnTo>
                  <a:lnTo>
                    <a:pt x="644" y="1337"/>
                  </a:lnTo>
                  <a:lnTo>
                    <a:pt x="639" y="1337"/>
                  </a:lnTo>
                  <a:lnTo>
                    <a:pt x="633" y="1339"/>
                  </a:lnTo>
                  <a:lnTo>
                    <a:pt x="627" y="1341"/>
                  </a:lnTo>
                  <a:lnTo>
                    <a:pt x="623" y="1346"/>
                  </a:lnTo>
                  <a:lnTo>
                    <a:pt x="621" y="1348"/>
                  </a:lnTo>
                  <a:lnTo>
                    <a:pt x="615" y="1356"/>
                  </a:lnTo>
                  <a:lnTo>
                    <a:pt x="608" y="1368"/>
                  </a:lnTo>
                  <a:lnTo>
                    <a:pt x="598" y="1379"/>
                  </a:lnTo>
                  <a:lnTo>
                    <a:pt x="586" y="1391"/>
                  </a:lnTo>
                  <a:lnTo>
                    <a:pt x="578" y="1403"/>
                  </a:lnTo>
                  <a:lnTo>
                    <a:pt x="571" y="1410"/>
                  </a:lnTo>
                  <a:lnTo>
                    <a:pt x="569" y="1412"/>
                  </a:lnTo>
                  <a:lnTo>
                    <a:pt x="565" y="1416"/>
                  </a:lnTo>
                  <a:lnTo>
                    <a:pt x="559" y="1418"/>
                  </a:lnTo>
                  <a:lnTo>
                    <a:pt x="551" y="1420"/>
                  </a:lnTo>
                  <a:lnTo>
                    <a:pt x="543" y="1418"/>
                  </a:lnTo>
                  <a:lnTo>
                    <a:pt x="540" y="1418"/>
                  </a:lnTo>
                  <a:lnTo>
                    <a:pt x="526" y="1414"/>
                  </a:lnTo>
                  <a:lnTo>
                    <a:pt x="511" y="1410"/>
                  </a:lnTo>
                  <a:lnTo>
                    <a:pt x="493" y="1405"/>
                  </a:lnTo>
                  <a:lnTo>
                    <a:pt x="481" y="1401"/>
                  </a:lnTo>
                  <a:lnTo>
                    <a:pt x="476" y="1399"/>
                  </a:lnTo>
                  <a:lnTo>
                    <a:pt x="470" y="1395"/>
                  </a:lnTo>
                  <a:lnTo>
                    <a:pt x="464" y="1391"/>
                  </a:lnTo>
                  <a:lnTo>
                    <a:pt x="460" y="1385"/>
                  </a:lnTo>
                  <a:lnTo>
                    <a:pt x="458" y="1379"/>
                  </a:lnTo>
                  <a:lnTo>
                    <a:pt x="458" y="1376"/>
                  </a:lnTo>
                  <a:lnTo>
                    <a:pt x="456" y="1368"/>
                  </a:lnTo>
                  <a:lnTo>
                    <a:pt x="454" y="1352"/>
                  </a:lnTo>
                  <a:lnTo>
                    <a:pt x="454" y="1337"/>
                  </a:lnTo>
                  <a:lnTo>
                    <a:pt x="452" y="1317"/>
                  </a:lnTo>
                  <a:lnTo>
                    <a:pt x="450" y="1302"/>
                  </a:lnTo>
                  <a:lnTo>
                    <a:pt x="450" y="1296"/>
                  </a:lnTo>
                  <a:lnTo>
                    <a:pt x="448" y="1290"/>
                  </a:lnTo>
                  <a:lnTo>
                    <a:pt x="446" y="1284"/>
                  </a:lnTo>
                  <a:lnTo>
                    <a:pt x="443" y="1279"/>
                  </a:lnTo>
                  <a:lnTo>
                    <a:pt x="437" y="1277"/>
                  </a:lnTo>
                  <a:lnTo>
                    <a:pt x="437" y="1275"/>
                  </a:lnTo>
                  <a:lnTo>
                    <a:pt x="433" y="1275"/>
                  </a:lnTo>
                  <a:lnTo>
                    <a:pt x="429" y="1273"/>
                  </a:lnTo>
                  <a:lnTo>
                    <a:pt x="423" y="1269"/>
                  </a:lnTo>
                  <a:lnTo>
                    <a:pt x="417" y="1267"/>
                  </a:lnTo>
                  <a:lnTo>
                    <a:pt x="412" y="1263"/>
                  </a:lnTo>
                  <a:lnTo>
                    <a:pt x="406" y="1259"/>
                  </a:lnTo>
                  <a:lnTo>
                    <a:pt x="400" y="1257"/>
                  </a:lnTo>
                  <a:lnTo>
                    <a:pt x="396" y="1253"/>
                  </a:lnTo>
                  <a:lnTo>
                    <a:pt x="392" y="1251"/>
                  </a:lnTo>
                  <a:lnTo>
                    <a:pt x="388" y="1249"/>
                  </a:lnTo>
                  <a:lnTo>
                    <a:pt x="388" y="1249"/>
                  </a:lnTo>
                  <a:lnTo>
                    <a:pt x="386" y="1249"/>
                  </a:lnTo>
                  <a:lnTo>
                    <a:pt x="384" y="1247"/>
                  </a:lnTo>
                  <a:lnTo>
                    <a:pt x="381" y="1244"/>
                  </a:lnTo>
                  <a:lnTo>
                    <a:pt x="373" y="1240"/>
                  </a:lnTo>
                  <a:lnTo>
                    <a:pt x="365" y="1234"/>
                  </a:lnTo>
                  <a:lnTo>
                    <a:pt x="355" y="1228"/>
                  </a:lnTo>
                  <a:lnTo>
                    <a:pt x="349" y="1224"/>
                  </a:lnTo>
                  <a:lnTo>
                    <a:pt x="346" y="1220"/>
                  </a:lnTo>
                  <a:lnTo>
                    <a:pt x="344" y="1218"/>
                  </a:lnTo>
                  <a:lnTo>
                    <a:pt x="342" y="1218"/>
                  </a:lnTo>
                  <a:lnTo>
                    <a:pt x="336" y="1214"/>
                  </a:lnTo>
                  <a:lnTo>
                    <a:pt x="330" y="1214"/>
                  </a:lnTo>
                  <a:lnTo>
                    <a:pt x="324" y="1214"/>
                  </a:lnTo>
                  <a:lnTo>
                    <a:pt x="318" y="1216"/>
                  </a:lnTo>
                  <a:lnTo>
                    <a:pt x="318" y="1216"/>
                  </a:lnTo>
                  <a:lnTo>
                    <a:pt x="315" y="1216"/>
                  </a:lnTo>
                  <a:lnTo>
                    <a:pt x="311" y="1218"/>
                  </a:lnTo>
                  <a:lnTo>
                    <a:pt x="307" y="1220"/>
                  </a:lnTo>
                  <a:lnTo>
                    <a:pt x="299" y="1224"/>
                  </a:lnTo>
                  <a:lnTo>
                    <a:pt x="289" y="1228"/>
                  </a:lnTo>
                  <a:lnTo>
                    <a:pt x="280" y="1232"/>
                  </a:lnTo>
                  <a:lnTo>
                    <a:pt x="270" y="1236"/>
                  </a:lnTo>
                  <a:lnTo>
                    <a:pt x="260" y="1240"/>
                  </a:lnTo>
                  <a:lnTo>
                    <a:pt x="252" y="1242"/>
                  </a:lnTo>
                  <a:lnTo>
                    <a:pt x="247" y="1244"/>
                  </a:lnTo>
                  <a:lnTo>
                    <a:pt x="243" y="1246"/>
                  </a:lnTo>
                  <a:lnTo>
                    <a:pt x="241" y="1246"/>
                  </a:lnTo>
                  <a:lnTo>
                    <a:pt x="239" y="1246"/>
                  </a:lnTo>
                  <a:lnTo>
                    <a:pt x="233" y="1247"/>
                  </a:lnTo>
                  <a:lnTo>
                    <a:pt x="227" y="1247"/>
                  </a:lnTo>
                  <a:lnTo>
                    <a:pt x="220" y="1244"/>
                  </a:lnTo>
                  <a:lnTo>
                    <a:pt x="214" y="1240"/>
                  </a:lnTo>
                  <a:lnTo>
                    <a:pt x="214" y="1240"/>
                  </a:lnTo>
                  <a:lnTo>
                    <a:pt x="212" y="1238"/>
                  </a:lnTo>
                  <a:lnTo>
                    <a:pt x="210" y="1236"/>
                  </a:lnTo>
                  <a:lnTo>
                    <a:pt x="206" y="1232"/>
                  </a:lnTo>
                  <a:lnTo>
                    <a:pt x="202" y="1226"/>
                  </a:lnTo>
                  <a:lnTo>
                    <a:pt x="196" y="1220"/>
                  </a:lnTo>
                  <a:lnTo>
                    <a:pt x="188" y="1214"/>
                  </a:lnTo>
                  <a:lnTo>
                    <a:pt x="183" y="1209"/>
                  </a:lnTo>
                  <a:lnTo>
                    <a:pt x="177" y="1203"/>
                  </a:lnTo>
                  <a:lnTo>
                    <a:pt x="173" y="1197"/>
                  </a:lnTo>
                  <a:lnTo>
                    <a:pt x="169" y="1193"/>
                  </a:lnTo>
                  <a:lnTo>
                    <a:pt x="167" y="1191"/>
                  </a:lnTo>
                  <a:lnTo>
                    <a:pt x="165" y="1189"/>
                  </a:lnTo>
                  <a:lnTo>
                    <a:pt x="165" y="1189"/>
                  </a:lnTo>
                  <a:lnTo>
                    <a:pt x="161" y="1182"/>
                  </a:lnTo>
                  <a:lnTo>
                    <a:pt x="159" y="1176"/>
                  </a:lnTo>
                  <a:lnTo>
                    <a:pt x="159" y="1170"/>
                  </a:lnTo>
                  <a:lnTo>
                    <a:pt x="159" y="1164"/>
                  </a:lnTo>
                  <a:lnTo>
                    <a:pt x="161" y="1160"/>
                  </a:lnTo>
                  <a:lnTo>
                    <a:pt x="165" y="1150"/>
                  </a:lnTo>
                  <a:lnTo>
                    <a:pt x="169" y="1139"/>
                  </a:lnTo>
                  <a:lnTo>
                    <a:pt x="177" y="1123"/>
                  </a:lnTo>
                  <a:lnTo>
                    <a:pt x="183" y="1110"/>
                  </a:lnTo>
                  <a:lnTo>
                    <a:pt x="188" y="1096"/>
                  </a:lnTo>
                  <a:lnTo>
                    <a:pt x="192" y="1088"/>
                  </a:lnTo>
                  <a:lnTo>
                    <a:pt x="194" y="1085"/>
                  </a:lnTo>
                  <a:lnTo>
                    <a:pt x="196" y="1079"/>
                  </a:lnTo>
                  <a:lnTo>
                    <a:pt x="196" y="1073"/>
                  </a:lnTo>
                  <a:lnTo>
                    <a:pt x="196" y="1067"/>
                  </a:lnTo>
                  <a:lnTo>
                    <a:pt x="192" y="1061"/>
                  </a:lnTo>
                  <a:lnTo>
                    <a:pt x="192" y="1061"/>
                  </a:lnTo>
                  <a:lnTo>
                    <a:pt x="190" y="1059"/>
                  </a:lnTo>
                  <a:lnTo>
                    <a:pt x="188" y="1055"/>
                  </a:lnTo>
                  <a:lnTo>
                    <a:pt x="183" y="1048"/>
                  </a:lnTo>
                  <a:lnTo>
                    <a:pt x="179" y="1038"/>
                  </a:lnTo>
                  <a:lnTo>
                    <a:pt x="175" y="1032"/>
                  </a:lnTo>
                  <a:lnTo>
                    <a:pt x="171" y="1026"/>
                  </a:lnTo>
                  <a:lnTo>
                    <a:pt x="169" y="1022"/>
                  </a:lnTo>
                  <a:lnTo>
                    <a:pt x="165" y="1019"/>
                  </a:lnTo>
                  <a:lnTo>
                    <a:pt x="165" y="1015"/>
                  </a:lnTo>
                  <a:lnTo>
                    <a:pt x="163" y="1015"/>
                  </a:lnTo>
                  <a:lnTo>
                    <a:pt x="163" y="1013"/>
                  </a:lnTo>
                  <a:lnTo>
                    <a:pt x="161" y="1011"/>
                  </a:lnTo>
                  <a:lnTo>
                    <a:pt x="159" y="1007"/>
                  </a:lnTo>
                  <a:lnTo>
                    <a:pt x="157" y="1001"/>
                  </a:lnTo>
                  <a:lnTo>
                    <a:pt x="154" y="995"/>
                  </a:lnTo>
                  <a:lnTo>
                    <a:pt x="152" y="989"/>
                  </a:lnTo>
                  <a:lnTo>
                    <a:pt x="148" y="980"/>
                  </a:lnTo>
                  <a:lnTo>
                    <a:pt x="144" y="972"/>
                  </a:lnTo>
                  <a:lnTo>
                    <a:pt x="142" y="968"/>
                  </a:lnTo>
                  <a:lnTo>
                    <a:pt x="140" y="966"/>
                  </a:lnTo>
                  <a:lnTo>
                    <a:pt x="140" y="964"/>
                  </a:lnTo>
                  <a:lnTo>
                    <a:pt x="136" y="958"/>
                  </a:lnTo>
                  <a:lnTo>
                    <a:pt x="132" y="955"/>
                  </a:lnTo>
                  <a:lnTo>
                    <a:pt x="126" y="953"/>
                  </a:lnTo>
                  <a:lnTo>
                    <a:pt x="121" y="951"/>
                  </a:lnTo>
                  <a:lnTo>
                    <a:pt x="115" y="951"/>
                  </a:lnTo>
                  <a:lnTo>
                    <a:pt x="99" y="949"/>
                  </a:lnTo>
                  <a:lnTo>
                    <a:pt x="78" y="945"/>
                  </a:lnTo>
                  <a:lnTo>
                    <a:pt x="62" y="943"/>
                  </a:lnTo>
                  <a:lnTo>
                    <a:pt x="49" y="941"/>
                  </a:lnTo>
                  <a:lnTo>
                    <a:pt x="41" y="939"/>
                  </a:lnTo>
                  <a:lnTo>
                    <a:pt x="37" y="937"/>
                  </a:lnTo>
                  <a:lnTo>
                    <a:pt x="31" y="935"/>
                  </a:lnTo>
                  <a:lnTo>
                    <a:pt x="26" y="931"/>
                  </a:lnTo>
                  <a:lnTo>
                    <a:pt x="22" y="925"/>
                  </a:lnTo>
                  <a:lnTo>
                    <a:pt x="18" y="920"/>
                  </a:lnTo>
                  <a:lnTo>
                    <a:pt x="18" y="918"/>
                  </a:lnTo>
                  <a:lnTo>
                    <a:pt x="18" y="914"/>
                  </a:lnTo>
                  <a:lnTo>
                    <a:pt x="16" y="908"/>
                  </a:lnTo>
                  <a:lnTo>
                    <a:pt x="14" y="902"/>
                  </a:lnTo>
                  <a:lnTo>
                    <a:pt x="12" y="894"/>
                  </a:lnTo>
                  <a:lnTo>
                    <a:pt x="10" y="885"/>
                  </a:lnTo>
                  <a:lnTo>
                    <a:pt x="8" y="877"/>
                  </a:lnTo>
                  <a:lnTo>
                    <a:pt x="6" y="869"/>
                  </a:lnTo>
                  <a:lnTo>
                    <a:pt x="4" y="861"/>
                  </a:lnTo>
                  <a:lnTo>
                    <a:pt x="2" y="858"/>
                  </a:lnTo>
                  <a:lnTo>
                    <a:pt x="2" y="854"/>
                  </a:lnTo>
                  <a:lnTo>
                    <a:pt x="2" y="852"/>
                  </a:lnTo>
                  <a:lnTo>
                    <a:pt x="2" y="850"/>
                  </a:lnTo>
                  <a:lnTo>
                    <a:pt x="0" y="844"/>
                  </a:lnTo>
                  <a:lnTo>
                    <a:pt x="2" y="836"/>
                  </a:lnTo>
                  <a:lnTo>
                    <a:pt x="4" y="830"/>
                  </a:lnTo>
                  <a:lnTo>
                    <a:pt x="10" y="826"/>
                  </a:lnTo>
                  <a:lnTo>
                    <a:pt x="10" y="825"/>
                  </a:lnTo>
                  <a:lnTo>
                    <a:pt x="12" y="825"/>
                  </a:lnTo>
                  <a:lnTo>
                    <a:pt x="16" y="821"/>
                  </a:lnTo>
                  <a:lnTo>
                    <a:pt x="20" y="817"/>
                  </a:lnTo>
                  <a:lnTo>
                    <a:pt x="27" y="813"/>
                  </a:lnTo>
                  <a:lnTo>
                    <a:pt x="35" y="807"/>
                  </a:lnTo>
                  <a:lnTo>
                    <a:pt x="43" y="799"/>
                  </a:lnTo>
                  <a:lnTo>
                    <a:pt x="53" y="794"/>
                  </a:lnTo>
                  <a:lnTo>
                    <a:pt x="60" y="788"/>
                  </a:lnTo>
                  <a:lnTo>
                    <a:pt x="68" y="784"/>
                  </a:lnTo>
                  <a:lnTo>
                    <a:pt x="72" y="780"/>
                  </a:lnTo>
                  <a:lnTo>
                    <a:pt x="76" y="778"/>
                  </a:lnTo>
                  <a:lnTo>
                    <a:pt x="78" y="776"/>
                  </a:lnTo>
                  <a:lnTo>
                    <a:pt x="78" y="776"/>
                  </a:lnTo>
                  <a:lnTo>
                    <a:pt x="84" y="772"/>
                  </a:lnTo>
                  <a:lnTo>
                    <a:pt x="86" y="766"/>
                  </a:lnTo>
                  <a:lnTo>
                    <a:pt x="88" y="761"/>
                  </a:lnTo>
                  <a:lnTo>
                    <a:pt x="88" y="755"/>
                  </a:lnTo>
                  <a:lnTo>
                    <a:pt x="88" y="755"/>
                  </a:lnTo>
                  <a:lnTo>
                    <a:pt x="88" y="751"/>
                  </a:lnTo>
                  <a:lnTo>
                    <a:pt x="88" y="747"/>
                  </a:lnTo>
                  <a:lnTo>
                    <a:pt x="88" y="737"/>
                  </a:lnTo>
                  <a:lnTo>
                    <a:pt x="88" y="728"/>
                  </a:lnTo>
                  <a:lnTo>
                    <a:pt x="88" y="716"/>
                  </a:lnTo>
                  <a:lnTo>
                    <a:pt x="88" y="708"/>
                  </a:lnTo>
                  <a:lnTo>
                    <a:pt x="88" y="704"/>
                  </a:lnTo>
                  <a:lnTo>
                    <a:pt x="88" y="700"/>
                  </a:lnTo>
                  <a:lnTo>
                    <a:pt x="88" y="698"/>
                  </a:lnTo>
                  <a:lnTo>
                    <a:pt x="88" y="698"/>
                  </a:lnTo>
                  <a:lnTo>
                    <a:pt x="88" y="693"/>
                  </a:lnTo>
                  <a:lnTo>
                    <a:pt x="88" y="687"/>
                  </a:lnTo>
                  <a:lnTo>
                    <a:pt x="88" y="679"/>
                  </a:lnTo>
                  <a:lnTo>
                    <a:pt x="90" y="671"/>
                  </a:lnTo>
                  <a:lnTo>
                    <a:pt x="90" y="664"/>
                  </a:lnTo>
                  <a:lnTo>
                    <a:pt x="90" y="656"/>
                  </a:lnTo>
                  <a:lnTo>
                    <a:pt x="91" y="650"/>
                  </a:lnTo>
                  <a:lnTo>
                    <a:pt x="91" y="646"/>
                  </a:lnTo>
                  <a:lnTo>
                    <a:pt x="91" y="644"/>
                  </a:lnTo>
                  <a:lnTo>
                    <a:pt x="91" y="638"/>
                  </a:lnTo>
                  <a:lnTo>
                    <a:pt x="90" y="632"/>
                  </a:lnTo>
                  <a:lnTo>
                    <a:pt x="86" y="627"/>
                  </a:lnTo>
                  <a:lnTo>
                    <a:pt x="82" y="623"/>
                  </a:lnTo>
                  <a:lnTo>
                    <a:pt x="80" y="621"/>
                  </a:lnTo>
                  <a:lnTo>
                    <a:pt x="72" y="615"/>
                  </a:lnTo>
                  <a:lnTo>
                    <a:pt x="60" y="607"/>
                  </a:lnTo>
                  <a:lnTo>
                    <a:pt x="49" y="598"/>
                  </a:lnTo>
                  <a:lnTo>
                    <a:pt x="35" y="586"/>
                  </a:lnTo>
                  <a:lnTo>
                    <a:pt x="26" y="578"/>
                  </a:lnTo>
                  <a:lnTo>
                    <a:pt x="18" y="570"/>
                  </a:lnTo>
                  <a:lnTo>
                    <a:pt x="16" y="568"/>
                  </a:lnTo>
                  <a:lnTo>
                    <a:pt x="12" y="565"/>
                  </a:lnTo>
                  <a:lnTo>
                    <a:pt x="8" y="559"/>
                  </a:lnTo>
                  <a:lnTo>
                    <a:pt x="8" y="551"/>
                  </a:lnTo>
                  <a:lnTo>
                    <a:pt x="8" y="543"/>
                  </a:lnTo>
                  <a:lnTo>
                    <a:pt x="10" y="539"/>
                  </a:lnTo>
                  <a:lnTo>
                    <a:pt x="14" y="526"/>
                  </a:lnTo>
                  <a:lnTo>
                    <a:pt x="18" y="510"/>
                  </a:lnTo>
                  <a:lnTo>
                    <a:pt x="24" y="493"/>
                  </a:lnTo>
                  <a:lnTo>
                    <a:pt x="27" y="481"/>
                  </a:lnTo>
                  <a:lnTo>
                    <a:pt x="29" y="475"/>
                  </a:lnTo>
                  <a:lnTo>
                    <a:pt x="31" y="470"/>
                  </a:lnTo>
                  <a:lnTo>
                    <a:pt x="37" y="464"/>
                  </a:lnTo>
                  <a:lnTo>
                    <a:pt x="41" y="460"/>
                  </a:lnTo>
                  <a:lnTo>
                    <a:pt x="47" y="458"/>
                  </a:lnTo>
                  <a:lnTo>
                    <a:pt x="51" y="458"/>
                  </a:lnTo>
                  <a:lnTo>
                    <a:pt x="60" y="456"/>
                  </a:lnTo>
                  <a:lnTo>
                    <a:pt x="74" y="454"/>
                  </a:lnTo>
                  <a:lnTo>
                    <a:pt x="90" y="454"/>
                  </a:lnTo>
                  <a:lnTo>
                    <a:pt x="111" y="452"/>
                  </a:lnTo>
                  <a:lnTo>
                    <a:pt x="126" y="450"/>
                  </a:lnTo>
                  <a:lnTo>
                    <a:pt x="132" y="450"/>
                  </a:lnTo>
                  <a:lnTo>
                    <a:pt x="138" y="448"/>
                  </a:lnTo>
                  <a:lnTo>
                    <a:pt x="144" y="446"/>
                  </a:lnTo>
                  <a:lnTo>
                    <a:pt x="148" y="442"/>
                  </a:lnTo>
                  <a:lnTo>
                    <a:pt x="152" y="437"/>
                  </a:lnTo>
                  <a:lnTo>
                    <a:pt x="152" y="437"/>
                  </a:lnTo>
                  <a:lnTo>
                    <a:pt x="154" y="433"/>
                  </a:lnTo>
                  <a:lnTo>
                    <a:pt x="155" y="429"/>
                  </a:lnTo>
                  <a:lnTo>
                    <a:pt x="157" y="423"/>
                  </a:lnTo>
                  <a:lnTo>
                    <a:pt x="161" y="417"/>
                  </a:lnTo>
                  <a:lnTo>
                    <a:pt x="165" y="411"/>
                  </a:lnTo>
                  <a:lnTo>
                    <a:pt x="167" y="406"/>
                  </a:lnTo>
                  <a:lnTo>
                    <a:pt x="171" y="400"/>
                  </a:lnTo>
                  <a:lnTo>
                    <a:pt x="175" y="396"/>
                  </a:lnTo>
                  <a:lnTo>
                    <a:pt x="177" y="392"/>
                  </a:lnTo>
                  <a:lnTo>
                    <a:pt x="179" y="388"/>
                  </a:lnTo>
                  <a:lnTo>
                    <a:pt x="179" y="388"/>
                  </a:lnTo>
                  <a:lnTo>
                    <a:pt x="179" y="386"/>
                  </a:lnTo>
                  <a:lnTo>
                    <a:pt x="181" y="384"/>
                  </a:lnTo>
                  <a:lnTo>
                    <a:pt x="183" y="380"/>
                  </a:lnTo>
                  <a:lnTo>
                    <a:pt x="188" y="373"/>
                  </a:lnTo>
                  <a:lnTo>
                    <a:pt x="194" y="365"/>
                  </a:lnTo>
                  <a:lnTo>
                    <a:pt x="200" y="355"/>
                  </a:lnTo>
                  <a:lnTo>
                    <a:pt x="204" y="349"/>
                  </a:lnTo>
                  <a:lnTo>
                    <a:pt x="208" y="345"/>
                  </a:lnTo>
                  <a:lnTo>
                    <a:pt x="210" y="341"/>
                  </a:lnTo>
                  <a:lnTo>
                    <a:pt x="210" y="341"/>
                  </a:lnTo>
                  <a:lnTo>
                    <a:pt x="212" y="336"/>
                  </a:lnTo>
                  <a:lnTo>
                    <a:pt x="214" y="330"/>
                  </a:lnTo>
                  <a:lnTo>
                    <a:pt x="214" y="324"/>
                  </a:lnTo>
                  <a:lnTo>
                    <a:pt x="212" y="318"/>
                  </a:lnTo>
                  <a:lnTo>
                    <a:pt x="212" y="318"/>
                  </a:lnTo>
                  <a:lnTo>
                    <a:pt x="210" y="314"/>
                  </a:lnTo>
                  <a:lnTo>
                    <a:pt x="210" y="310"/>
                  </a:lnTo>
                  <a:lnTo>
                    <a:pt x="206" y="307"/>
                  </a:lnTo>
                  <a:lnTo>
                    <a:pt x="204" y="299"/>
                  </a:lnTo>
                  <a:lnTo>
                    <a:pt x="200" y="289"/>
                  </a:lnTo>
                  <a:lnTo>
                    <a:pt x="196" y="279"/>
                  </a:lnTo>
                  <a:lnTo>
                    <a:pt x="192" y="270"/>
                  </a:lnTo>
                  <a:lnTo>
                    <a:pt x="188" y="260"/>
                  </a:lnTo>
                  <a:lnTo>
                    <a:pt x="185" y="252"/>
                  </a:lnTo>
                  <a:lnTo>
                    <a:pt x="185" y="246"/>
                  </a:lnTo>
                  <a:lnTo>
                    <a:pt x="183" y="243"/>
                  </a:lnTo>
                  <a:lnTo>
                    <a:pt x="181" y="241"/>
                  </a:lnTo>
                  <a:lnTo>
                    <a:pt x="181" y="239"/>
                  </a:lnTo>
                  <a:lnTo>
                    <a:pt x="181" y="233"/>
                  </a:lnTo>
                  <a:lnTo>
                    <a:pt x="181" y="227"/>
                  </a:lnTo>
                  <a:lnTo>
                    <a:pt x="185" y="219"/>
                  </a:lnTo>
                  <a:lnTo>
                    <a:pt x="188" y="213"/>
                  </a:lnTo>
                  <a:lnTo>
                    <a:pt x="188" y="213"/>
                  </a:lnTo>
                  <a:lnTo>
                    <a:pt x="190" y="212"/>
                  </a:lnTo>
                  <a:lnTo>
                    <a:pt x="192" y="210"/>
                  </a:lnTo>
                  <a:lnTo>
                    <a:pt x="196" y="206"/>
                  </a:lnTo>
                  <a:lnTo>
                    <a:pt x="200" y="202"/>
                  </a:lnTo>
                  <a:lnTo>
                    <a:pt x="206" y="196"/>
                  </a:lnTo>
                  <a:lnTo>
                    <a:pt x="214" y="188"/>
                  </a:lnTo>
                  <a:lnTo>
                    <a:pt x="220" y="182"/>
                  </a:lnTo>
                  <a:lnTo>
                    <a:pt x="225" y="177"/>
                  </a:lnTo>
                  <a:lnTo>
                    <a:pt x="231" y="173"/>
                  </a:lnTo>
                  <a:lnTo>
                    <a:pt x="235" y="169"/>
                  </a:lnTo>
                  <a:lnTo>
                    <a:pt x="237" y="167"/>
                  </a:lnTo>
                  <a:lnTo>
                    <a:pt x="239" y="165"/>
                  </a:lnTo>
                  <a:lnTo>
                    <a:pt x="239" y="165"/>
                  </a:lnTo>
                  <a:lnTo>
                    <a:pt x="245" y="161"/>
                  </a:lnTo>
                  <a:lnTo>
                    <a:pt x="252" y="159"/>
                  </a:lnTo>
                  <a:lnTo>
                    <a:pt x="258" y="159"/>
                  </a:lnTo>
                  <a:lnTo>
                    <a:pt x="264" y="159"/>
                  </a:lnTo>
                  <a:lnTo>
                    <a:pt x="268" y="161"/>
                  </a:lnTo>
                  <a:lnTo>
                    <a:pt x="278" y="165"/>
                  </a:lnTo>
                  <a:lnTo>
                    <a:pt x="289" y="169"/>
                  </a:lnTo>
                  <a:lnTo>
                    <a:pt x="305" y="177"/>
                  </a:lnTo>
                  <a:lnTo>
                    <a:pt x="318" y="182"/>
                  </a:lnTo>
                  <a:lnTo>
                    <a:pt x="330" y="188"/>
                  </a:lnTo>
                  <a:lnTo>
                    <a:pt x="340" y="192"/>
                  </a:lnTo>
                  <a:lnTo>
                    <a:pt x="342" y="194"/>
                  </a:lnTo>
                  <a:lnTo>
                    <a:pt x="348" y="196"/>
                  </a:lnTo>
                  <a:lnTo>
                    <a:pt x="353" y="196"/>
                  </a:lnTo>
                  <a:lnTo>
                    <a:pt x="359" y="196"/>
                  </a:lnTo>
                  <a:lnTo>
                    <a:pt x="365" y="192"/>
                  </a:lnTo>
                  <a:lnTo>
                    <a:pt x="367" y="192"/>
                  </a:lnTo>
                  <a:lnTo>
                    <a:pt x="369" y="190"/>
                  </a:lnTo>
                  <a:lnTo>
                    <a:pt x="373" y="188"/>
                  </a:lnTo>
                  <a:lnTo>
                    <a:pt x="381" y="182"/>
                  </a:lnTo>
                  <a:lnTo>
                    <a:pt x="388" y="179"/>
                  </a:lnTo>
                  <a:lnTo>
                    <a:pt x="394" y="175"/>
                  </a:lnTo>
                  <a:lnTo>
                    <a:pt x="400" y="171"/>
                  </a:lnTo>
                  <a:lnTo>
                    <a:pt x="406" y="169"/>
                  </a:lnTo>
                  <a:lnTo>
                    <a:pt x="410" y="165"/>
                  </a:lnTo>
                  <a:lnTo>
                    <a:pt x="412" y="165"/>
                  </a:lnTo>
                  <a:lnTo>
                    <a:pt x="414" y="163"/>
                  </a:lnTo>
                  <a:lnTo>
                    <a:pt x="414" y="163"/>
                  </a:lnTo>
                  <a:lnTo>
                    <a:pt x="417" y="161"/>
                  </a:lnTo>
                  <a:lnTo>
                    <a:pt x="421" y="159"/>
                  </a:lnTo>
                  <a:lnTo>
                    <a:pt x="425" y="157"/>
                  </a:lnTo>
                  <a:lnTo>
                    <a:pt x="431" y="153"/>
                  </a:lnTo>
                  <a:lnTo>
                    <a:pt x="439" y="151"/>
                  </a:lnTo>
                  <a:lnTo>
                    <a:pt x="446" y="147"/>
                  </a:lnTo>
                  <a:lnTo>
                    <a:pt x="456" y="144"/>
                  </a:lnTo>
                  <a:lnTo>
                    <a:pt x="460" y="142"/>
                  </a:lnTo>
                  <a:lnTo>
                    <a:pt x="462" y="140"/>
                  </a:lnTo>
                  <a:lnTo>
                    <a:pt x="464" y="140"/>
                  </a:lnTo>
                  <a:lnTo>
                    <a:pt x="468" y="136"/>
                  </a:lnTo>
                  <a:lnTo>
                    <a:pt x="474" y="132"/>
                  </a:lnTo>
                  <a:lnTo>
                    <a:pt x="476" y="126"/>
                  </a:lnTo>
                  <a:lnTo>
                    <a:pt x="478" y="120"/>
                  </a:lnTo>
                  <a:lnTo>
                    <a:pt x="478" y="115"/>
                  </a:lnTo>
                  <a:lnTo>
                    <a:pt x="479" y="99"/>
                  </a:lnTo>
                  <a:lnTo>
                    <a:pt x="481" y="78"/>
                  </a:lnTo>
                  <a:lnTo>
                    <a:pt x="485" y="62"/>
                  </a:lnTo>
                  <a:lnTo>
                    <a:pt x="487" y="49"/>
                  </a:lnTo>
                  <a:lnTo>
                    <a:pt x="489" y="41"/>
                  </a:lnTo>
                  <a:lnTo>
                    <a:pt x="489" y="37"/>
                  </a:lnTo>
                  <a:lnTo>
                    <a:pt x="493" y="31"/>
                  </a:lnTo>
                  <a:lnTo>
                    <a:pt x="497" y="25"/>
                  </a:lnTo>
                  <a:lnTo>
                    <a:pt x="501" y="21"/>
                  </a:lnTo>
                  <a:lnTo>
                    <a:pt x="509" y="18"/>
                  </a:lnTo>
                  <a:lnTo>
                    <a:pt x="509" y="18"/>
                  </a:lnTo>
                  <a:lnTo>
                    <a:pt x="512" y="18"/>
                  </a:lnTo>
                  <a:lnTo>
                    <a:pt x="518" y="16"/>
                  </a:lnTo>
                  <a:lnTo>
                    <a:pt x="526" y="14"/>
                  </a:lnTo>
                  <a:lnTo>
                    <a:pt x="534" y="12"/>
                  </a:lnTo>
                  <a:lnTo>
                    <a:pt x="542" y="8"/>
                  </a:lnTo>
                  <a:lnTo>
                    <a:pt x="551" y="6"/>
                  </a:lnTo>
                  <a:lnTo>
                    <a:pt x="559" y="6"/>
                  </a:lnTo>
                  <a:lnTo>
                    <a:pt x="567" y="4"/>
                  </a:lnTo>
                  <a:lnTo>
                    <a:pt x="571" y="2"/>
                  </a:lnTo>
                  <a:lnTo>
                    <a:pt x="575" y="2"/>
                  </a:lnTo>
                  <a:lnTo>
                    <a:pt x="576" y="2"/>
                  </a:lnTo>
                  <a:lnTo>
                    <a:pt x="576" y="2"/>
                  </a:lnTo>
                  <a:lnTo>
                    <a:pt x="584"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61" name="Freeform 199"/>
            <p:cNvSpPr>
              <a:spLocks noChangeArrowheads="1"/>
            </p:cNvSpPr>
            <p:nvPr/>
          </p:nvSpPr>
          <p:spPr bwMode="auto">
            <a:xfrm>
              <a:off x="3026982" y="4884009"/>
              <a:ext cx="613205" cy="569950"/>
            </a:xfrm>
            <a:custGeom>
              <a:avLst/>
              <a:gdLst>
                <a:gd name="T0" fmla="*/ 201927 w 634"/>
                <a:gd name="T1" fmla="*/ 26650 h 590"/>
                <a:gd name="T2" fmla="*/ 201927 w 634"/>
                <a:gd name="T3" fmla="*/ 26650 h 590"/>
                <a:gd name="T4" fmla="*/ 159378 w 634"/>
                <a:gd name="T5" fmla="*/ 26650 h 590"/>
                <a:gd name="T6" fmla="*/ 159378 w 634"/>
                <a:gd name="T7" fmla="*/ 10804 h 590"/>
                <a:gd name="T8" fmla="*/ 143512 w 634"/>
                <a:gd name="T9" fmla="*/ 0 h 590"/>
                <a:gd name="T10" fmla="*/ 85098 w 634"/>
                <a:gd name="T11" fmla="*/ 0 h 590"/>
                <a:gd name="T12" fmla="*/ 74641 w 634"/>
                <a:gd name="T13" fmla="*/ 10804 h 590"/>
                <a:gd name="T14" fmla="*/ 74641 w 634"/>
                <a:gd name="T15" fmla="*/ 26650 h 590"/>
                <a:gd name="T16" fmla="*/ 32092 w 634"/>
                <a:gd name="T17" fmla="*/ 26650 h 590"/>
                <a:gd name="T18" fmla="*/ 0 w 634"/>
                <a:gd name="T19" fmla="*/ 52939 h 590"/>
                <a:gd name="T20" fmla="*/ 0 w 634"/>
                <a:gd name="T21" fmla="*/ 180425 h 590"/>
                <a:gd name="T22" fmla="*/ 32092 w 634"/>
                <a:gd name="T23" fmla="*/ 212117 h 590"/>
                <a:gd name="T24" fmla="*/ 201927 w 634"/>
                <a:gd name="T25" fmla="*/ 212117 h 590"/>
                <a:gd name="T26" fmla="*/ 228249 w 634"/>
                <a:gd name="T27" fmla="*/ 180425 h 590"/>
                <a:gd name="T28" fmla="*/ 228249 w 634"/>
                <a:gd name="T29" fmla="*/ 52939 h 590"/>
                <a:gd name="T30" fmla="*/ 201927 w 634"/>
                <a:gd name="T31" fmla="*/ 26650 h 590"/>
                <a:gd name="T32" fmla="*/ 85098 w 634"/>
                <a:gd name="T33" fmla="*/ 21248 h 590"/>
                <a:gd name="T34" fmla="*/ 85098 w 634"/>
                <a:gd name="T35" fmla="*/ 21248 h 590"/>
                <a:gd name="T36" fmla="*/ 95555 w 634"/>
                <a:gd name="T37" fmla="*/ 10804 h 590"/>
                <a:gd name="T38" fmla="*/ 138104 w 634"/>
                <a:gd name="T39" fmla="*/ 10804 h 590"/>
                <a:gd name="T40" fmla="*/ 143512 w 634"/>
                <a:gd name="T41" fmla="*/ 21248 h 590"/>
                <a:gd name="T42" fmla="*/ 143512 w 634"/>
                <a:gd name="T43" fmla="*/ 26650 h 590"/>
                <a:gd name="T44" fmla="*/ 85098 w 634"/>
                <a:gd name="T45" fmla="*/ 26650 h 590"/>
                <a:gd name="T46" fmla="*/ 85098 w 634"/>
                <a:gd name="T47" fmla="*/ 21248 h 590"/>
                <a:gd name="T48" fmla="*/ 212384 w 634"/>
                <a:gd name="T49" fmla="*/ 180425 h 590"/>
                <a:gd name="T50" fmla="*/ 212384 w 634"/>
                <a:gd name="T51" fmla="*/ 180425 h 590"/>
                <a:gd name="T52" fmla="*/ 201927 w 634"/>
                <a:gd name="T53" fmla="*/ 196271 h 590"/>
                <a:gd name="T54" fmla="*/ 32092 w 634"/>
                <a:gd name="T55" fmla="*/ 196271 h 590"/>
                <a:gd name="T56" fmla="*/ 15866 w 634"/>
                <a:gd name="T57" fmla="*/ 180425 h 590"/>
                <a:gd name="T58" fmla="*/ 15866 w 634"/>
                <a:gd name="T59" fmla="*/ 106239 h 590"/>
                <a:gd name="T60" fmla="*/ 90506 w 634"/>
                <a:gd name="T61" fmla="*/ 106239 h 590"/>
                <a:gd name="T62" fmla="*/ 85098 w 634"/>
                <a:gd name="T63" fmla="*/ 111280 h 590"/>
                <a:gd name="T64" fmla="*/ 116829 w 634"/>
                <a:gd name="T65" fmla="*/ 137930 h 590"/>
                <a:gd name="T66" fmla="*/ 143512 w 634"/>
                <a:gd name="T67" fmla="*/ 111280 h 590"/>
                <a:gd name="T68" fmla="*/ 143512 w 634"/>
                <a:gd name="T69" fmla="*/ 106239 h 590"/>
                <a:gd name="T70" fmla="*/ 212384 w 634"/>
                <a:gd name="T71" fmla="*/ 106239 h 590"/>
                <a:gd name="T72" fmla="*/ 212384 w 634"/>
                <a:gd name="T73" fmla="*/ 180425 h 590"/>
                <a:gd name="T74" fmla="*/ 100963 w 634"/>
                <a:gd name="T75" fmla="*/ 111280 h 590"/>
                <a:gd name="T76" fmla="*/ 100963 w 634"/>
                <a:gd name="T77" fmla="*/ 111280 h 590"/>
                <a:gd name="T78" fmla="*/ 100963 w 634"/>
                <a:gd name="T79" fmla="*/ 106239 h 590"/>
                <a:gd name="T80" fmla="*/ 127647 w 634"/>
                <a:gd name="T81" fmla="*/ 106239 h 590"/>
                <a:gd name="T82" fmla="*/ 127647 w 634"/>
                <a:gd name="T83" fmla="*/ 111280 h 590"/>
                <a:gd name="T84" fmla="*/ 116829 w 634"/>
                <a:gd name="T85" fmla="*/ 127486 h 590"/>
                <a:gd name="T86" fmla="*/ 100963 w 634"/>
                <a:gd name="T87" fmla="*/ 111280 h 590"/>
                <a:gd name="T88" fmla="*/ 212384 w 634"/>
                <a:gd name="T89" fmla="*/ 90033 h 590"/>
                <a:gd name="T90" fmla="*/ 212384 w 634"/>
                <a:gd name="T91" fmla="*/ 90033 h 590"/>
                <a:gd name="T92" fmla="*/ 15866 w 634"/>
                <a:gd name="T93" fmla="*/ 90033 h 590"/>
                <a:gd name="T94" fmla="*/ 15866 w 634"/>
                <a:gd name="T95" fmla="*/ 52939 h 590"/>
                <a:gd name="T96" fmla="*/ 32092 w 634"/>
                <a:gd name="T97" fmla="*/ 42495 h 590"/>
                <a:gd name="T98" fmla="*/ 201927 w 634"/>
                <a:gd name="T99" fmla="*/ 42495 h 590"/>
                <a:gd name="T100" fmla="*/ 212384 w 634"/>
                <a:gd name="T101" fmla="*/ 52939 h 590"/>
                <a:gd name="T102" fmla="*/ 212384 w 634"/>
                <a:gd name="T103" fmla="*/ 90033 h 59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590">
                  <a:moveTo>
                    <a:pt x="560" y="74"/>
                  </a:moveTo>
                  <a:lnTo>
                    <a:pt x="560" y="74"/>
                  </a:lnTo>
                  <a:cubicBezTo>
                    <a:pt x="442" y="74"/>
                    <a:pt x="442" y="74"/>
                    <a:pt x="442" y="74"/>
                  </a:cubicBezTo>
                  <a:cubicBezTo>
                    <a:pt x="442" y="30"/>
                    <a:pt x="442" y="30"/>
                    <a:pt x="442" y="30"/>
                  </a:cubicBezTo>
                  <a:cubicBezTo>
                    <a:pt x="442" y="15"/>
                    <a:pt x="412" y="0"/>
                    <a:pt x="398" y="0"/>
                  </a:cubicBezTo>
                  <a:cubicBezTo>
                    <a:pt x="236" y="0"/>
                    <a:pt x="236" y="0"/>
                    <a:pt x="236" y="0"/>
                  </a:cubicBezTo>
                  <a:cubicBezTo>
                    <a:pt x="221" y="0"/>
                    <a:pt x="207" y="15"/>
                    <a:pt x="207" y="30"/>
                  </a:cubicBezTo>
                  <a:cubicBezTo>
                    <a:pt x="207" y="74"/>
                    <a:pt x="207" y="74"/>
                    <a:pt x="207" y="74"/>
                  </a:cubicBezTo>
                  <a:cubicBezTo>
                    <a:pt x="89" y="74"/>
                    <a:pt x="89" y="74"/>
                    <a:pt x="89" y="74"/>
                  </a:cubicBezTo>
                  <a:cubicBezTo>
                    <a:pt x="44" y="74"/>
                    <a:pt x="0" y="103"/>
                    <a:pt x="0" y="147"/>
                  </a:cubicBezTo>
                  <a:cubicBezTo>
                    <a:pt x="0" y="501"/>
                    <a:pt x="0" y="501"/>
                    <a:pt x="0" y="501"/>
                  </a:cubicBezTo>
                  <a:cubicBezTo>
                    <a:pt x="0" y="545"/>
                    <a:pt x="44" y="589"/>
                    <a:pt x="89" y="589"/>
                  </a:cubicBezTo>
                  <a:cubicBezTo>
                    <a:pt x="560" y="589"/>
                    <a:pt x="560" y="589"/>
                    <a:pt x="560" y="589"/>
                  </a:cubicBezTo>
                  <a:cubicBezTo>
                    <a:pt x="604" y="589"/>
                    <a:pt x="633" y="545"/>
                    <a:pt x="633" y="501"/>
                  </a:cubicBezTo>
                  <a:cubicBezTo>
                    <a:pt x="633" y="147"/>
                    <a:pt x="633" y="147"/>
                    <a:pt x="633" y="147"/>
                  </a:cubicBezTo>
                  <a:cubicBezTo>
                    <a:pt x="633" y="103"/>
                    <a:pt x="604" y="74"/>
                    <a:pt x="560" y="74"/>
                  </a:cubicBezTo>
                  <a:close/>
                  <a:moveTo>
                    <a:pt x="236" y="59"/>
                  </a:moveTo>
                  <a:lnTo>
                    <a:pt x="236" y="59"/>
                  </a:lnTo>
                  <a:cubicBezTo>
                    <a:pt x="236" y="45"/>
                    <a:pt x="251" y="30"/>
                    <a:pt x="265" y="30"/>
                  </a:cubicBezTo>
                  <a:cubicBezTo>
                    <a:pt x="383" y="30"/>
                    <a:pt x="383" y="30"/>
                    <a:pt x="383" y="30"/>
                  </a:cubicBezTo>
                  <a:cubicBezTo>
                    <a:pt x="383" y="30"/>
                    <a:pt x="398" y="45"/>
                    <a:pt x="398" y="59"/>
                  </a:cubicBezTo>
                  <a:cubicBezTo>
                    <a:pt x="398" y="74"/>
                    <a:pt x="398" y="74"/>
                    <a:pt x="398" y="74"/>
                  </a:cubicBezTo>
                  <a:cubicBezTo>
                    <a:pt x="236" y="74"/>
                    <a:pt x="236" y="74"/>
                    <a:pt x="236" y="74"/>
                  </a:cubicBezTo>
                  <a:lnTo>
                    <a:pt x="236" y="59"/>
                  </a:lnTo>
                  <a:close/>
                  <a:moveTo>
                    <a:pt x="589" y="501"/>
                  </a:moveTo>
                  <a:lnTo>
                    <a:pt x="589" y="501"/>
                  </a:lnTo>
                  <a:cubicBezTo>
                    <a:pt x="589" y="530"/>
                    <a:pt x="574" y="545"/>
                    <a:pt x="560" y="545"/>
                  </a:cubicBezTo>
                  <a:cubicBezTo>
                    <a:pt x="89" y="545"/>
                    <a:pt x="89" y="545"/>
                    <a:pt x="89" y="545"/>
                  </a:cubicBezTo>
                  <a:cubicBezTo>
                    <a:pt x="59" y="545"/>
                    <a:pt x="44" y="530"/>
                    <a:pt x="44" y="501"/>
                  </a:cubicBezTo>
                  <a:cubicBezTo>
                    <a:pt x="44" y="295"/>
                    <a:pt x="44" y="295"/>
                    <a:pt x="44" y="295"/>
                  </a:cubicBezTo>
                  <a:cubicBezTo>
                    <a:pt x="251" y="295"/>
                    <a:pt x="251" y="295"/>
                    <a:pt x="251" y="295"/>
                  </a:cubicBezTo>
                  <a:cubicBezTo>
                    <a:pt x="236" y="295"/>
                    <a:pt x="236" y="309"/>
                    <a:pt x="236" y="309"/>
                  </a:cubicBezTo>
                  <a:cubicBezTo>
                    <a:pt x="236" y="354"/>
                    <a:pt x="280" y="383"/>
                    <a:pt x="324" y="383"/>
                  </a:cubicBezTo>
                  <a:cubicBezTo>
                    <a:pt x="369" y="383"/>
                    <a:pt x="398" y="354"/>
                    <a:pt x="398" y="309"/>
                  </a:cubicBezTo>
                  <a:lnTo>
                    <a:pt x="398" y="295"/>
                  </a:lnTo>
                  <a:cubicBezTo>
                    <a:pt x="589" y="295"/>
                    <a:pt x="589" y="295"/>
                    <a:pt x="589" y="295"/>
                  </a:cubicBezTo>
                  <a:lnTo>
                    <a:pt x="589" y="501"/>
                  </a:lnTo>
                  <a:close/>
                  <a:moveTo>
                    <a:pt x="280" y="309"/>
                  </a:moveTo>
                  <a:lnTo>
                    <a:pt x="280" y="309"/>
                  </a:lnTo>
                  <a:lnTo>
                    <a:pt x="280" y="295"/>
                  </a:lnTo>
                  <a:cubicBezTo>
                    <a:pt x="354" y="295"/>
                    <a:pt x="354" y="295"/>
                    <a:pt x="354" y="295"/>
                  </a:cubicBezTo>
                  <a:lnTo>
                    <a:pt x="354" y="309"/>
                  </a:lnTo>
                  <a:cubicBezTo>
                    <a:pt x="354" y="324"/>
                    <a:pt x="339" y="354"/>
                    <a:pt x="324" y="354"/>
                  </a:cubicBezTo>
                  <a:cubicBezTo>
                    <a:pt x="295" y="354"/>
                    <a:pt x="280" y="324"/>
                    <a:pt x="280" y="309"/>
                  </a:cubicBezTo>
                  <a:close/>
                  <a:moveTo>
                    <a:pt x="589" y="250"/>
                  </a:moveTo>
                  <a:lnTo>
                    <a:pt x="589" y="250"/>
                  </a:lnTo>
                  <a:cubicBezTo>
                    <a:pt x="44" y="250"/>
                    <a:pt x="44" y="250"/>
                    <a:pt x="44" y="250"/>
                  </a:cubicBezTo>
                  <a:cubicBezTo>
                    <a:pt x="44" y="147"/>
                    <a:pt x="44" y="147"/>
                    <a:pt x="44" y="147"/>
                  </a:cubicBezTo>
                  <a:cubicBezTo>
                    <a:pt x="44" y="133"/>
                    <a:pt x="59" y="118"/>
                    <a:pt x="89" y="118"/>
                  </a:cubicBezTo>
                  <a:cubicBezTo>
                    <a:pt x="560" y="118"/>
                    <a:pt x="560" y="118"/>
                    <a:pt x="560" y="118"/>
                  </a:cubicBezTo>
                  <a:cubicBezTo>
                    <a:pt x="574" y="118"/>
                    <a:pt x="589" y="133"/>
                    <a:pt x="589" y="147"/>
                  </a:cubicBezTo>
                  <a:lnTo>
                    <a:pt x="589" y="250"/>
                  </a:lnTo>
                  <a:close/>
                </a:path>
              </a:pathLst>
            </a:custGeom>
            <a:solidFill>
              <a:schemeClr val="tx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91431" tIns="45716" rIns="91431" bIns="45716" anchor="ctr"/>
            <a:lstStyle/>
            <a:p>
              <a:endParaRPr lang="en-US"/>
            </a:p>
          </p:txBody>
        </p:sp>
      </p:grpSp>
    </p:spTree>
    <p:custDataLst>
      <p:tags r:id="rId1"/>
    </p:custDataLst>
    <p:extLst>
      <p:ext uri="{BB962C8B-B14F-4D97-AF65-F5344CB8AC3E}">
        <p14:creationId xmlns:p14="http://schemas.microsoft.com/office/powerpoint/2010/main" val="1101090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p:sp>
      <p:sp>
        <p:nvSpPr>
          <p:cNvPr id="19" name="Subtitle 18"/>
          <p:cNvSpPr>
            <a:spLocks noGrp="1"/>
          </p:cNvSpPr>
          <p:nvPr>
            <p:ph type="subTitle" idx="1"/>
          </p:nvPr>
        </p:nvSpPr>
        <p:spPr/>
        <p:txBody>
          <a:bodyPr/>
          <a:lstStyle/>
          <a:p>
            <a:endParaRPr lang="en-IE"/>
          </a:p>
        </p:txBody>
      </p:sp>
      <p:sp>
        <p:nvSpPr>
          <p:cNvPr id="18" name="Title 17"/>
          <p:cNvSpPr>
            <a:spLocks noGrp="1"/>
          </p:cNvSpPr>
          <p:nvPr>
            <p:ph type="title"/>
          </p:nvPr>
        </p:nvSpPr>
        <p:spPr/>
        <p:txBody>
          <a:bodyPr/>
          <a:lstStyle/>
          <a:p>
            <a:endParaRPr lang="en-IE"/>
          </a:p>
        </p:txBody>
      </p:sp>
      <p:sp>
        <p:nvSpPr>
          <p:cNvPr id="21" name="Picture Placeholder 20"/>
          <p:cNvSpPr>
            <a:spLocks noGrp="1"/>
          </p:cNvSpPr>
          <p:nvPr>
            <p:ph type="pic" sz="quarter" idx="12"/>
          </p:nvPr>
        </p:nvSpPr>
        <p:spPr/>
      </p:sp>
      <p:sp>
        <p:nvSpPr>
          <p:cNvPr id="22" name="Picture Placeholder 21"/>
          <p:cNvSpPr>
            <a:spLocks noGrp="1"/>
          </p:cNvSpPr>
          <p:nvPr>
            <p:ph type="pic" sz="quarter" idx="13"/>
          </p:nvPr>
        </p:nvSpPr>
        <p:spPr/>
      </p:sp>
      <p:sp>
        <p:nvSpPr>
          <p:cNvPr id="23" name="Picture Placeholder 22"/>
          <p:cNvSpPr>
            <a:spLocks noGrp="1"/>
          </p:cNvSpPr>
          <p:nvPr>
            <p:ph type="pic" sz="quarter" idx="14"/>
          </p:nvPr>
        </p:nvSpPr>
        <p:spPr/>
      </p:sp>
    </p:spTree>
    <p:custDataLst>
      <p:tags r:id="rId1"/>
    </p:custDataLst>
    <p:extLst>
      <p:ext uri="{BB962C8B-B14F-4D97-AF65-F5344CB8AC3E}">
        <p14:creationId xmlns:p14="http://schemas.microsoft.com/office/powerpoint/2010/main" val="2289813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p:txBody>
          <a:bodyPr/>
          <a:lstStyle/>
          <a:p>
            <a:r>
              <a:rPr lang="en-GB" dirty="0"/>
              <a:t>Presentation outline</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r>
              <a:rPr lang="en-GB" dirty="0"/>
              <a:t>Research context and finding a space</a:t>
            </a:r>
          </a:p>
          <a:p>
            <a:endParaRPr lang="en-GB" dirty="0"/>
          </a:p>
          <a:p>
            <a:r>
              <a:rPr lang="en-GB" dirty="0"/>
              <a:t>Aims and key questions</a:t>
            </a:r>
          </a:p>
          <a:p>
            <a:endParaRPr lang="en-GB" dirty="0"/>
          </a:p>
          <a:p>
            <a:r>
              <a:rPr lang="en-GB" dirty="0"/>
              <a:t>Theoretical approaches….and other voices</a:t>
            </a:r>
          </a:p>
          <a:p>
            <a:endParaRPr lang="en-GB" dirty="0"/>
          </a:p>
          <a:p>
            <a:r>
              <a:rPr lang="en-GB" dirty="0"/>
              <a:t>Methodological approach</a:t>
            </a:r>
          </a:p>
          <a:p>
            <a:endParaRPr lang="en-GB" dirty="0"/>
          </a:p>
          <a:p>
            <a:r>
              <a:rPr lang="en-GB" dirty="0"/>
              <a:t>Narrative analysis-Moving from field to research texts</a:t>
            </a:r>
          </a:p>
          <a:p>
            <a:endParaRPr lang="en-GB" dirty="0"/>
          </a:p>
          <a:p>
            <a:r>
              <a:rPr lang="en-GB" dirty="0"/>
              <a:t>New learnings, wonderings, and tensions</a:t>
            </a:r>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303611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Picture Placeholder 2"/>
          <p:cNvSpPr>
            <a:spLocks noGrp="1"/>
          </p:cNvSpPr>
          <p:nvPr>
            <p:ph type="pic" sz="quarter" idx="10"/>
          </p:nvPr>
        </p:nvSpPr>
        <p:spPr/>
      </p:sp>
    </p:spTree>
    <p:custDataLst>
      <p:tags r:id="rId1"/>
    </p:custDataLst>
    <p:extLst>
      <p:ext uri="{BB962C8B-B14F-4D97-AF65-F5344CB8AC3E}">
        <p14:creationId xmlns:p14="http://schemas.microsoft.com/office/powerpoint/2010/main" val="3841482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788" r="15788"/>
          <a:stretch>
            <a:fillRect/>
          </a:stretch>
        </p:blipFill>
        <p:spPr/>
      </p:pic>
      <p:sp>
        <p:nvSpPr>
          <p:cNvPr id="3" name="Text Placeholder 2"/>
          <p:cNvSpPr>
            <a:spLocks noGrp="1"/>
          </p:cNvSpPr>
          <p:nvPr>
            <p:ph type="body" sz="quarter" idx="12"/>
          </p:nvPr>
        </p:nvSpPr>
        <p:spPr/>
        <p:txBody>
          <a:bodyPr/>
          <a:lstStyle/>
          <a:p>
            <a:endParaRPr lang="en-IE"/>
          </a:p>
        </p:txBody>
      </p:sp>
      <p:sp>
        <p:nvSpPr>
          <p:cNvPr id="4" name="Title 3"/>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345323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4128" t="4498" r="19355" b="8435"/>
          <a:stretch/>
        </p:blipFill>
        <p:spPr/>
      </p:pic>
      <p:sp>
        <p:nvSpPr>
          <p:cNvPr id="3" name="Text Placeholder 2"/>
          <p:cNvSpPr>
            <a:spLocks noGrp="1"/>
          </p:cNvSpPr>
          <p:nvPr>
            <p:ph type="body" sz="quarter" idx="12"/>
          </p:nvPr>
        </p:nvSpPr>
        <p:spPr/>
        <p:txBody>
          <a:bodyPr/>
          <a:lstStyle/>
          <a:p>
            <a:endParaRPr lang="en-IE"/>
          </a:p>
        </p:txBody>
      </p:sp>
      <p:sp>
        <p:nvSpPr>
          <p:cNvPr id="4" name="Title 3"/>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1048694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334963" y="1839512"/>
            <a:ext cx="5575300" cy="3718725"/>
          </a:xfrm>
        </p:spPr>
      </p:pic>
      <p:sp>
        <p:nvSpPr>
          <p:cNvPr id="3" name="Text Placeholder 2"/>
          <p:cNvSpPr>
            <a:spLocks noGrp="1"/>
          </p:cNvSpPr>
          <p:nvPr>
            <p:ph type="body" sz="quarter" idx="12"/>
          </p:nvPr>
        </p:nvSpPr>
        <p:spPr/>
        <p:txBody>
          <a:bodyPr/>
          <a:lstStyle/>
          <a:p>
            <a:endParaRPr lang="en-IE"/>
          </a:p>
        </p:txBody>
      </p:sp>
      <p:sp>
        <p:nvSpPr>
          <p:cNvPr id="4" name="Text Placeholder 3"/>
          <p:cNvSpPr>
            <a:spLocks noGrp="1"/>
          </p:cNvSpPr>
          <p:nvPr>
            <p:ph type="body" sz="quarter" idx="14"/>
          </p:nvPr>
        </p:nvSpPr>
        <p:spPr/>
        <p:txBody>
          <a:bodyPr/>
          <a:lstStyle/>
          <a:p>
            <a:endParaRPr lang="en-IE"/>
          </a:p>
        </p:txBody>
      </p:sp>
      <p:sp>
        <p:nvSpPr>
          <p:cNvPr id="5" name="Title 4"/>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1027146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035" b="1035"/>
          <a:stretch>
            <a:fillRect/>
          </a:stretch>
        </p:blipFill>
        <p:spPr/>
      </p:pic>
      <p:pic>
        <p:nvPicPr>
          <p:cNvPr id="7" name="Picture Placeholder 6"/>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t="15804" b="15804"/>
          <a:stretch>
            <a:fillRect/>
          </a:stretch>
        </p:blipFill>
        <p:spPr/>
      </p:pic>
      <p:sp>
        <p:nvSpPr>
          <p:cNvPr id="4" name="Text Placeholder 3"/>
          <p:cNvSpPr>
            <a:spLocks noGrp="1"/>
          </p:cNvSpPr>
          <p:nvPr>
            <p:ph type="body" sz="quarter" idx="16"/>
          </p:nvPr>
        </p:nvSpPr>
        <p:spPr/>
        <p:txBody>
          <a:bodyPr/>
          <a:lstStyle/>
          <a:p>
            <a:endParaRPr lang="en-IE"/>
          </a:p>
        </p:txBody>
      </p:sp>
      <p:sp>
        <p:nvSpPr>
          <p:cNvPr id="5" name="Text Placeholder 4"/>
          <p:cNvSpPr>
            <a:spLocks noGrp="1"/>
          </p:cNvSpPr>
          <p:nvPr>
            <p:ph type="body" sz="quarter" idx="17"/>
          </p:nvPr>
        </p:nvSpPr>
        <p:spPr/>
        <p:txBody>
          <a:bodyPr/>
          <a:lstStyle/>
          <a:p>
            <a:endParaRPr lang="en-IE"/>
          </a:p>
        </p:txBody>
      </p:sp>
      <p:sp>
        <p:nvSpPr>
          <p:cNvPr id="6" name="Title 5"/>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433480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3424" b="23424"/>
          <a:stretch>
            <a:fillRect/>
          </a:stretch>
        </p:blipFill>
        <p:spPr/>
      </p:pic>
      <p:pic>
        <p:nvPicPr>
          <p:cNvPr id="7" name="Picture Placeholder 6"/>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20320" b="20320"/>
          <a:stretch>
            <a:fillRect/>
          </a:stretch>
        </p:blipFill>
        <p:spPr/>
      </p:pic>
      <p:sp>
        <p:nvSpPr>
          <p:cNvPr id="4" name="Text Placeholder 3"/>
          <p:cNvSpPr>
            <a:spLocks noGrp="1"/>
          </p:cNvSpPr>
          <p:nvPr>
            <p:ph type="body" sz="quarter" idx="15"/>
          </p:nvPr>
        </p:nvSpPr>
        <p:spPr/>
        <p:txBody>
          <a:bodyPr/>
          <a:lstStyle/>
          <a:p>
            <a:endParaRPr lang="en-IE"/>
          </a:p>
        </p:txBody>
      </p:sp>
      <p:sp>
        <p:nvSpPr>
          <p:cNvPr id="5" name="Title 4"/>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451604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9225" r="39225"/>
          <a:stretch>
            <a:fillRect/>
          </a:stretch>
        </p:blipFill>
        <p:spPr/>
      </p:pic>
      <p:pic>
        <p:nvPicPr>
          <p:cNvPr id="8" name="Picture Placeholder 7"/>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36321" r="36321"/>
          <a:stretch>
            <a:fillRect/>
          </a:stretch>
        </p:blipFill>
        <p:spPr/>
      </p:pic>
      <p:pic>
        <p:nvPicPr>
          <p:cNvPr id="9" name="Picture Placeholder 8"/>
          <p:cNvPicPr>
            <a:picLocks noGrp="1" noChangeAspect="1"/>
          </p:cNvPicPr>
          <p:nvPr>
            <p:ph type="pic" sz="quarter" idx="14"/>
          </p:nvPr>
        </p:nvPicPr>
        <p:blipFill rotWithShape="1">
          <a:blip r:embed="rId5">
            <a:extLst>
              <a:ext uri="{28A0092B-C50C-407E-A947-70E740481C1C}">
                <a14:useLocalDpi xmlns:a14="http://schemas.microsoft.com/office/drawing/2010/main" val="0"/>
              </a:ext>
            </a:extLst>
          </a:blip>
          <a:srcRect l="11971" t="801" r="47472" b="9973"/>
          <a:stretch/>
        </p:blipFill>
        <p:spPr/>
      </p:pic>
      <p:sp>
        <p:nvSpPr>
          <p:cNvPr id="5" name="Text Placeholder 4"/>
          <p:cNvSpPr>
            <a:spLocks noGrp="1"/>
          </p:cNvSpPr>
          <p:nvPr>
            <p:ph type="body" sz="quarter" idx="12"/>
          </p:nvPr>
        </p:nvSpPr>
        <p:spPr/>
        <p:txBody>
          <a:bodyPr/>
          <a:lstStyle/>
          <a:p>
            <a:endParaRPr lang="en-IE"/>
          </a:p>
        </p:txBody>
      </p:sp>
      <p:sp>
        <p:nvSpPr>
          <p:cNvPr id="6" name="Title 5"/>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337554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a:p>
        </p:txBody>
      </p:sp>
      <p:sp>
        <p:nvSpPr>
          <p:cNvPr id="3" name="Title 2"/>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895575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Text Placeholder 2"/>
          <p:cNvSpPr>
            <a:spLocks noGrp="1"/>
          </p:cNvSpPr>
          <p:nvPr>
            <p:ph type="body" sz="quarter" idx="12"/>
          </p:nvPr>
        </p:nvSpPr>
        <p:spPr/>
        <p:txBody>
          <a:bodyPr/>
          <a:lstStyle/>
          <a:p>
            <a:endParaRPr lang="en-IE"/>
          </a:p>
        </p:txBody>
      </p:sp>
    </p:spTree>
    <p:custDataLst>
      <p:tags r:id="rId1"/>
    </p:custDataLst>
    <p:extLst>
      <p:ext uri="{BB962C8B-B14F-4D97-AF65-F5344CB8AC3E}">
        <p14:creationId xmlns:p14="http://schemas.microsoft.com/office/powerpoint/2010/main" val="1557921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a:p>
        </p:txBody>
      </p:sp>
      <p:sp>
        <p:nvSpPr>
          <p:cNvPr id="3" name="Text Placeholder 2"/>
          <p:cNvSpPr>
            <a:spLocks noGrp="1"/>
          </p:cNvSpPr>
          <p:nvPr>
            <p:ph type="body" sz="quarter" idx="13"/>
          </p:nvPr>
        </p:nvSpPr>
        <p:spPr/>
        <p:txBody>
          <a:bodyPr/>
          <a:lstStyle/>
          <a:p>
            <a:endParaRPr lang="en-IE"/>
          </a:p>
        </p:txBody>
      </p:sp>
      <p:sp>
        <p:nvSpPr>
          <p:cNvPr id="4" name="Title 3"/>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301725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a:xfrm>
            <a:off x="334963" y="1089025"/>
            <a:ext cx="6065837" cy="615553"/>
          </a:xfrm>
        </p:spPr>
        <p:txBody>
          <a:bodyPr/>
          <a:lstStyle/>
          <a:p>
            <a:r>
              <a:rPr lang="en-GB" dirty="0"/>
              <a:t>Research context and finding a space</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pPr marL="0" indent="0">
              <a:buNone/>
            </a:pPr>
            <a:r>
              <a:rPr lang="en-GB" u="sng" dirty="0"/>
              <a:t>You Can Do It! (YCDI) </a:t>
            </a:r>
          </a:p>
          <a:p>
            <a:r>
              <a:rPr lang="en-GB" dirty="0"/>
              <a:t>YCDI education is a cognitive-behavioural theory (CBT) and social-emotional learning (SEL) based curriculum.</a:t>
            </a:r>
          </a:p>
          <a:p>
            <a:r>
              <a:rPr lang="en-GB" dirty="0"/>
              <a:t>In 2014, two programs were introduced in my school:</a:t>
            </a:r>
          </a:p>
          <a:p>
            <a:pPr lvl="1"/>
            <a:r>
              <a:rPr lang="en-GB" i="1" dirty="0"/>
              <a:t>YCDI Education Early Childhood Program(ages 4-6 years old)</a:t>
            </a:r>
            <a:endParaRPr lang="en-GB" dirty="0"/>
          </a:p>
          <a:p>
            <a:pPr lvl="1"/>
            <a:r>
              <a:rPr lang="en-GB" i="1" dirty="0"/>
              <a:t>Program Achieve-A Social and Emotional Learning Curriculum(7-11 years old)</a:t>
            </a:r>
            <a:endParaRPr lang="en-GB" dirty="0"/>
          </a:p>
          <a:p>
            <a:r>
              <a:rPr lang="en-GB" dirty="0"/>
              <a:t>YCDI focuses on developing positive habits of mind (ways of thinking), inside characteristics of students (the five foundations), and outside influences on students (effective teaching, positive parenting, and community support) to foster and promote positive relationships, behaviours, and well-being (Ashdown &amp; Bernard, 2012; Bernard, 2012). </a:t>
            </a:r>
          </a:p>
          <a:p>
            <a:r>
              <a:rPr lang="en-GB" dirty="0"/>
              <a:t>The five foundations of the program are </a:t>
            </a:r>
            <a:r>
              <a:rPr lang="en-GB" b="1" i="1" dirty="0"/>
              <a:t>Organisation, Confidence, Getting Along, Persistence</a:t>
            </a:r>
            <a:r>
              <a:rPr lang="en-GB" dirty="0"/>
              <a:t>, and </a:t>
            </a:r>
            <a:r>
              <a:rPr lang="en-GB" b="1" i="1" dirty="0"/>
              <a:t>Resilience</a:t>
            </a:r>
            <a:r>
              <a:rPr lang="en-GB" b="1" dirty="0"/>
              <a:t>.</a:t>
            </a:r>
            <a:br>
              <a:rPr lang="en-GB" dirty="0"/>
            </a:br>
            <a:endParaRPr lang="en-GB"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304771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IE"/>
          </a:p>
        </p:txBody>
      </p:sp>
      <p:sp>
        <p:nvSpPr>
          <p:cNvPr id="3" name="Text Placeholder 2"/>
          <p:cNvSpPr>
            <a:spLocks noGrp="1"/>
          </p:cNvSpPr>
          <p:nvPr>
            <p:ph type="body" sz="quarter" idx="14"/>
          </p:nvPr>
        </p:nvSpPr>
        <p:spPr/>
        <p:txBody>
          <a:bodyPr/>
          <a:lstStyle/>
          <a:p>
            <a:endParaRPr lang="en-IE"/>
          </a:p>
        </p:txBody>
      </p:sp>
      <p:sp>
        <p:nvSpPr>
          <p:cNvPr id="4" name="Text Placeholder 3"/>
          <p:cNvSpPr>
            <a:spLocks noGrp="1"/>
          </p:cNvSpPr>
          <p:nvPr>
            <p:ph type="body" sz="quarter" idx="15"/>
          </p:nvPr>
        </p:nvSpPr>
        <p:spPr/>
        <p:txBody>
          <a:bodyPr/>
          <a:lstStyle/>
          <a:p>
            <a:endParaRPr lang="en-IE"/>
          </a:p>
        </p:txBody>
      </p:sp>
      <p:sp>
        <p:nvSpPr>
          <p:cNvPr id="5" name="Text Placeholder 4"/>
          <p:cNvSpPr>
            <a:spLocks noGrp="1"/>
          </p:cNvSpPr>
          <p:nvPr>
            <p:ph type="body" sz="quarter" idx="16"/>
          </p:nvPr>
        </p:nvSpPr>
        <p:spPr/>
        <p:txBody>
          <a:bodyPr/>
          <a:lstStyle/>
          <a:p>
            <a:endParaRPr lang="en-IE"/>
          </a:p>
        </p:txBody>
      </p:sp>
      <p:sp>
        <p:nvSpPr>
          <p:cNvPr id="6" name="Title 5"/>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3954029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IE"/>
          </a:p>
        </p:txBody>
      </p:sp>
      <p:sp>
        <p:nvSpPr>
          <p:cNvPr id="3" name="Text Placeholder 2"/>
          <p:cNvSpPr>
            <a:spLocks noGrp="1"/>
          </p:cNvSpPr>
          <p:nvPr>
            <p:ph type="body" sz="quarter" idx="10"/>
          </p:nvPr>
        </p:nvSpPr>
        <p:spPr/>
        <p:txBody>
          <a:bodyPr/>
          <a:lstStyle/>
          <a:p>
            <a:endParaRPr lang="en-IE"/>
          </a:p>
        </p:txBody>
      </p:sp>
      <p:sp>
        <p:nvSpPr>
          <p:cNvPr id="4" name="Text Placeholder 3"/>
          <p:cNvSpPr>
            <a:spLocks noGrp="1"/>
          </p:cNvSpPr>
          <p:nvPr>
            <p:ph type="body" sz="quarter" idx="11"/>
          </p:nvPr>
        </p:nvSpPr>
        <p:spPr/>
        <p:txBody>
          <a:bodyPr/>
          <a:lstStyle/>
          <a:p>
            <a:endParaRPr lang="en-IE"/>
          </a:p>
        </p:txBody>
      </p:sp>
      <p:sp>
        <p:nvSpPr>
          <p:cNvPr id="5" name="Text Placeholder 4"/>
          <p:cNvSpPr>
            <a:spLocks noGrp="1"/>
          </p:cNvSpPr>
          <p:nvPr>
            <p:ph type="body" sz="quarter" idx="12"/>
          </p:nvPr>
        </p:nvSpPr>
        <p:spPr/>
        <p:txBody>
          <a:bodyPr/>
          <a:lstStyle/>
          <a:p>
            <a:endParaRPr lang="en-IE"/>
          </a:p>
        </p:txBody>
      </p:sp>
      <p:sp>
        <p:nvSpPr>
          <p:cNvPr id="6" name="Text Placeholder 5"/>
          <p:cNvSpPr>
            <a:spLocks noGrp="1"/>
          </p:cNvSpPr>
          <p:nvPr>
            <p:ph type="body" sz="quarter" idx="13"/>
          </p:nvPr>
        </p:nvSpPr>
        <p:spPr/>
        <p:txBody>
          <a:bodyPr/>
          <a:lstStyle/>
          <a:p>
            <a:endParaRPr lang="en-IE"/>
          </a:p>
        </p:txBody>
      </p:sp>
      <p:sp>
        <p:nvSpPr>
          <p:cNvPr id="7" name="Text Placeholder 6"/>
          <p:cNvSpPr>
            <a:spLocks noGrp="1"/>
          </p:cNvSpPr>
          <p:nvPr>
            <p:ph type="body" sz="quarter" idx="14"/>
          </p:nvPr>
        </p:nvSpPr>
        <p:spPr/>
        <p:txBody>
          <a:bodyPr/>
          <a:lstStyle/>
          <a:p>
            <a:endParaRPr lang="en-IE"/>
          </a:p>
        </p:txBody>
      </p:sp>
      <p:sp>
        <p:nvSpPr>
          <p:cNvPr id="8" name="Title 7"/>
          <p:cNvSpPr>
            <a:spLocks noGrp="1"/>
          </p:cNvSpPr>
          <p:nvPr>
            <p:ph type="title"/>
          </p:nvPr>
        </p:nvSpPr>
        <p:spPr/>
        <p:txBody>
          <a:bodyPr/>
          <a:lstStyle/>
          <a:p>
            <a:endParaRPr lang="en-IE"/>
          </a:p>
        </p:txBody>
      </p:sp>
    </p:spTree>
    <p:custDataLst>
      <p:tags r:id="rId1"/>
    </p:custDataLst>
    <p:extLst>
      <p:ext uri="{BB962C8B-B14F-4D97-AF65-F5344CB8AC3E}">
        <p14:creationId xmlns:p14="http://schemas.microsoft.com/office/powerpoint/2010/main" val="3123653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Subtitle 3"/>
          <p:cNvSpPr>
            <a:spLocks noGrp="1"/>
          </p:cNvSpPr>
          <p:nvPr>
            <p:ph type="subTitle" idx="1"/>
          </p:nvPr>
        </p:nvSpPr>
        <p:spPr/>
        <p:txBody>
          <a:bodyPr/>
          <a:lstStyle/>
          <a:p>
            <a:endParaRPr lang="en-IE"/>
          </a:p>
        </p:txBody>
      </p:sp>
      <p:sp>
        <p:nvSpPr>
          <p:cNvPr id="5" name="Title 4"/>
          <p:cNvSpPr>
            <a:spLocks noGrp="1"/>
          </p:cNvSpPr>
          <p:nvPr>
            <p:ph type="title"/>
          </p:nvPr>
        </p:nvSpPr>
        <p:spPr/>
        <p:txBody>
          <a:bodyPr/>
          <a:lstStyle/>
          <a:p>
            <a:endParaRPr lang="en-IE"/>
          </a:p>
        </p:txBody>
      </p:sp>
      <p:cxnSp>
        <p:nvCxnSpPr>
          <p:cNvPr id="6" name="Straight Connector 5"/>
          <p:cNvCxnSpPr/>
          <p:nvPr/>
        </p:nvCxnSpPr>
        <p:spPr>
          <a:xfrm>
            <a:off x="6092722" y="1908175"/>
            <a:ext cx="7277" cy="440055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7" name="Rectangle 6"/>
          <p:cNvSpPr/>
          <p:nvPr/>
        </p:nvSpPr>
        <p:spPr>
          <a:xfrm rot="5400000">
            <a:off x="5801118" y="4019467"/>
            <a:ext cx="589693" cy="177965"/>
          </a:xfrm>
          <a:prstGeom prst="rect">
            <a:avLst/>
          </a:prstGeom>
          <a:solidFill>
            <a:schemeClr val="tx2"/>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2628878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Title 4"/>
          <p:cNvSpPr>
            <a:spLocks noGrp="1"/>
          </p:cNvSpPr>
          <p:nvPr>
            <p:ph type="title"/>
          </p:nvPr>
        </p:nvSpPr>
        <p:spPr/>
        <p:txBody>
          <a:bodyPr/>
          <a:lstStyle/>
          <a:p>
            <a:endParaRPr lang="en-IE"/>
          </a:p>
        </p:txBody>
      </p:sp>
      <p:cxnSp>
        <p:nvCxnSpPr>
          <p:cNvPr id="6" name="Straight Connector 5"/>
          <p:cNvCxnSpPr/>
          <p:nvPr/>
        </p:nvCxnSpPr>
        <p:spPr>
          <a:xfrm>
            <a:off x="4175519" y="2227818"/>
            <a:ext cx="9684" cy="3171567"/>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7" name="Rectangle 6"/>
          <p:cNvSpPr/>
          <p:nvPr/>
        </p:nvSpPr>
        <p:spPr>
          <a:xfrm rot="5400000">
            <a:off x="3889099" y="3722741"/>
            <a:ext cx="589693" cy="177965"/>
          </a:xfrm>
          <a:prstGeom prst="rect">
            <a:avLst/>
          </a:prstGeom>
          <a:solidFill>
            <a:schemeClr val="accent1"/>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cxnSp>
        <p:nvCxnSpPr>
          <p:cNvPr id="8" name="Straight Connector 7"/>
          <p:cNvCxnSpPr/>
          <p:nvPr/>
        </p:nvCxnSpPr>
        <p:spPr>
          <a:xfrm>
            <a:off x="8020851" y="2227818"/>
            <a:ext cx="9684" cy="3171567"/>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9" name="Rectangle 8"/>
          <p:cNvSpPr/>
          <p:nvPr/>
        </p:nvSpPr>
        <p:spPr>
          <a:xfrm rot="5400000">
            <a:off x="7734431" y="3722741"/>
            <a:ext cx="589693" cy="177965"/>
          </a:xfrm>
          <a:prstGeom prst="rect">
            <a:avLst/>
          </a:prstGeom>
          <a:solidFill>
            <a:schemeClr val="accent1"/>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41169070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6" name="Subtitle 5"/>
          <p:cNvSpPr>
            <a:spLocks noGrp="1"/>
          </p:cNvSpPr>
          <p:nvPr>
            <p:ph type="subTitle" idx="1"/>
          </p:nvPr>
        </p:nvSpPr>
        <p:spPr/>
        <p:txBody>
          <a:bodyPr/>
          <a:lstStyle/>
          <a:p>
            <a:endParaRPr lang="en-IE"/>
          </a:p>
        </p:txBody>
      </p:sp>
      <p:sp>
        <p:nvSpPr>
          <p:cNvPr id="7" name="Title 6"/>
          <p:cNvSpPr>
            <a:spLocks noGrp="1"/>
          </p:cNvSpPr>
          <p:nvPr>
            <p:ph type="title"/>
          </p:nvPr>
        </p:nvSpPr>
        <p:spPr/>
        <p:txBody>
          <a:bodyPr/>
          <a:lstStyle/>
          <a:p>
            <a:endParaRPr lang="en-IE"/>
          </a:p>
        </p:txBody>
      </p:sp>
      <p:cxnSp>
        <p:nvCxnSpPr>
          <p:cNvPr id="8" name="Straight Connector 7"/>
          <p:cNvCxnSpPr/>
          <p:nvPr/>
        </p:nvCxnSpPr>
        <p:spPr>
          <a:xfrm>
            <a:off x="6092722" y="1908175"/>
            <a:ext cx="7277" cy="440055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9" name="Straight Connector 8"/>
          <p:cNvCxnSpPr/>
          <p:nvPr/>
        </p:nvCxnSpPr>
        <p:spPr>
          <a:xfrm flipH="1">
            <a:off x="652751" y="4094210"/>
            <a:ext cx="10883584" cy="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10" name="Rectangle 9"/>
          <p:cNvSpPr/>
          <p:nvPr/>
        </p:nvSpPr>
        <p:spPr>
          <a:xfrm rot="5400000">
            <a:off x="5801118" y="4019467"/>
            <a:ext cx="589693" cy="177965"/>
          </a:xfrm>
          <a:prstGeom prst="rect">
            <a:avLst/>
          </a:prstGeom>
          <a:solidFill>
            <a:schemeClr val="accent1"/>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1643110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
        <p:nvSpPr>
          <p:cNvPr id="8" name="Subtitle 7"/>
          <p:cNvSpPr>
            <a:spLocks noGrp="1"/>
          </p:cNvSpPr>
          <p:nvPr>
            <p:ph type="subTitle" idx="1"/>
          </p:nvPr>
        </p:nvSpPr>
        <p:spPr/>
        <p:txBody>
          <a:bodyPr/>
          <a:lstStyle/>
          <a:p>
            <a:endParaRPr lang="en-IE"/>
          </a:p>
        </p:txBody>
      </p:sp>
      <p:sp>
        <p:nvSpPr>
          <p:cNvPr id="9" name="Title 8"/>
          <p:cNvSpPr>
            <a:spLocks noGrp="1"/>
          </p:cNvSpPr>
          <p:nvPr>
            <p:ph type="title"/>
          </p:nvPr>
        </p:nvSpPr>
        <p:spPr/>
        <p:txBody>
          <a:bodyPr/>
          <a:lstStyle/>
          <a:p>
            <a:endParaRPr lang="en-IE"/>
          </a:p>
        </p:txBody>
      </p:sp>
      <p:cxnSp>
        <p:nvCxnSpPr>
          <p:cNvPr id="10" name="Straight Connector 9"/>
          <p:cNvCxnSpPr/>
          <p:nvPr/>
        </p:nvCxnSpPr>
        <p:spPr>
          <a:xfrm>
            <a:off x="4287598" y="1914478"/>
            <a:ext cx="7277" cy="440055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1" name="Straight Connector 10"/>
          <p:cNvCxnSpPr/>
          <p:nvPr/>
        </p:nvCxnSpPr>
        <p:spPr>
          <a:xfrm flipH="1">
            <a:off x="693709" y="4094210"/>
            <a:ext cx="10796366" cy="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12" name="Rectangle 11"/>
          <p:cNvSpPr/>
          <p:nvPr/>
        </p:nvSpPr>
        <p:spPr>
          <a:xfrm rot="5400000">
            <a:off x="3994547" y="4005227"/>
            <a:ext cx="589693" cy="177965"/>
          </a:xfrm>
          <a:prstGeom prst="rect">
            <a:avLst/>
          </a:prstGeom>
          <a:solidFill>
            <a:schemeClr val="accent1"/>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cxnSp>
        <p:nvCxnSpPr>
          <p:cNvPr id="13" name="Straight Connector 12"/>
          <p:cNvCxnSpPr/>
          <p:nvPr/>
        </p:nvCxnSpPr>
        <p:spPr>
          <a:xfrm>
            <a:off x="7898571" y="1921648"/>
            <a:ext cx="7277" cy="4400550"/>
          </a:xfrm>
          <a:prstGeom prst="line">
            <a:avLst/>
          </a:prstGeom>
          <a:ln>
            <a:solidFill>
              <a:schemeClr val="tx1">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14" name="Rectangle 13"/>
          <p:cNvSpPr/>
          <p:nvPr/>
        </p:nvSpPr>
        <p:spPr>
          <a:xfrm rot="5400000">
            <a:off x="7603716" y="4025770"/>
            <a:ext cx="589693" cy="177965"/>
          </a:xfrm>
          <a:prstGeom prst="rect">
            <a:avLst/>
          </a:prstGeom>
          <a:solidFill>
            <a:schemeClr val="accent1"/>
          </a:solidFill>
          <a:ln w="6350">
            <a:solidFill>
              <a:srgbClr val="C9C9C9"/>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E"/>
          </a:p>
        </p:txBody>
      </p:sp>
    </p:spTree>
    <p:custDataLst>
      <p:tags r:id="rId1"/>
    </p:custDataLst>
    <p:extLst>
      <p:ext uri="{BB962C8B-B14F-4D97-AF65-F5344CB8AC3E}">
        <p14:creationId xmlns:p14="http://schemas.microsoft.com/office/powerpoint/2010/main" val="37300863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E"/>
          </a:p>
        </p:txBody>
      </p:sp>
      <p:sp>
        <p:nvSpPr>
          <p:cNvPr id="6" name="Subtitle 5"/>
          <p:cNvSpPr>
            <a:spLocks noGrp="1"/>
          </p:cNvSpPr>
          <p:nvPr>
            <p:ph type="subTitle" idx="1"/>
          </p:nvPr>
        </p:nvSpPr>
        <p:spPr/>
        <p:txBody>
          <a:bodyPr/>
          <a:lstStyle/>
          <a:p>
            <a:endParaRPr lang="en-IE"/>
          </a:p>
        </p:txBody>
      </p:sp>
      <p:sp>
        <p:nvSpPr>
          <p:cNvPr id="7" name="Text Placeholder 6"/>
          <p:cNvSpPr>
            <a:spLocks noGrp="1"/>
          </p:cNvSpPr>
          <p:nvPr>
            <p:ph type="body" sz="quarter" idx="12"/>
          </p:nvPr>
        </p:nvSpPr>
        <p:spPr/>
        <p:txBody>
          <a:bodyPr/>
          <a:lstStyle/>
          <a:p>
            <a:endParaRPr lang="en-IE"/>
          </a:p>
        </p:txBody>
      </p:sp>
    </p:spTree>
    <p:custDataLst>
      <p:tags r:id="rId1"/>
    </p:custDataLst>
    <p:extLst>
      <p:ext uri="{BB962C8B-B14F-4D97-AF65-F5344CB8AC3E}">
        <p14:creationId xmlns:p14="http://schemas.microsoft.com/office/powerpoint/2010/main" val="1601177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Subtitle 2"/>
          <p:cNvSpPr>
            <a:spLocks noGrp="1"/>
          </p:cNvSpPr>
          <p:nvPr>
            <p:ph type="subTitle" idx="1"/>
          </p:nvPr>
        </p:nvSpPr>
        <p:spPr/>
        <p:txBody>
          <a:bodyPr/>
          <a:lstStyle/>
          <a:p>
            <a:endParaRPr lang="en-IE"/>
          </a:p>
        </p:txBody>
      </p:sp>
      <p:sp>
        <p:nvSpPr>
          <p:cNvPr id="4" name="Text Placeholder 3"/>
          <p:cNvSpPr>
            <a:spLocks noGrp="1"/>
          </p:cNvSpPr>
          <p:nvPr>
            <p:ph type="body" sz="quarter" idx="12"/>
          </p:nvPr>
        </p:nvSpPr>
        <p:spPr/>
        <p:txBody>
          <a:bodyPr/>
          <a:lstStyle/>
          <a:p>
            <a:endParaRPr lang="en-IE"/>
          </a:p>
        </p:txBody>
      </p:sp>
    </p:spTree>
    <p:custDataLst>
      <p:tags r:id="rId1"/>
    </p:custDataLst>
    <p:extLst>
      <p:ext uri="{BB962C8B-B14F-4D97-AF65-F5344CB8AC3E}">
        <p14:creationId xmlns:p14="http://schemas.microsoft.com/office/powerpoint/2010/main" val="1706369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Subtitle 2"/>
          <p:cNvSpPr>
            <a:spLocks noGrp="1"/>
          </p:cNvSpPr>
          <p:nvPr>
            <p:ph type="subTitle" idx="1"/>
          </p:nvPr>
        </p:nvSpPr>
        <p:spPr/>
        <p:txBody>
          <a:bodyPr/>
          <a:lstStyle/>
          <a:p>
            <a:endParaRPr lang="en-IE"/>
          </a:p>
        </p:txBody>
      </p:sp>
      <p:sp>
        <p:nvSpPr>
          <p:cNvPr id="4" name="Text Placeholder 3"/>
          <p:cNvSpPr>
            <a:spLocks noGrp="1"/>
          </p:cNvSpPr>
          <p:nvPr>
            <p:ph type="body" sz="quarter" idx="12"/>
          </p:nvPr>
        </p:nvSpPr>
        <p:spPr/>
        <p:txBody>
          <a:bodyPr/>
          <a:lstStyle/>
          <a:p>
            <a:endParaRPr lang="en-IE"/>
          </a:p>
        </p:txBody>
      </p:sp>
    </p:spTree>
    <p:custDataLst>
      <p:tags r:id="rId1"/>
    </p:custDataLst>
    <p:extLst>
      <p:ext uri="{BB962C8B-B14F-4D97-AF65-F5344CB8AC3E}">
        <p14:creationId xmlns:p14="http://schemas.microsoft.com/office/powerpoint/2010/main" val="17151503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Subtitle 2"/>
          <p:cNvSpPr>
            <a:spLocks noGrp="1"/>
          </p:cNvSpPr>
          <p:nvPr>
            <p:ph type="subTitle" idx="1"/>
          </p:nvPr>
        </p:nvSpPr>
        <p:spPr/>
        <p:txBody>
          <a:bodyPr/>
          <a:lstStyle/>
          <a:p>
            <a:endParaRPr lang="en-IE"/>
          </a:p>
        </p:txBody>
      </p:sp>
      <p:sp>
        <p:nvSpPr>
          <p:cNvPr id="4" name="Text Placeholder 3"/>
          <p:cNvSpPr>
            <a:spLocks noGrp="1"/>
          </p:cNvSpPr>
          <p:nvPr>
            <p:ph type="body" sz="quarter" idx="12"/>
          </p:nvPr>
        </p:nvSpPr>
        <p:spPr/>
        <p:txBody>
          <a:bodyPr/>
          <a:lstStyle/>
          <a:p>
            <a:endParaRPr lang="en-IE"/>
          </a:p>
        </p:txBody>
      </p:sp>
    </p:spTree>
    <p:custDataLst>
      <p:tags r:id="rId1"/>
    </p:custDataLst>
    <p:extLst>
      <p:ext uri="{BB962C8B-B14F-4D97-AF65-F5344CB8AC3E}">
        <p14:creationId xmlns:p14="http://schemas.microsoft.com/office/powerpoint/2010/main" val="3424464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a:xfrm>
            <a:off x="334963" y="1089025"/>
            <a:ext cx="6065837" cy="615553"/>
          </a:xfrm>
        </p:spPr>
        <p:txBody>
          <a:bodyPr/>
          <a:lstStyle/>
          <a:p>
            <a:r>
              <a:rPr lang="en-GB" dirty="0"/>
              <a:t>Research context and finding a space</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pPr marL="0" indent="0">
              <a:buNone/>
            </a:pPr>
            <a:r>
              <a:rPr lang="en-GB" dirty="0"/>
              <a:t>Several studies indicate the impact and effectiveness of the YCDI program and focus;</a:t>
            </a:r>
          </a:p>
          <a:p>
            <a:r>
              <a:rPr lang="en-GB" dirty="0"/>
              <a:t>on the positive effect of YCDI lessons on students’ social-emotional development and well-being (Bernard 2006; Ashdown &amp; Bernard, 2011;Bernard &amp; Walton, 2011)</a:t>
            </a:r>
          </a:p>
          <a:p>
            <a:pPr marL="0" indent="0">
              <a:buNone/>
            </a:pPr>
            <a:endParaRPr lang="en-GB" dirty="0"/>
          </a:p>
          <a:p>
            <a:r>
              <a:rPr lang="en-GB" dirty="0"/>
              <a:t>emotional resilience (Bernard&amp; Pires2006; Bernard, 2008; </a:t>
            </a:r>
            <a:r>
              <a:rPr lang="en-GB" dirty="0" err="1"/>
              <a:t>Yamamoto,Matsumoto</a:t>
            </a:r>
            <a:r>
              <a:rPr lang="en-GB" dirty="0"/>
              <a:t>, &amp; Bernard,2017)</a:t>
            </a:r>
          </a:p>
          <a:p>
            <a:endParaRPr lang="en-GB" dirty="0"/>
          </a:p>
          <a:p>
            <a:r>
              <a:rPr lang="en-GB" dirty="0"/>
              <a:t>attitudes and perceptions (Bernard &amp; Walton, 2011)</a:t>
            </a:r>
          </a:p>
          <a:p>
            <a:pPr marL="0" indent="0">
              <a:buNone/>
            </a:pPr>
            <a:endParaRPr lang="en-GB" dirty="0"/>
          </a:p>
          <a:p>
            <a:r>
              <a:rPr lang="en-GB" dirty="0"/>
              <a:t>academic achievement (Ashdown &amp; Bernard, 2011).</a:t>
            </a:r>
          </a:p>
          <a:p>
            <a:pPr marL="0" indent="0">
              <a:buNone/>
            </a:pPr>
            <a:br>
              <a:rPr lang="en-GB" dirty="0"/>
            </a:br>
            <a:endParaRPr lang="en-GB"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77173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a:xfrm>
            <a:off x="334963" y="1089025"/>
            <a:ext cx="6065837" cy="615553"/>
          </a:xfrm>
        </p:spPr>
        <p:txBody>
          <a:bodyPr/>
          <a:lstStyle/>
          <a:p>
            <a:r>
              <a:rPr lang="en-GB" dirty="0"/>
              <a:t>Research context and finding a space</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pPr marL="0" indent="0">
              <a:buNone/>
            </a:pPr>
            <a:r>
              <a:rPr lang="en-GB" u="sng" dirty="0"/>
              <a:t>Social emotional learning  (SEL)</a:t>
            </a:r>
          </a:p>
          <a:p>
            <a:pPr marL="0" indent="0">
              <a:buNone/>
            </a:pPr>
            <a:r>
              <a:rPr lang="en-GB" dirty="0"/>
              <a:t>Much research now presents evidence-based findings that positive SEL skills are linked to improved outcomes and dispositions in areas such as:</a:t>
            </a:r>
          </a:p>
          <a:p>
            <a:pPr lvl="1"/>
            <a:r>
              <a:rPr lang="en-GB" dirty="0"/>
              <a:t>social relationships, academic achievement, and school attendance (Zins &amp; Elias, 2007; </a:t>
            </a:r>
            <a:r>
              <a:rPr lang="en-GB" dirty="0" err="1"/>
              <a:t>Weare</a:t>
            </a:r>
            <a:r>
              <a:rPr lang="en-GB" dirty="0"/>
              <a:t> &amp; </a:t>
            </a:r>
            <a:r>
              <a:rPr lang="en-GB" dirty="0" err="1"/>
              <a:t>Nind</a:t>
            </a:r>
            <a:r>
              <a:rPr lang="en-GB" dirty="0"/>
              <a:t>, 2011; Taylor&amp; </a:t>
            </a:r>
            <a:r>
              <a:rPr lang="en-GB" dirty="0" err="1"/>
              <a:t>Schellinger</a:t>
            </a:r>
            <a:r>
              <a:rPr lang="en-GB" dirty="0"/>
              <a:t>, 2011; </a:t>
            </a:r>
            <a:r>
              <a:rPr lang="en-GB" dirty="0" err="1"/>
              <a:t>Durlaket</a:t>
            </a:r>
            <a:r>
              <a:rPr lang="en-GB" dirty="0"/>
              <a:t> al., 2011; Clarke et al., 2015; </a:t>
            </a:r>
            <a:r>
              <a:rPr lang="en-GB" dirty="0" err="1"/>
              <a:t>Durlaket</a:t>
            </a:r>
            <a:r>
              <a:rPr lang="en-GB" dirty="0"/>
              <a:t> al.,2015; OECD, 2015; Corcoran et al., 2018). </a:t>
            </a:r>
          </a:p>
          <a:p>
            <a:pPr lvl="1"/>
            <a:r>
              <a:rPr lang="en-GB" dirty="0"/>
              <a:t>reading, mathematics, and science compared to traditional methods (Corcoran et al., 2018) . Findings from the </a:t>
            </a:r>
            <a:r>
              <a:rPr lang="en-GB" dirty="0" err="1"/>
              <a:t>Durlaket</a:t>
            </a:r>
            <a:r>
              <a:rPr lang="en-GB" dirty="0"/>
              <a:t> al (2011)meta-analysis of 231 controlled studies </a:t>
            </a:r>
          </a:p>
          <a:p>
            <a:pPr lvl="1"/>
            <a:r>
              <a:rPr lang="en-GB" dirty="0"/>
              <a:t>social </a:t>
            </a:r>
            <a:r>
              <a:rPr lang="en-GB" dirty="0" err="1"/>
              <a:t>behavior</a:t>
            </a:r>
            <a:r>
              <a:rPr lang="en-GB" dirty="0"/>
              <a:t>, and reduced emotional distress for students (</a:t>
            </a:r>
            <a:r>
              <a:rPr lang="en-GB" dirty="0" err="1"/>
              <a:t>Weissberget</a:t>
            </a:r>
            <a:r>
              <a:rPr lang="en-GB" dirty="0"/>
              <a:t> al.,2011).</a:t>
            </a:r>
          </a:p>
          <a:p>
            <a:pPr marL="0" indent="0">
              <a:buNone/>
            </a:pPr>
            <a:br>
              <a:rPr lang="en-GB" dirty="0"/>
            </a:br>
            <a:endParaRPr lang="en-GB"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24324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p:txBody>
          <a:bodyPr/>
          <a:lstStyle/>
          <a:p>
            <a:r>
              <a:rPr lang="en-GB" dirty="0"/>
              <a:t>Thesis Aims</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r>
              <a:rPr lang="en-GB" dirty="0"/>
              <a:t>Narratively inquire into students’ experiences of the five foundations of the social-emotional and academic learning program ‘You Can Do It (YCDI) Program Achieve’ (2007)</a:t>
            </a:r>
          </a:p>
          <a:p>
            <a:pPr marL="0" indent="0">
              <a:buNone/>
            </a:pPr>
            <a:endParaRPr lang="en-GB" dirty="0"/>
          </a:p>
          <a:p>
            <a:r>
              <a:rPr lang="en-GB" dirty="0"/>
              <a:t>Explore the impact the program had on their lives on and off the school landscape.</a:t>
            </a:r>
          </a:p>
          <a:p>
            <a:pPr marL="0" indent="0">
              <a:buNone/>
            </a:pPr>
            <a:endParaRPr lang="en-GB" dirty="0"/>
          </a:p>
          <a:p>
            <a:r>
              <a:rPr lang="en-GB" dirty="0"/>
              <a:t>Present and explore how eight primary school children composed their individual stories to live by, a narrative form of identity (</a:t>
            </a:r>
            <a:r>
              <a:rPr lang="en-GB" dirty="0" err="1"/>
              <a:t>Clandinin</a:t>
            </a:r>
            <a:r>
              <a:rPr lang="en-GB" dirty="0"/>
              <a:t> &amp; Connelly, 2000).</a:t>
            </a:r>
          </a:p>
          <a:p>
            <a:endParaRPr lang="en-GB" dirty="0"/>
          </a:p>
          <a:p>
            <a:endParaRPr lang="en-GB"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23791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p:txBody>
          <a:bodyPr/>
          <a:lstStyle/>
          <a:p>
            <a:r>
              <a:rPr lang="en-GB" dirty="0"/>
              <a:t>Thesis Aims</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pPr marL="0" indent="0">
              <a:buNone/>
            </a:pPr>
            <a:endParaRPr lang="en-GB" dirty="0"/>
          </a:p>
          <a:p>
            <a:pPr marL="0" indent="0" algn="ctr">
              <a:buNone/>
            </a:pPr>
            <a:r>
              <a:rPr lang="en-GB" dirty="0"/>
              <a:t>Freeman (2007: 12) tells us that ‘realizations, narrative connections, are made after the fact when the dust has settled. The result is that we are frequently late in our own understanding of things.’ </a:t>
            </a:r>
          </a:p>
          <a:p>
            <a:pPr marL="0" indent="0">
              <a:buNone/>
            </a:pPr>
            <a:r>
              <a:rPr lang="en-GB" b="1" dirty="0"/>
              <a:t>An emergent aim</a:t>
            </a:r>
          </a:p>
          <a:p>
            <a:r>
              <a:rPr lang="en-GB" dirty="0"/>
              <a:t>To explore and consider YCDI conversations as spaces where children engaged in meaning and identity-making, where tensions arose as stories bumped against dominant cultural, institutional, and social narratives in an out-of-classroom place</a:t>
            </a:r>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152276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4FDB4F-76A5-408F-8448-4807B6B15E19}"/>
              </a:ext>
            </a:extLst>
          </p:cNvPr>
          <p:cNvSpPr>
            <a:spLocks noGrp="1"/>
          </p:cNvSpPr>
          <p:nvPr>
            <p:ph type="body" sz="quarter" idx="10"/>
          </p:nvPr>
        </p:nvSpPr>
        <p:spPr/>
        <p:txBody>
          <a:bodyPr/>
          <a:lstStyle/>
          <a:p>
            <a:r>
              <a:rPr lang="en-GB" dirty="0"/>
              <a:t>Key questions</a:t>
            </a:r>
            <a:endParaRPr lang="en-IE" dirty="0"/>
          </a:p>
        </p:txBody>
      </p:sp>
      <p:sp>
        <p:nvSpPr>
          <p:cNvPr id="3" name="Text Placeholder 2">
            <a:extLst>
              <a:ext uri="{FF2B5EF4-FFF2-40B4-BE49-F238E27FC236}">
                <a16:creationId xmlns:a16="http://schemas.microsoft.com/office/drawing/2014/main" id="{07844ACD-C52C-42C8-B9A2-AC87DE785F1C}"/>
              </a:ext>
            </a:extLst>
          </p:cNvPr>
          <p:cNvSpPr>
            <a:spLocks noGrp="1"/>
          </p:cNvSpPr>
          <p:nvPr>
            <p:ph type="body" sz="quarter" idx="13"/>
          </p:nvPr>
        </p:nvSpPr>
        <p:spPr/>
        <p:txBody>
          <a:bodyPr/>
          <a:lstStyle/>
          <a:p>
            <a:r>
              <a:rPr lang="en-GB" dirty="0"/>
              <a:t>What might I learn by inquiring into these experiences, where children’s stories of the YCDI foundations and the program intersect and bump against school stories and other stories we live in (Morris, 2002)</a:t>
            </a:r>
          </a:p>
          <a:p>
            <a:endParaRPr lang="en-GB" dirty="0"/>
          </a:p>
          <a:p>
            <a:r>
              <a:rPr lang="en-GB" dirty="0"/>
              <a:t>How might inquiring into emerging tensions deepen understanding of cultural, institutional, and social narratives shaping the students' lives and stories? </a:t>
            </a:r>
          </a:p>
          <a:p>
            <a:pPr marL="0" indent="0">
              <a:buNone/>
            </a:pPr>
            <a:endParaRPr lang="en-GB" dirty="0"/>
          </a:p>
          <a:p>
            <a:r>
              <a:rPr lang="en-GB" dirty="0"/>
              <a:t>How might my inquiry expand knowledge about the YCDI program and the meeting of diverse lives on school landscapes?</a:t>
            </a:r>
            <a:endParaRPr lang="en-IE" dirty="0"/>
          </a:p>
        </p:txBody>
      </p:sp>
      <p:pic>
        <p:nvPicPr>
          <p:cNvPr id="5" name="Picture 4">
            <a:extLst>
              <a:ext uri="{FF2B5EF4-FFF2-40B4-BE49-F238E27FC236}">
                <a16:creationId xmlns:a16="http://schemas.microsoft.com/office/drawing/2014/main" id="{435CD066-30C5-4F3F-905F-F69D00BC9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963" y="186895"/>
            <a:ext cx="1614937" cy="750219"/>
          </a:xfrm>
          <a:prstGeom prst="rect">
            <a:avLst/>
          </a:prstGeom>
        </p:spPr>
      </p:pic>
    </p:spTree>
    <p:extLst>
      <p:ext uri="{BB962C8B-B14F-4D97-AF65-F5344CB8AC3E}">
        <p14:creationId xmlns:p14="http://schemas.microsoft.com/office/powerpoint/2010/main" val="23251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itle 108"/>
          <p:cNvSpPr>
            <a:spLocks noGrp="1"/>
          </p:cNvSpPr>
          <p:nvPr>
            <p:ph type="title"/>
          </p:nvPr>
        </p:nvSpPr>
        <p:spPr/>
        <p:txBody>
          <a:bodyPr lIns="0" tIns="0" rIns="0" bIns="0" anchor="t"/>
          <a:lstStyle/>
          <a:p>
            <a:pPr algn="ctr"/>
            <a:r>
              <a:rPr lang="en-IE">
                <a:ea typeface="Verdana"/>
                <a:cs typeface="Verdana"/>
              </a:rPr>
              <a:t>THE SALES CYCLE</a:t>
            </a:r>
          </a:p>
        </p:txBody>
      </p:sp>
      <p:grpSp>
        <p:nvGrpSpPr>
          <p:cNvPr id="94" name="Group 93"/>
          <p:cNvGrpSpPr/>
          <p:nvPr/>
        </p:nvGrpSpPr>
        <p:grpSpPr>
          <a:xfrm>
            <a:off x="8721972" y="1378124"/>
            <a:ext cx="2167067" cy="2180785"/>
            <a:chOff x="3578894" y="1188309"/>
            <a:chExt cx="2357065" cy="2407330"/>
          </a:xfrm>
        </p:grpSpPr>
        <p:sp>
          <p:nvSpPr>
            <p:cNvPr id="95" name="Arc 94"/>
            <p:cNvSpPr/>
            <p:nvPr/>
          </p:nvSpPr>
          <p:spPr>
            <a:xfrm rot="7200000">
              <a:off x="3578894" y="1251915"/>
              <a:ext cx="2041163" cy="2041163"/>
            </a:xfrm>
            <a:prstGeom prst="arc">
              <a:avLst>
                <a:gd name="adj1" fmla="val 13037108"/>
                <a:gd name="adj2" fmla="val 20341672"/>
              </a:avLst>
            </a:prstGeom>
            <a:ln w="228600">
              <a:gradFill flip="none" rotWithShape="1">
                <a:gsLst>
                  <a:gs pos="58000">
                    <a:schemeClr val="accent4"/>
                  </a:gs>
                  <a:gs pos="93000">
                    <a:schemeClr val="accent4">
                      <a:lumMod val="50000"/>
                    </a:schemeClr>
                  </a:gs>
                </a:gsLst>
                <a:lin ang="9000000" scaled="0"/>
                <a:tileRect/>
              </a:gradFill>
              <a:tailEnd type="non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96" name="Arc 95"/>
            <p:cNvSpPr/>
            <p:nvPr/>
          </p:nvSpPr>
          <p:spPr>
            <a:xfrm>
              <a:off x="3578894" y="1251915"/>
              <a:ext cx="2041163" cy="2041163"/>
            </a:xfrm>
            <a:prstGeom prst="arc">
              <a:avLst>
                <a:gd name="adj1" fmla="val 13124794"/>
                <a:gd name="adj2" fmla="val 20319424"/>
              </a:avLst>
            </a:prstGeom>
            <a:ln w="228600">
              <a:gradFill flip="none" rotWithShape="1">
                <a:gsLst>
                  <a:gs pos="58000">
                    <a:schemeClr val="accent1"/>
                  </a:gs>
                  <a:gs pos="93000">
                    <a:schemeClr val="accent1">
                      <a:lumMod val="50000"/>
                    </a:schemeClr>
                  </a:gs>
                </a:gsLst>
                <a:lin ang="9000000" scaled="0"/>
                <a:tileRect/>
              </a:gradFill>
              <a:tailEnd type="non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97" name="Arc 96"/>
            <p:cNvSpPr/>
            <p:nvPr/>
          </p:nvSpPr>
          <p:spPr>
            <a:xfrm rot="14400000">
              <a:off x="3578894" y="1251915"/>
              <a:ext cx="2041163" cy="2041163"/>
            </a:xfrm>
            <a:prstGeom prst="arc">
              <a:avLst>
                <a:gd name="adj1" fmla="val 13009644"/>
                <a:gd name="adj2" fmla="val 20438234"/>
              </a:avLst>
            </a:prstGeom>
            <a:ln w="228600">
              <a:solidFill>
                <a:schemeClr val="accent5"/>
              </a:solidFill>
              <a:tailEnd type="non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98" name="Isosceles Triangle 97"/>
            <p:cNvSpPr/>
            <p:nvPr/>
          </p:nvSpPr>
          <p:spPr>
            <a:xfrm rot="9936452">
              <a:off x="5181733" y="1772462"/>
              <a:ext cx="754226" cy="49603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99" name="Isosceles Triangle 98"/>
            <p:cNvSpPr/>
            <p:nvPr/>
          </p:nvSpPr>
          <p:spPr>
            <a:xfrm rot="2734381">
              <a:off x="3532432" y="1317404"/>
              <a:ext cx="754226" cy="496035"/>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100" name="Isosceles Triangle 99"/>
            <p:cNvSpPr/>
            <p:nvPr/>
          </p:nvSpPr>
          <p:spPr>
            <a:xfrm rot="17179612">
              <a:off x="3959244" y="2970508"/>
              <a:ext cx="754226" cy="496035"/>
            </a:xfrm>
            <a:prstGeom prst="triangl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grpSp>
      <p:grpSp>
        <p:nvGrpSpPr>
          <p:cNvPr id="101" name="Group 100"/>
          <p:cNvGrpSpPr/>
          <p:nvPr/>
        </p:nvGrpSpPr>
        <p:grpSpPr>
          <a:xfrm rot="16200000">
            <a:off x="5207013" y="1157170"/>
            <a:ext cx="1870161" cy="2524304"/>
            <a:chOff x="3578894" y="932283"/>
            <a:chExt cx="2041163" cy="2732892"/>
          </a:xfrm>
        </p:grpSpPr>
        <p:sp>
          <p:nvSpPr>
            <p:cNvPr id="102" name="Arc 101"/>
            <p:cNvSpPr/>
            <p:nvPr/>
          </p:nvSpPr>
          <p:spPr>
            <a:xfrm rot="7200000">
              <a:off x="3578894" y="1251915"/>
              <a:ext cx="2041163" cy="2041163"/>
            </a:xfrm>
            <a:prstGeom prst="arc">
              <a:avLst>
                <a:gd name="adj1" fmla="val 8709740"/>
                <a:gd name="adj2" fmla="val 20385626"/>
              </a:avLst>
            </a:prstGeom>
            <a:ln w="228600">
              <a:solidFill>
                <a:schemeClr val="accent2"/>
              </a:solidFill>
              <a:tailEnd type="non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03" name="Arc 102"/>
            <p:cNvSpPr/>
            <p:nvPr/>
          </p:nvSpPr>
          <p:spPr>
            <a:xfrm>
              <a:off x="3578894" y="1251915"/>
              <a:ext cx="2041163" cy="2041163"/>
            </a:xfrm>
            <a:prstGeom prst="arc">
              <a:avLst>
                <a:gd name="adj1" fmla="val 5589548"/>
                <a:gd name="adj2" fmla="val 15840859"/>
              </a:avLst>
            </a:prstGeom>
            <a:ln w="228600">
              <a:gradFill flip="none" rotWithShape="1">
                <a:gsLst>
                  <a:gs pos="65000">
                    <a:schemeClr val="accent1"/>
                  </a:gs>
                  <a:gs pos="100000">
                    <a:schemeClr val="accent1">
                      <a:lumMod val="75000"/>
                    </a:schemeClr>
                  </a:gs>
                </a:gsLst>
                <a:lin ang="1200000" scaled="0"/>
                <a:tileRect/>
              </a:gradFill>
              <a:tailEnd type="non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04" name="Isosceles Triangle 103"/>
            <p:cNvSpPr/>
            <p:nvPr/>
          </p:nvSpPr>
          <p:spPr>
            <a:xfrm rot="5400000">
              <a:off x="4227698" y="1061378"/>
              <a:ext cx="754226" cy="49603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105" name="Isosceles Triangle 104"/>
            <p:cNvSpPr/>
            <p:nvPr/>
          </p:nvSpPr>
          <p:spPr>
            <a:xfrm rot="16200000">
              <a:off x="4086009" y="3040044"/>
              <a:ext cx="754226" cy="496035"/>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grpSp>
    </p:spTree>
    <p:custDataLst>
      <p:tags r:id="rId1"/>
    </p:custDataLst>
    <p:extLst>
      <p:ext uri="{BB962C8B-B14F-4D97-AF65-F5344CB8AC3E}">
        <p14:creationId xmlns:p14="http://schemas.microsoft.com/office/powerpoint/2010/main" val="30883696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REFERENCE_ID" val="5d1e09c1-40fa-45fe-a156-df481f4f873c"/>
  <p:tag name="ARTICULATE_PRESENTATION_ID" val="5882"/>
  <p:tag name="ARTICULATE_REFERENCE_COUNT" val="0"/>
  <p:tag name="ARTICULATE_PLAYER_GLOSSARY_XML" val="&lt;?xml version=&quot;1.0&quot; encoding=&quot;utf-16&quot;?&gt;&lt;glossary xmlns:xsi=&quot;http://www.w3.org/2001/XMLSchema-instance&quot; xmlns:xsd=&quot;http://www.w3.org/2001/XMLSchema&quot;&gt;&lt;terms /&gt;&lt;/glossary&gt;"/>
  <p:tag name="TAG_BACKING_FORM_KEY" val="2557402-c:\users\april.keane\onedrive - hibernia college\course redesign\pmepp\pmeppmastertemplate.pptx"/>
  <p:tag name="ARTICULATE_USED_PAGE_ORIENTATION" val="1"/>
  <p:tag name="ARTICULATE_USED_PAGE_SIZE" val="7"/>
  <p:tag name="ARTICULATE_PRESENTER_VERSION" val="7"/>
  <p:tag name="ARTICULATE_SLIDE_THUMBNAIL_REFRESH" val="1"/>
  <p:tag name="ARTICULATE_PROJECT_OPEN" val="0"/>
  <p:tag name="ARTICULATE_SLIDE_COUNT" val="3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DUPLICATEID" val="3660adc96ba9478f8d7b665aa132de44"/>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HC Title slides">
  <a:themeElements>
    <a:clrScheme name="Hibernia College 2017">
      <a:dk1>
        <a:srgbClr val="3B3B3B"/>
      </a:dk1>
      <a:lt1>
        <a:sysClr val="window" lastClr="FFFFFF"/>
      </a:lt1>
      <a:dk2>
        <a:srgbClr val="08264F"/>
      </a:dk2>
      <a:lt2>
        <a:srgbClr val="FFFFFF"/>
      </a:lt2>
      <a:accent1>
        <a:srgbClr val="1E376B"/>
      </a:accent1>
      <a:accent2>
        <a:srgbClr val="3FB1C0"/>
      </a:accent2>
      <a:accent3>
        <a:srgbClr val="A05B8B"/>
      </a:accent3>
      <a:accent4>
        <a:srgbClr val="35B5AE"/>
      </a:accent4>
      <a:accent5>
        <a:srgbClr val="E6686E"/>
      </a:accent5>
      <a:accent6>
        <a:srgbClr val="305E88"/>
      </a:accent6>
      <a:hlink>
        <a:srgbClr val="3FB1C0"/>
      </a:hlink>
      <a:folHlink>
        <a:srgbClr val="745A90"/>
      </a:folHlink>
    </a:clrScheme>
    <a:fontScheme name="Custom 3">
      <a:majorFont>
        <a:latin typeface="Verdana 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4">
            <a:shade val="50000"/>
          </a:schemeClr>
        </a:lnRef>
        <a:fillRef idx="1">
          <a:schemeClr val="accent4"/>
        </a:fillRef>
        <a:effectRef idx="0">
          <a:schemeClr val="accent4"/>
        </a:effectRef>
        <a:fontRef idx="minor">
          <a:schemeClr val="lt1"/>
        </a:fontRef>
      </a:style>
    </a:spDef>
  </a:objectDefaults>
  <a:extraClrSchemeLst/>
  <a:extLst>
    <a:ext uri="{05A4C25C-085E-4340-85A3-A5531E510DB2}">
      <thm15:themeFamily xmlns:thm15="http://schemas.microsoft.com/office/thememl/2012/main" name="HiberniaCollege_PowerpointTemplate_2018" id="{21A41E69-A27C-4E19-8B70-813F38EFC22C}" vid="{23531211-EF2D-4649-A940-3C075FCF0BC1}"/>
    </a:ext>
  </a:extLst>
</a:theme>
</file>

<file path=ppt/theme/theme2.xml><?xml version="1.0" encoding="utf-8"?>
<a:theme xmlns:a="http://schemas.openxmlformats.org/drawingml/2006/main" name="HC layouts">
  <a:themeElements>
    <a:clrScheme name="Marketing HC">
      <a:dk1>
        <a:srgbClr val="3B3B3B"/>
      </a:dk1>
      <a:lt1>
        <a:sysClr val="window" lastClr="FFFFFF"/>
      </a:lt1>
      <a:dk2>
        <a:srgbClr val="1E376C"/>
      </a:dk2>
      <a:lt2>
        <a:srgbClr val="FFFFFF"/>
      </a:lt2>
      <a:accent1>
        <a:srgbClr val="1E376C"/>
      </a:accent1>
      <a:accent2>
        <a:srgbClr val="3FB1C0"/>
      </a:accent2>
      <a:accent3>
        <a:srgbClr val="745A90"/>
      </a:accent3>
      <a:accent4>
        <a:srgbClr val="46B39F"/>
      </a:accent4>
      <a:accent5>
        <a:srgbClr val="DE5B49"/>
      </a:accent5>
      <a:accent6>
        <a:srgbClr val="305E88"/>
      </a:accent6>
      <a:hlink>
        <a:srgbClr val="3FB1C0"/>
      </a:hlink>
      <a:folHlink>
        <a:srgbClr val="745A90"/>
      </a:folHlink>
    </a:clrScheme>
    <a:fontScheme name="Hibernia Word Doc">
      <a:majorFont>
        <a:latin typeface="Verdana 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a:lstStyle/>
      <a:style>
        <a:lnRef idx="0">
          <a:scrgbClr r="0" g="0" b="0"/>
        </a:lnRef>
        <a:fillRef idx="0">
          <a:scrgbClr r="0" g="0" b="0"/>
        </a:fillRef>
        <a:effectRef idx="0">
          <a:scrgbClr r="0" g="0" b="0"/>
        </a:effectRef>
        <a:fontRef idx="minor">
          <a:schemeClr val="lt1"/>
        </a:fontRef>
      </a:style>
    </a:spDef>
    <a:txDef>
      <a:spPr>
        <a:noFill/>
      </a:spPr>
      <a:bodyPr wrap="square" lIns="0" tIns="0" rIns="0" bIns="0" rtlCol="0">
        <a:spAutoFit/>
      </a:bodyPr>
      <a:lstStyle>
        <a:defPPr marL="0" indent="0">
          <a:buClr>
            <a:schemeClr val="tx2"/>
          </a:buClr>
          <a:buFont typeface="Arial" panose="020B0604020202020204" pitchFamily="34" charset="0"/>
          <a:buNone/>
          <a:defRPr sz="1600" baseline="0" dirty="0" smtClean="0"/>
        </a:defPPr>
      </a:lstStyle>
    </a:txDef>
  </a:objectDefaults>
  <a:extraClrSchemeLst/>
  <a:extLst>
    <a:ext uri="{05A4C25C-085E-4340-85A3-A5531E510DB2}">
      <thm15:themeFamily xmlns:thm15="http://schemas.microsoft.com/office/thememl/2012/main" name="HiberniaCollege_PowerpointTemplate_2018" id="{21A41E69-A27C-4E19-8B70-813F38EFC22C}" vid="{1CB4DA19-CB96-4EA8-BA49-F2190FA49DAF}"/>
    </a:ext>
  </a:extLst>
</a:theme>
</file>

<file path=ppt/theme/theme3.xml><?xml version="1.0" encoding="utf-8"?>
<a:theme xmlns:a="http://schemas.openxmlformats.org/drawingml/2006/main" name="Closing Slides">
  <a:themeElements>
    <a:clrScheme name="Marketing HC">
      <a:dk1>
        <a:srgbClr val="3B3B3B"/>
      </a:dk1>
      <a:lt1>
        <a:sysClr val="window" lastClr="FFFFFF"/>
      </a:lt1>
      <a:dk2>
        <a:srgbClr val="1E376C"/>
      </a:dk2>
      <a:lt2>
        <a:srgbClr val="FFFFFF"/>
      </a:lt2>
      <a:accent1>
        <a:srgbClr val="1E376C"/>
      </a:accent1>
      <a:accent2>
        <a:srgbClr val="3FB1C0"/>
      </a:accent2>
      <a:accent3>
        <a:srgbClr val="745A90"/>
      </a:accent3>
      <a:accent4>
        <a:srgbClr val="46B39F"/>
      </a:accent4>
      <a:accent5>
        <a:srgbClr val="DE5B49"/>
      </a:accent5>
      <a:accent6>
        <a:srgbClr val="305E88"/>
      </a:accent6>
      <a:hlink>
        <a:srgbClr val="3FB1C0"/>
      </a:hlink>
      <a:folHlink>
        <a:srgbClr val="745A90"/>
      </a:folHlink>
    </a:clrScheme>
    <a:fontScheme name="pmepp">
      <a:majorFont>
        <a:latin typeface="Verdana 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iberniaCollege_PowerpointTemplate_2018" id="{21A41E69-A27C-4E19-8B70-813F38EFC22C}" vid="{12582E07-E85F-466C-BD19-F4CD5EE365DB}"/>
    </a:ext>
  </a:extLst>
</a:theme>
</file>

<file path=ppt/theme/theme4.xml><?xml version="1.0" encoding="utf-8"?>
<a:theme xmlns:a="http://schemas.openxmlformats.org/drawingml/2006/main" name="Custom Design">
  <a:themeElements>
    <a:clrScheme name="Hibernia College 2017">
      <a:dk1>
        <a:srgbClr val="3B3B3B"/>
      </a:dk1>
      <a:lt1>
        <a:sysClr val="window" lastClr="FFFFFF"/>
      </a:lt1>
      <a:dk2>
        <a:srgbClr val="08264F"/>
      </a:dk2>
      <a:lt2>
        <a:srgbClr val="FFFFFF"/>
      </a:lt2>
      <a:accent1>
        <a:srgbClr val="1E376B"/>
      </a:accent1>
      <a:accent2>
        <a:srgbClr val="3FB1C0"/>
      </a:accent2>
      <a:accent3>
        <a:srgbClr val="A05B8B"/>
      </a:accent3>
      <a:accent4>
        <a:srgbClr val="35B5AE"/>
      </a:accent4>
      <a:accent5>
        <a:srgbClr val="E6686E"/>
      </a:accent5>
      <a:accent6>
        <a:srgbClr val="305E88"/>
      </a:accent6>
      <a:hlink>
        <a:srgbClr val="3FB1C0"/>
      </a:hlink>
      <a:folHlink>
        <a:srgbClr val="745A9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iberniaCollege_PowerpointTemplate_2018" id="{21A41E69-A27C-4E19-8B70-813F38EFC22C}" vid="{58DB4B56-2103-44A1-98C3-59A43C5B0C2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9168955EAC03046BBE2A90335B98DF1" ma:contentTypeVersion="7" ma:contentTypeDescription="Create a new document." ma:contentTypeScope="" ma:versionID="95bd6e4164d3e8062b6b8e93c7c2997d">
  <xsd:schema xmlns:xsd="http://www.w3.org/2001/XMLSchema" xmlns:xs="http://www.w3.org/2001/XMLSchema" xmlns:p="http://schemas.microsoft.com/office/2006/metadata/properties" xmlns:ns3="7522a19a-bf27-48a3-bfb3-91c2125752a4" xmlns:ns4="22e28070-75b6-4146-9ddf-50dce95fe10a" targetNamespace="http://schemas.microsoft.com/office/2006/metadata/properties" ma:root="true" ma:fieldsID="6629807bd7ff3f5267b0789641f02b12" ns3:_="" ns4:_="">
    <xsd:import namespace="7522a19a-bf27-48a3-bfb3-91c2125752a4"/>
    <xsd:import namespace="22e28070-75b6-4146-9ddf-50dce95fe10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22a19a-bf27-48a3-bfb3-91c2125752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e28070-75b6-4146-9ddf-50dce95fe10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30CFCC1-1E69-40FF-9A9C-469A47E29E4F}">
  <ds:schemaRefs>
    <ds:schemaRef ds:uri="http://schemas.microsoft.com/sharepoint/v3/contenttype/forms"/>
  </ds:schemaRefs>
</ds:datastoreItem>
</file>

<file path=customXml/itemProps2.xml><?xml version="1.0" encoding="utf-8"?>
<ds:datastoreItem xmlns:ds="http://schemas.openxmlformats.org/officeDocument/2006/customXml" ds:itemID="{6AF4CBED-0F3C-4D41-942A-514AFBDA65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22a19a-bf27-48a3-bfb3-91c2125752a4"/>
    <ds:schemaRef ds:uri="22e28070-75b6-4146-9ddf-50dce95fe1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20D216-031C-4E7E-9ABC-04C27A2F737B}">
  <ds:schemaRefs>
    <ds:schemaRef ds:uri="http://schemas.microsoft.com/office/2006/documentManagement/types"/>
    <ds:schemaRef ds:uri="http://www.w3.org/XML/1998/namespace"/>
    <ds:schemaRef ds:uri="http://schemas.microsoft.com/office/infopath/2007/PartnerControls"/>
    <ds:schemaRef ds:uri="http://purl.org/dc/dcmitype/"/>
    <ds:schemaRef ds:uri="http://purl.org/dc/elements/1.1/"/>
    <ds:schemaRef ds:uri="http://schemas.openxmlformats.org/package/2006/metadata/core-properties"/>
    <ds:schemaRef ds:uri="22e28070-75b6-4146-9ddf-50dce95fe10a"/>
    <ds:schemaRef ds:uri="7522a19a-bf27-48a3-bfb3-91c2125752a4"/>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HiberniaCollege_PowerpointTemplate_2018</Template>
  <TotalTime>196</TotalTime>
  <Words>735</Words>
  <Application>Microsoft Office PowerPoint</Application>
  <PresentationFormat>Widescreen</PresentationFormat>
  <Paragraphs>95</Paragraphs>
  <Slides>39</Slides>
  <Notes>0</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39</vt:i4>
      </vt:variant>
    </vt:vector>
  </HeadingPairs>
  <TitlesOfParts>
    <vt:vector size="52" baseType="lpstr">
      <vt:lpstr>-apple-system</vt:lpstr>
      <vt:lpstr>Arial</vt:lpstr>
      <vt:lpstr>Calibri</vt:lpstr>
      <vt:lpstr>Gill Sans</vt:lpstr>
      <vt:lpstr>Roboto</vt:lpstr>
      <vt:lpstr>Roboto Black</vt:lpstr>
      <vt:lpstr>Verdana</vt:lpstr>
      <vt:lpstr>Verdana Bold</vt:lpstr>
      <vt:lpstr>Wingdings</vt:lpstr>
      <vt:lpstr>HC Title slides</vt:lpstr>
      <vt:lpstr>HC layouts</vt:lpstr>
      <vt:lpstr>Closing Slides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SALES CYCLE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Hibernia College Tutor Template</dc:title>
  <dc:creator>Stephanie O'Brien</dc:creator>
  <cp:lastModifiedBy>John Meegan</cp:lastModifiedBy>
  <cp:revision>15</cp:revision>
  <cp:lastPrinted>2018-05-22T08:12:36Z</cp:lastPrinted>
  <dcterms:created xsi:type="dcterms:W3CDTF">2018-05-22T08:16:33Z</dcterms:created>
  <dcterms:modified xsi:type="dcterms:W3CDTF">2021-06-15T11:46:39Z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Presentation1</vt:lpwstr>
  </property>
  <property fmtid="{D5CDD505-2E9C-101B-9397-08002B2CF9AE}" pid="3" name="ArticulateProjectVersion">
    <vt:lpwstr>7</vt:lpwstr>
  </property>
  <property fmtid="{D5CDD505-2E9C-101B-9397-08002B2CF9AE}" pid="4" name="ArticulateUseProject">
    <vt:lpwstr>1</vt:lpwstr>
  </property>
  <property fmtid="{D5CDD505-2E9C-101B-9397-08002B2CF9AE}" pid="5" name="ArticulateGUID">
    <vt:lpwstr>BB2CB651-93A8-4152-B079-0249E1D6CA1D</vt:lpwstr>
  </property>
  <property fmtid="{D5CDD505-2E9C-101B-9397-08002B2CF9AE}" pid="6" name="ArticulateProjectFull">
    <vt:lpwstr>C:\Users\ben.clancy\Downloads\PmepMasterTemplate.ppta</vt:lpwstr>
  </property>
  <property fmtid="{D5CDD505-2E9C-101B-9397-08002B2CF9AE}" pid="7" name="Publish Code">
    <vt:lpwstr>149;#N/A|0a01028d-f715-4605-b975-3c20ddaefdc4</vt:lpwstr>
  </property>
  <property fmtid="{D5CDD505-2E9C-101B-9397-08002B2CF9AE}" pid="8" name="Programme Code">
    <vt:lpwstr>150;#gen|27ea08fa-71a0-4eb9-bda5-9d6e512a6256</vt:lpwstr>
  </property>
  <property fmtid="{D5CDD505-2E9C-101B-9397-08002B2CF9AE}" pid="9" name="ContentTypeId">
    <vt:lpwstr>0x01010029168955EAC03046BBE2A90335B98DF1</vt:lpwstr>
  </property>
  <property fmtid="{D5CDD505-2E9C-101B-9397-08002B2CF9AE}" pid="10" name="Document Type">
    <vt:lpwstr>148;#PowerPoint template|8a9668c2-d197-4712-bdb0-05ce9880a899</vt:lpwstr>
  </property>
  <property fmtid="{D5CDD505-2E9C-101B-9397-08002B2CF9AE}" pid="11" name="Title-Name Update">
    <vt:lpwstr>https://hiberniacollege665.sharepoint.com/hb17/of441/sfe445/_layouts/15/wrkstat.aspx?List=de89a731-152e-44fc-b2bf-feef4588443b&amp;WorkflowInstanceName=a330b133-8294-4c0b-ac9b-7dc3c156538d, PublishMajorVer</vt:lpwstr>
  </property>
  <property fmtid="{D5CDD505-2E9C-101B-9397-08002B2CF9AE}" pid="12" name="_dlc_DocIdItemGuid">
    <vt:lpwstr>9bb59a25-523b-4e04-92a0-52793d3a1958</vt:lpwstr>
  </property>
  <property fmtid="{D5CDD505-2E9C-101B-9397-08002B2CF9AE}" pid="13" name="titlever">
    <vt:lpwstr>https://hiberniacollege665.sharepoint.com/hb29/_layouts/15/wrkstat.aspx?List=46144e1f-eda8-4b7b-b0b5-c55677168043&amp;WorkflowInstanceName=57705410-9360-4cd6-9fcc-739deba99dc1, Published</vt:lpwstr>
  </property>
</Properties>
</file>